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3" r:id="rId6"/>
    <p:sldId id="274" r:id="rId7"/>
    <p:sldId id="275" r:id="rId8"/>
    <p:sldId id="276" r:id="rId9"/>
    <p:sldId id="277" r:id="rId10"/>
    <p:sldId id="257" r:id="rId11"/>
    <p:sldId id="258" r:id="rId12"/>
    <p:sldId id="259" r:id="rId13"/>
    <p:sldId id="260" r:id="rId14"/>
    <p:sldId id="261" r:id="rId15"/>
    <p:sldId id="262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309" r:id="rId31"/>
    <p:sldId id="310" r:id="rId32"/>
    <p:sldId id="311" r:id="rId33"/>
    <p:sldId id="312" r:id="rId34"/>
    <p:sldId id="313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14" r:id="rId48"/>
    <p:sldId id="315" r:id="rId49"/>
    <p:sldId id="316" r:id="rId50"/>
    <p:sldId id="317" r:id="rId51"/>
    <p:sldId id="318" r:id="rId52"/>
    <p:sldId id="319" r:id="rId53"/>
    <p:sldId id="320" r:id="rId54"/>
    <p:sldId id="341" r:id="rId55"/>
    <p:sldId id="342" r:id="rId56"/>
    <p:sldId id="343" r:id="rId57"/>
    <p:sldId id="344" r:id="rId58"/>
    <p:sldId id="345" r:id="rId59"/>
    <p:sldId id="346" r:id="rId60"/>
    <p:sldId id="352" r:id="rId61"/>
    <p:sldId id="354" r:id="rId62"/>
    <p:sldId id="355" r:id="rId63"/>
    <p:sldId id="356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16:43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4779 1025 182,'0'0'66,"0"0"-53,24-29 35,-13 23 15,5 2-1,1-1-5,-8 5 11,-9 0 4,3 0-6,-3 0 2,0 0 7,0 0 0,0 0-15,0-5 0,0-1 2,0-6-25,0-6-21,-7 1-15,-4-6 12,-5 0-7,-1 6-2,-4 1 2,3 2 5,1 3 1,-4 8-12,2 1-1,-4 2 1,-4 0 5,-7 5 8,0 16-3,-7 7-3,1 4-7,2 3 2,5 9 0,4 4-2,2 8-1,5 7 1,7 4 0,5-1 0,8 2-6,2-1 5,0-1 0,18 2 0,9 4 1,4 4 4,4 6-3,-1 14 2,2 15-3,4 15 0,0 10 3,-2 9-3,-1-3 0,-1-3 2,-6-5 2,-4-6-2,-6-11-1,-6-7 0,-12-12 0,-2-9 0,-7-13 3,-22-13 13,-7-10 9,-8-14-6,-3-12 7,-9-17-1,-1-10-5,-13-13-5,-5-36-12,-4-13-3,2-6-1,7 3-25,12 14-16,20 8-21,23-3-87,15-12-241</inkml:trace>
  <inkml:trace contextRef="#ctx0" brushRef="#br0" timeOffset="683.3">6060 2235 345,'0'0'91,"0"0"-36,0 0 48,0 0-54,-27 107-19,27-95 5,0-3-6,11-6 17,5-3 24,7 0 12,8-10-24,6-22 2,5-12-18,-1-6-23,-5-9-7,-9 1-5,-12 2-1,-10 6-1,-5 10 0,0 5 0,-10 10 2,-16 4-7,-6 9-1,-3 10-7,-9 2 8,-2 5 0,-2 27-4,1 15 1,2 18-2,11 13 2,13 8 3,14 0-10,7-6 10,0-15-4,26-9-1,13-12 5,5-9 1,8-12 9,4-9-4,2-12 14,2-2 11,-5-3-5,-2-24-10,-7-3-7,-7-4-9,-7-4-5,-12-2-99,-11-2-122,-9-4-226</inkml:trace>
  <inkml:trace contextRef="#ctx0" brushRef="#br0" timeOffset="1023.34">5797 1460 725,'0'0'86,"0"0"-7,0 0-28,0 0-33,0 0-15,0 0 5,120-19 0,-58 5-5,-3-1-3,-1-2-49,-10-2-152,-5-1-244</inkml:trace>
  <inkml:trace contextRef="#ctx0" brushRef="#br0" timeOffset="1524.16">6419 1141 724,'0'0'86,"0"0"-51,114-65 18,-65 58-27,-2 7-19,-7 7-7,-9 32-6,-11 9 6,-13 6-7,-7 2 2,-5-4 5,-22-6-7,-2-10 6,5-9 1,4-10 2,6-8 1,10-9 0,4 0 3,0-16-6,0-19-19,25-6-25,10-8 36,5 3 3,3-1-3,-3 4 3,0 3 5,-10 6 1,-10 10 1,-8 3-2,-10 8 2,-2 4 3,0 1 1,0 6 32,-11 2-13,-6 0-17,1 0-8,-4 16 0,5 10 2,3 6 5,5 7 3,7 1-5,0 1-1,5-8-2,19-3 0,3-4 0,7-8-2,3-6 2,0-6 5,-2-6-5,-1 0-2,-3 0-93,-11-12-137</inkml:trace>
  <inkml:trace contextRef="#ctx0" brushRef="#br0" timeOffset="2221.87">7061 431 481,'0'0'106,"0"0"-106,0 0-22,0 0 4,0 0 18,0 0 7,-3 36 21,-17-22-1,3-4 1,-3-8 5,-1-2-15,2 0 5,3 0 10,1-16-10,5-8-10,4 1 10,4-4-21,2 1-2,0-2 0,14-1-4,7 3 4,4 1-5,8 0 5,5 0 0,0 3 2,2 10-4,-9 9 3,-5 3-2,-2 3-3,-9 24-2,-1 9-1,-8 17-3,-6 6 10,0 8 7,-10-1 6,-13-4 2,-4-4-1,-4-9 10,0-9-5,4-11-6,6-11-5,4-9-4,5-7 2,2-2 14,5 0-4,3-14-12,2-8 13,0-3-17,0 6-7,20 5 6,9 12-1,2 2-9,10 12 3,3 20 1,5 4 7,0-2 0,-4-4 6,-5-12 7,-10-6 1,-2-6 0,-8-6 8,-5 0 26,3-6 38,-3-22-12,4-11-40,1-5-27,-5 5-2,-1 8-5,-5 14 0,-1 12-48,6 5-165,1 27-253</inkml:trace>
  <inkml:trace contextRef="#ctx0" brushRef="#br0" timeOffset="2896.09">8109 1981 671,'0'0'107,"0"0"-40,0 0-3,0 0-38,0 0 2,-117 46 4,76-10-6,3 10-9,2 7-3,5 2 0,6-1-5,10-1-5,13-9-4,2-12-3,0-8 3,24-10 0,7-14 3,7 0-1,4-12 7,2-28-4,-1-8-1,-7-12 4,-11-19-2,-15-7-3,-10-8-3,0 5-4,-10 11 4,-11 18 0,4 16 5,-1 16 12,5 8 10,3 10-6,6 5-1,2 5 0,2 0-16,0 0-4,0 7-13,0 21 2,0 15 8,0 7 3,8 4 0,11 4 1,1 5 3,2 6-2,-1-3 1,1 2-1,-5-12 0,1-5-1,-5-9-1,-3-10-33,-2-4-66,-6-4-106,-2-6-145,0-12-15</inkml:trace>
  <inkml:trace contextRef="#ctx0" brushRef="#br0" timeOffset="3392.11">8293 2194 641,'0'0'113,"0"0"-63,128-79 19,-68 71-31,-7 8 3,-10 14-34,-14 31-4,-16 6-1,-11 10 2,-2 1-4,-4-10 1,-16-9 7,-3-11-5,6-11-1,6-8-1,6-12 9,5-1-1,0 0 8,7-21-16,22-16 3,6-9-3,8-6-1,-4-2 0,1 1 1,-4 3-1,-9 6 1,-11 10-1,-9 10 2,-7 10 2,0 1 19,0 10 20,-13 3-9,-7 0-24,-5 16 10,-3 26-20,2 16 0,5 7 4,8-3-3,13-6 2,0-8-1,10-8 2,18-14-1,15-8 0,9-12 11,12-6 28,5 0 7,-4-15-7,-7-8-10,-16 2-17,-17 4-7,-12 5-7,-6 6 8,-7-2-9,-7 5-72,-29-4-281</inkml:trace>
  <inkml:trace contextRef="#ctx0" brushRef="#br0" timeOffset="15390.42">17388 1099 686,'0'0'182,"0"0"-168,0 0 34,0 0 59,0 0-78,0 0 16,0 0-4,-60-111-30,37 102 4,-10 0-2,-11 9 4,-5 0-10,-11 4-6,-3 27 7,-1 16-4,-2 22-1,6 21 0,7 16-1,16 11 5,19 4-7,15 4 1,3 1 1,29 0-2,19 9-2,7-1 2,-1-1 4,-5-7-4,-14-13 2,-14-15-1,-17-8-2,-4-18-3,-13-12 3,-18-14 1,-9-15 6,0-12 2,-1-12 10,-6-7-4,-6-15-3,4-25-11,2-12-7,9-10-16,12-1-24,19 0-42,7-7-99,20-2-118</inkml:trace>
  <inkml:trace contextRef="#ctx0" brushRef="#br0" timeOffset="15812.11">17583 2143 843,'0'0'153,"0"0"-142,0 0-5,91-124 27,-55 74-28,-6 6-5,-6 8-17,-16 3 15,-8 10-15,0 3 15,-18 5 1,-15 9 1,-3 6 0,-1 0 4,-3 14-4,1 17 3,4 6-1,6 12-2,4 9 0,10 7 5,8 2-4,7 0 0,0-8 1,15-10-1,17-9 3,3-8-2,6-12 0,5-11 4,6-9-1,6 0 1,0-7-6,-5-21 0,-8-9-110,-16-14-164,-19-14-330</inkml:trace>
  <inkml:trace contextRef="#ctx0" brushRef="#br0" timeOffset="16007.5">17534 1550 1016,'0'0'107,"0"0"-107,0 0-14,0 0-5,138-119 1,-87 104-151,-8 6-160</inkml:trace>
  <inkml:trace contextRef="#ctx0" brushRef="#br0" timeOffset="16405.63">17888 1327 659,'0'0'122,"0"0"-92,0 0 5,0 0 26,132-22-40,-90 22-21,-10 26-1,-13 11-2,-17 4-13,-2 3 6,-19 2 6,-20-7 8,2-8-1,7-10-2,18-13 9,7-8-10,5 0-15,8-18-25,31-20-31,10-12-99,3-4 163,2 4 7,-11 4 16,-9 7 5,-15 15 40,-9 9 16,-10 10 23,0 5 20,-8 0-66,-15 2-9,-9 24-29,1 10-6,2 6-5,12 0 4,16 0-6,1-2-3,11-3 0,23-3-12,10 4-54,8 2-83,1 2-169,-2 0-197</inkml:trace>
  <inkml:trace contextRef="#ctx0" brushRef="#br0" timeOffset="16815.89">18915 1823 1009,'0'0'75,"0"0"-68,0 0 25,-153 100-24,108-52 3,11 4-11,10 0 0,9-4-2,11-7 0,4-9-13,0-11-8,26-11-7,10-10 15,6-3-7,8-33 22,-4-14-1,-1-13-2,-12-10-5,-11-11 4,-8-8-12,-10 2 16,-4 13 12,0 19-1,-2 21 32,-9 16 16,-1 12-9,8 9 0,2 0-22,-1 0-18,2 5-10,-2 28-14,3 15 6,0 12 7,4 0 1,19-2-4,4 0 4,-1-1 0,-2 3 0,-5 4-29,-10 3-79,-5-4-89,-4-8-119</inkml:trace>
  <inkml:trace contextRef="#ctx0" brushRef="#br0" timeOffset="17244.09">19311 1913 712,'0'0'375,"0"0"-345,0 0-18,0 0-6,0 0-6,115 10-6,-101 34 5,-14 6-5,0 6-13,-12 4-11,-16-9 19,-1-8-3,6-14-5,9-17-30,12-10-4,2-2 28,12-40 0,20-21-91,11-13-79,5-4 105,-9 14 33,-1 9 57,-13 16 72,-9 6 81,-12 12-90,-4 8 39,0 5 0,-6 8-24,-15 3-27,-8 26-37,0 24 0,1 8 15,14 8-6,8-5-11,6-6-1,4-6-7,22-10-4,11-8 0,9-12 1,5-9-4,5-13-4,2 0-107,-7-16-207,-6-26-109</inkml:trace>
  <inkml:trace contextRef="#ctx0" brushRef="#br0" timeOffset="17446.34">20235 1910 936,'0'0'126,"0"0"-114,166-51 31,-95 27-10,-7 2-28,-10 7-5,-18 9-66,-16 6-169,-18 0-183</inkml:trace>
  <inkml:trace contextRef="#ctx0" brushRef="#br0" timeOffset="17619.51">20390 2305 984,'0'0'59,"0"0"7,157-71 33,-85 28-51,-7 7-19,-14 8-29,-17 12 0,-17 9-71,-15 4-99,-2 3-253</inkml:trace>
  <inkml:trace contextRef="#ctx0" brushRef="#br0" timeOffset="18385.09">22360 1993 674,'0'0'40,"0"0"-39,0 0 31,0 0 45,0 0 28,122-56-7,-61 5-73,-3-7-7,-11 0-13,-16 2-2,-18 1-1,-13 12-2,0 7-4,-27 8-5,-11 14-2,-11 11 9,0 3-2,-6 13-3,3 23-2,8 14 9,8 16 0,10 11 0,12 5 6,14 0-4,0-9 2,20-4-3,18-13 6,15-14 4,8-17 10,3-16 22,1-9-12,-3 0-11,-8-19-13,-12-15-7,-9-5-5,-8-7-59,-17-4-141,-8-4-167</inkml:trace>
  <inkml:trace contextRef="#ctx0" brushRef="#br0" timeOffset="18624.98">22146 1060 692,'0'0'85,"0"0"-69,0 0 18,145-47 30,-81 32-54,-1 5-10,-7 6-55,-14 4-163,-11 0-125</inkml:trace>
  <inkml:trace contextRef="#ctx0" brushRef="#br0" timeOffset="19112.1">22741 935 581,'0'0'123,"0"0"-94,0 0 63,156-23-46,-109 23-15,-9 9-18,-16 18-13,-10 8-2,-12 2 2,0 6 0,-17-5-7,-12-4 7,3-9 16,8-8-12,9-9-4,9-6-23,0-2-11,16-7 18,17-20 16,14-17 11,0-13-7,4-1-4,-5-1-2,-3 12-7,-9 10 9,-15 12 0,-9 11 0,-10 10 37,0 4-4,0 0-19,-10 0-14,-14 11-5,-2 21 5,-3 11 5,6 5 15,12 0-4,11 1 3,0-7-13,36-4 2,19-4 8,19-10 14,11-7 25,4-14-8,-6-3-13,-8 0-9,-15 0-6,-20-8-13,-20-1-4,-14 9-2,-6-5-8,-6 3-37,-31 2-137,-17 0-268</inkml:trace>
  <inkml:trace contextRef="#ctx0" brushRef="#br0" timeOffset="19530.94">22438 2779 14,'0'0'802,"0"0"-746,0 0-44,0 0 37,194-68 14,-77 46-19,15 0-9,15 1-14,12 2 13,8-3 12,-4 2-10,-17-2-13,-26 3-3,-34 7-14,-31 5-4,-25 2-4,-21 3-1,-9-2-21,-5 3-36,-38 1-77,-21 0-162,-21 15-372</inkml:trace>
  <inkml:trace contextRef="#ctx0" brushRef="#br0" timeOffset="19794.06">22488 3423 861,'0'0'47,"0"0"-45,0 0 56,115 0 3,-55-5-22,0-8-39,-4-3-12,-5 1-153,-15 5-78,-9 1-281</inkml:trace>
  <inkml:trace contextRef="#ctx0" brushRef="#br0" timeOffset="20138.1">23113 3414 288,'0'0'747,"0"0"-718,0 0-8,0 0 57,0 0-53,0 0-25,76-105-7,-45 64-4,-10-1 11,1 7 0,-9 10 3,-9 11 1,1 10 5,-5 4 5,0 0-3,0 0-8,0 0-3,0 4-11,0 20-11,0 14 18,3 6 4,1 3 5,2 0-3,3-1 0,1-3-1,-2-3 0,1-4-1,-2-4-5,0-4-42,-3-4-68,-4-4-106,0-2-84</inkml:trace>
  <inkml:trace contextRef="#ctx0" brushRef="#br0" timeOffset="20349.05">23222 3800 946,'0'0'132,"0"0"-130,0 0 18,143-53 32,-47 19-20,6 2-14,-8 4-18,-11 2 3,-20 6-6,-22 5-21,-18 3-70,-21-1-80,-2-3-128</inkml:trace>
  <inkml:trace contextRef="#ctx0" brushRef="#br0" timeOffset="27872.53">6463 4305 622,'0'0'52,"0"0"70,0 0 0,0 0-34,0 0-4,0 0-26,0 0-33,-6-60-18,4 74-5,0 23-1,2 22 4,0 11 3,0 11 12,0-3-10,0 0 7,0-4-3,0-8-9,0-3-1,0-10-3,0-4-1,2-11 0,4-9-6,-2-6-55,0-11-127,-4-12-102,-8 0-175</inkml:trace>
  <inkml:trace contextRef="#ctx0" brushRef="#br0" timeOffset="28089.66">6469 4253 717,'0'0'44,"0"0"-42,131-132 62,-77 114-11,-6 14-16,-7 4-12,-15 7-25,-15 29-7,-11 13 7,0 10 7,-29 8 14,-16 2-9,1-7-12,2-11-85,8-8-52,10-11-80,10-14-112</inkml:trace>
  <inkml:trace contextRef="#ctx0" brushRef="#br0" timeOffset="28686.18">6891 4624 597,'0'0'53,"0"0"-11,-31 130 28,28-97-37,3-11-1,0-8-5,20-11-27,10-3 2,8-2 17,7-27-8,3-10-6,4-7 0,-10 0-5,-8 4 0,-12 7 0,-12 14 5,-10 10 5,0 4 46,-6 5-11,-11 2-10,-3 2-16,2 22-15,2 12 0,10 6 0,6 2-3,0 0 1,15-4 1,13-6-2,8-8-1,5-9 0,3-16-1,4-1 2,-2-15 5,3-24 1,-1-9-7,-8-8-12,-10-4-6,-17-4 5,-10-4 0,-3 1 2,0 5 10,-3 13 1,-10 12 2,5 17 5,0 10 6,2 8 4,2 2 1,-3 5-7,3 27-11,-1 21 0,5 14 1,0 13 11,0 4-2,0 0 8,7-8-2,8-14-9,8-18 0,4-13-3,2-16 5,8-15-9,5 0 2,5-18 5,1-15-7,-10-6-64,-14 3-68,-20 2-145,-4 5-170</inkml:trace>
  <inkml:trace contextRef="#ctx0" brushRef="#br0" timeOffset="28825.42">7466 4650 719,'0'0'36,"0"0"-33,116-95-3,-38 57-14,6 2-100,-9 4-309</inkml:trace>
  <inkml:trace contextRef="#ctx0" brushRef="#br0" timeOffset="29287.98">8381 4470 986,'0'0'27,"0"0"-27,0 0 0,0 0 0,115 55 0,-103-2 2,-12 3 2,0 2-4,-10-7-3,-14-6-33,2-12 3,3-12-3,9-13 0,6-8 3,4-4 16,6-30-6,21-12-65,11-8 71,5-2 15,-3 6 1,-7 6 1,-6 10 6,-12 12 5,-10 9 12,-5 9 35,0 4 2,-25 0-6,-4 17-9,-6 15 2,4 10-1,8 8-3,17 4-13,6-4-13,8-4-5,30-7-5,11-12-7,7-10 0,4-9 7,-5-5-2,-7-3-5,-15 0-75,-17 0-77,-16-14-77,0-12-211</inkml:trace>
  <inkml:trace contextRef="#ctx0" brushRef="#br0" timeOffset="29823.14">8880 3921 845,'0'0'47,"0"0"-45,0 0-4,0 0 4,0 0 5,0 0 0,-47 55-4,27-49-6,2-4 2,1-2 1,1 0 0,5-8 3,1-10-6,10-6-6,0 4 9,0-6 3,17 4-3,7-4 0,7 2 2,5 4 12,-3 2-7,3 11 4,-5 7-7,-5 0-4,-7 25-4,-6 9 2,-7 8 2,-6 7 7,0 4 13,-17-2-11,-10-3 6,-4-8-7,2-12-3,2-6 3,3-14-6,0-8 6,10 0 5,3 0 3,4-8-7,7-1 6,0 5-9,0 0 14,3 3-14,14 1-2,10 0-2,6 0 6,5 8-5,1 12-2,-4 2-1,-6 8-11,-4 4-46,-10 3-83,-4 2-100,0-9-164</inkml:trace>
  <inkml:trace contextRef="#ctx0" brushRef="#br0" timeOffset="29995.1">9221 4550 777,'0'0'79,"0"0"-72,0 0 40,136-22 4,-67-13-25,4 0-18,-4 2-8,-12 6-104,-21 8-106,-21 11-68</inkml:trace>
  <inkml:trace contextRef="#ctx0" brushRef="#br0" timeOffset="30145.17">9343 4788 372,'0'0'278,"0"0"-242,0 0 51,0 0 6,152-45-43,-79 12-50,4-1-10,-15-2-282</inkml:trace>
  <inkml:trace contextRef="#ctx0" brushRef="#br0" timeOffset="30429.06">9975 4180 1061,'0'0'81,"0"0"-78,0 0 4,15 141 22,-1-69-2,-6 10-1,0 9-19,-8 2 2,2-9-8,4-11-1,5-21 6,5-16-6,6-13 0,2-18 0,10-5 0,4-7 4,-1-23-4,0-7-16,-6-2-49,-11 0-60,-13-1-159,-7 0-199</inkml:trace>
  <inkml:trace contextRef="#ctx0" brushRef="#br0" timeOffset="30613.41">9948 4575 703,'0'0'154,"0"0"-121,172-92 43,-92 57-25,4-1-15,-10 5 8,-23 7-43,-22 9-1,-19 6-81,-10 6-76,-10 1-258</inkml:trace>
  <inkml:trace contextRef="#ctx0" brushRef="#br0" timeOffset="35875.48">9933 4281 195,'0'0'98,"0"0"-65,0 0 20,0 0 17,0 0-23,0 0-5,0 0-20,52-43 11,-52 43-5,2 0 1,-2 0-7,0 0-7,0 0-10,6-3-2,0-3 1,1 0 0,-1-2-1,-1 2 8,2-3 1,-3 4 17,1 1 15,-3 2 1,-2 2 9,0 0-6,0 0-20,0 0-9,0 0 1,0 0-15,0 0 7,0 0-10,2 0 1,-2 0-3,2 0-3,0 14 1,5 8 2,0 3 10,0 9 2,-1 5 2,1 3-1,-2 2-1,1 0-5,3-4-4,0 1 2,2-5-3,-2 2 0,0-4 3,0-2-4,-2-1 1,-1-4-2,5 2 0,-1-3 0,0-4 0,-1-3 0,-4-5 0,4 0 2,-3-2-3,1-3 2,-3-2-1,0 0 0,2-3 2,-2 0-2,0-3-2,2-1 0,3 0 2,8 0 6,3-5 5,11-18-9,2-3-2,1 1-9,-7-1-27,-10 6-19,-7 3-48,-10 1-76,0 3-183</inkml:trace>
  <inkml:trace contextRef="#ctx0" brushRef="#br0" timeOffset="36202.03">10080 4646 413,'0'0'95,"0"0"-88,0 0 22,0 0 3,0 0 5,120-80 8,-63 53-16,1 2 6,-2 0 12,-6 2 12,-17 6-6,-10 5-28,-15 7-18,-6 3 1,-2 2-4,0 0-4,-10 0-52,-16 2-104,-4 14-41,-1-3-50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43:21.2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1776 952 785,'0'0'103,"0"0"-83,0 0 106,0 0-48,0 0-40,0 0-10,0 0-16,0 0-5,-36-31-2,20 26 2,-3-1-4,-6 6 2,-8-4 2,-1 1-3,1 3 0,-1 0 2,3 0 6,-3 0-1,1 23-5,-5 7-6,3 10 0,1 8 0,3 9-2,9 9 0,6 6 1,11 8 1,5 10 0,0 7 2,8 3-2,20 6 0,1 3 3,7 9-3,6 3 1,0 7-1,5-2 0,0-5 0,-2-4 5,-1-6-5,-3-11 1,-10-8-1,-9-13 1,-11-11 3,-6-10 0,-5-10 2,0-8 8,-8-8 4,-13-6 10,-6-6-11,-9-8 4,-11-8 4,-8-4-10,0-5-7,0-24-5,8 1-3,7 0-2,11 1-3,12 10-31,7 1-19,10 5-45,7 4-145,20 5-107,6 2-115</inkml:trace>
  <inkml:trace contextRef="#ctx0" brushRef="#br0" timeOffset="497">1602 3720 689,'0'0'170,"0"0"-160,0 0 51,0 0-14,0 0-31,-61 110-11,61-66 2,0 6-4,0-4 4,0-2-1,12-6 3,5-7-5,4-5-4,5-4 3,-1-11-3,3-8 4,2-3-2,4-14 7,-1-21 7,1-11 5,-10-8 3,-9-4-5,-15 2-1,0-1 6,-20 12-9,-13 7 7,-3 13 3,-2 9 2,5 6-15,0 8-10,2 1-2,4 1-6,4 0-38,8-15-97,5-23-135,10-26-362</inkml:trace>
  <inkml:trace contextRef="#ctx0" brushRef="#br0" timeOffset="1187.04">1907 289 800,'0'0'118,"0"0"-112,0 0 15,0 0-21,0 0-10,0 0 8,-13 85 4,-5-35 3,-9 2 9,-5 0-1,-3-6-1,-5-1-1,5-5-3,2-8-1,4-8-4,8-13 3,8-10-4,1-1 6,6 0 0,2-5-1,4-14-7,0 0 0,0-1-10,0 4 9,15 3 0,7 1-6,9 0-4,7 4 11,7-1-3,6-2 2,9-3 1,0-6 1,1-10 3,-12 1-2,-9-6 0,-13 4 2,-11 5 3,-11 5-3,-5 3 24,0-3 32,-10-1-8,-20 0-21,-5-2-25,-1 10-2,5 2-4,6 8-1,4 4-13,1 3-65,7 24-140,5 5-152</inkml:trace>
  <inkml:trace contextRef="#ctx0" brushRef="#br0" timeOffset="1920.98">2434 2230 686,'0'0'93,"0"0"-88,0 0 20,0 0 3,0 0 17,0 0 4,122-80-14,-75 22-19,-7 3-6,-14-1 12,-8 14-14,-11 8-2,-7 10 13,0 6 5,-15 6 9,-8 10-4,-4 2-29,-2 0-1,-4 18 1,2 11 0,-2 12-1,6 15-1,4 11 0,8 6 2,5 6 0,10-3 0,0-10-1,10-6 0,15-10 1,6-10 0,7-12 2,4-8 1,5-12 5,-1-8 5,1 0 3,-3-12-7,-5-11 5,-8-6-6,-9-3-8,-10 0-41,-12 0-61,0-2-132,-11-1-177</inkml:trace>
  <inkml:trace contextRef="#ctx0" brushRef="#br0" timeOffset="2198.12">2244 1674 844,'0'0'92,"0"0"-86,0 0-1,0 0 4,0 0-9,122-42 14,-56 14-7,-4-2-4,-7-1-3,-8 6-103,-9 1-154,-11 6-187</inkml:trace>
  <inkml:trace contextRef="#ctx0" brushRef="#br0" timeOffset="2587.75">2826 1627 606,'0'0'353,"0"0"-342,0 0-4,45-104 1,-17 57-2,-3-3 19,-6 1-15,-10 3-4,-6 4 4,-3 14-2,0 8 12,-6 10-1,-13 10-7,-3 0-12,-5 10-15,3 13-6,2 2 12,8 1 0,12 1 5,2-1-11,0-1-8,22 1 5,12-6 5,5-3 8,4-3 5,1 0 0,-5 1 0,-8 2 1,-11 1-1,-9 3 0,-8 0 1,-3 7 6,0 2-3,-14 2-1,-6-2-3,-2-2-6,1-9-85,8-10-44,5-9-124</inkml:trace>
  <inkml:trace contextRef="#ctx0" brushRef="#br0" timeOffset="2888.93">3207 1121 812,'0'0'105,"0"0"-82,0 0 16,0 0-39,0 0-4,0 0 4,6 110 4,12-48 0,-2 8 5,-2 1 4,-2-6 9,0-9-14,1-13-2,3-14-5,1-8 3,4-10 3,-1-8-1,4-3 2,3-3 11,2-24-19,2-7-55,-13-2-105,-13 0-118</inkml:trace>
  <inkml:trace contextRef="#ctx0" brushRef="#br0" timeOffset="3061.32">3205 1477 891,'0'0'100,"0"0"-100,0 0 0,0 0-5,162-116 5,-96 80-138,-12 7-270</inkml:trace>
  <inkml:trace contextRef="#ctx0" brushRef="#br0" timeOffset="3856.55">3809 2213 1045,'0'0'25,"0"0"-15,0 0 16,0 0-10,-127 34-9,104-1-3,1 9-1,5 6-2,0 0-1,8-2 1,9-4 0,0-6-1,7-7-2,20-8-1,9-11-2,7-10-26,3 0-6,3-29-6,-2-10-9,-11-2 19,-8-2 22,-7 2 11,-13 6 0,-6 5 6,-2 10-1,0 10 19,0 3 12,0 7-7,0 0-27,-6 3-2,-1 21-7,1 8 2,6 4 1,0-3-1,0-4-8,11-5-15,11-10-7,3-6 21,4-8 12,0 0 2,-5-17 5,-3-9 6,-4 3 5,-8 0 24,-9-4 15,0 1-12,-4 0-4,-21 1-14,2 10-21,-3 6-4,2 9 0,0 0-21,1 7-79,5 10-69,11 6-73,7 0-196</inkml:trace>
  <inkml:trace contextRef="#ctx0" brushRef="#br0" timeOffset="4210.79">4272 2636 700,'0'0'237,"0"0"-223,0 0-3,55-146 8,-29 91-11,-4-3 6,-4 9-10,-10 10-4,-8 11 0,0 13-1,-14 7-11,-12 5 0,-3 3-16,4 0 7,4 0 0,7 14 7,14 8 2,0 5-40,7 1 11,24 2 17,10-6-5,1-2 29,1-3 2,-8 0 0,-6 1 7,-11 4 9,-5 0-2,-8 2-3,-5 4-2,0 7 3,-11-4-14,-7 1-11,-1-10-117,4-13-149</inkml:trace>
  <inkml:trace contextRef="#ctx0" brushRef="#br0" timeOffset="4658.88">4941 2208 803,'0'0'126,"0"0"-115,0 0 33,-116 22-16,90 5-23,1 9-2,5 7 1,-1 1-2,9 0-2,5-6 0,7-4 0,0-5-1,0-12-4,23-4 1,2-13-6,7 0-23,1-21 3,0-11 4,-3-3 0,-8-4 8,-6 3 17,-10 2 1,-3 7 11,-3 8 47,0 12 29,0 7 7,0 0-34,0 0-31,0 0-29,0 12 0,-5 17-2,3 7 1,0 0 1,2 1-1,0-2 1,9-7-2,11-2 2,3-10-18,0-12-53,6-4-15,-1-1-66,0-21-67,1-9-171</inkml:trace>
  <inkml:trace contextRef="#ctx0" brushRef="#br0" timeOffset="4928.22">5248 2069 561,'0'0'338,"0"0"-280,0 0 41,0 0-40,0 0-59,0 0-1,0 40-7,0 15 8,0 7 14,0 1 3,0-1-6,0-4 5,6-9-9,0-5-4,7-7 3,3-13-3,1-9 0,6-8-3,2-7 0,8 0 0,0 0-1,5-19-40,-7-3-50,-8 1-87,-17-4-73,-6 8-291</inkml:trace>
  <inkml:trace contextRef="#ctx0" brushRef="#br0" timeOffset="5087.6">5217 2452 828,'0'0'152,"0"0"-136,0 0 26,0 0-27,0 0-14,0 0-1,121-106-13,-72 76-77,-7-1-51,-10 3-109</inkml:trace>
  <inkml:trace contextRef="#ctx0" brushRef="#br0" timeOffset="5572.93">6144 2087 806,'0'0'141,"0"0"-119,0 0 19,0 0 0,0 0-16,-130 98-19,105-56 2,7 7-8,5-9 0,3 0 0,10-10-1,0-4-1,0-8-11,12-13-15,7-5 0,11 0-17,1-26 42,0-6-1,-4-7-3,-7-7-4,-9-2 10,-9-12 1,-2-5 4,0 1 4,-7 6 1,-5 22 20,3 14 19,-1 13 6,6 6-1,2 1-11,2 2-23,-3 5-19,3 26-7,0 13 6,0 11 1,5 6 0,9 2 1,1-3 1,1-2-1,-1-12-1,-2-8-4,1-10-62,-1-14-45,3-10-93,-1-4-101</inkml:trace>
  <inkml:trace contextRef="#ctx0" brushRef="#br0" timeOffset="5848.01">6388 1925 1006,'0'0'103,"0"0"-79,0 0-15,0 0-8,0 0 10,44 150 15,-26-75-11,-3 1-6,2-4 7,-7-7 7,4-14-12,-4-13-7,5-14 2,0-7 3,3-8-4,0-7-2,2-2 2,4-2 0,-2-19-5,-1-5-29,-7-5-68,-10 1-133,-4 2-177</inkml:trace>
  <inkml:trace contextRef="#ctx0" brushRef="#br0" timeOffset="6001.06">6484 2305 821,'0'0'150,"0"0"-134,0 0-6,0 0-10,118-83-2,-64 52-104,-2-10-139,-4-3-290</inkml:trace>
  <inkml:trace contextRef="#ctx0" brushRef="#br0" timeOffset="6234.35">7472 1909 479,'0'0'442,"0"0"-421,0 0 15,128-60 15,-88 42-19,0 1-19,-1 5-13,-10 2-17,-12 7-98,-9 1-133,-8 2-238</inkml:trace>
  <inkml:trace contextRef="#ctx0" brushRef="#br0" timeOffset="6438.3">7509 2226 835,'0'0'26,"0"0"-12,0 0 67,134-23 1,-74-4-36,-2-1-32,-11 1-14,-14 1-2,-13 2-76,-13-1-121,-7-2-366</inkml:trace>
  <inkml:trace contextRef="#ctx0" brushRef="#br0" timeOffset="7201.25">8820 1917 747,'0'0'84,"0"0"-84,0 0 3,0 0 26,0 0 11,122-22-17,-86-4-16,-5 2 0,-8 0 5,-10 4-5,-10-4 0,-3 2 14,0-2 17,-12 1-2,-11 7 4,2 4-16,-2 6-16,-4 6-1,3 0-4,-1 0-3,-1 11 0,1 14-1,3 9-1,-1 9 1,6 12-1,5 6 0,8 7 2,4 2 3,0-5 2,27-9-4,4-15 2,5-14-2,9-18 2,1-9 13,8 0 2,2-4 0,-3-18-2,-6-10-4,-12-4-10,-13 4-2,-13-1-44,-9 8-66,0-1-150,-15-1-238</inkml:trace>
  <inkml:trace contextRef="#ctx0" brushRef="#br0" timeOffset="7508.55">8634 1257 725,'0'0'164,"0"0"-153,0 0-10,0 0-1,0 0 21,0 0 17,141-5-20,-96-6-5,-3-4-2,-8 4-10,-10 1-1,-4-1-96,-7 2-116,-3 4-182</inkml:trace>
  <inkml:trace contextRef="#ctx0" brushRef="#br0" timeOffset="7937.88">9170 1368 803,'0'0'125,"0"0"-104,0 0 3,0 0 12,94-139-11,-70 93-20,-6-4 1,-8-5 0,-10 0 7,0 11-5,0 9-4,-6 14 6,-9 10-6,-3 9-4,-3 2-6,2 0-12,3 22 4,5 2-11,5 3-38,6 0 24,0-3-4,6-2 3,21 0 10,6-3 14,3-3 12,1-2 0,2 2 4,-8 1 3,-7 3-1,-4 3 16,-10 0 0,-7 0-2,-3 9 1,-3 4 12,-20 3-9,-4-4-10,1-3-10,5-9-2,11-7-96,3-15-151,7-1-264</inkml:trace>
  <inkml:trace contextRef="#ctx0" brushRef="#br0" timeOffset="8268.1">9640 760 450,'0'0'511,"0"0"-485,0 0-22,0 0-4,0 0-8,0 0 8,21 124 12,-4-61 2,-3 6 2,-1 7 14,-5-1-9,2-7-1,1-10-5,1-12-5,3-14-1,3-10 1,3-10 1,2-10-2,8-2 3,2 0 4,5-22-6,1-7-10,-6-4-85,-10-3-95,-15 4-102</inkml:trace>
  <inkml:trace contextRef="#ctx0" brushRef="#br0" timeOffset="8461.32">9663 1141 828,'0'0'202,"0"0"-199,0 0-2,120-65 5,-49 35 2,3 2-4,-7 6-4,-16 7-14,-20 6-158,-24 7-92,-7 2-178</inkml:trace>
  <inkml:trace contextRef="#ctx0" brushRef="#br0" timeOffset="8958.02">8378 2842 912,'0'0'129,"0"0"-129,0 0-6,0 0 6,143-46 6,-20 17 13,32-3 4,26-2-10,15-4-5,19-3 26,9-5 13,9 2-16,5 2-1,-15 4 1,-20 7 20,-27 2-11,-34 5-24,-26 7 3,-29 0-1,-28 2-9,-22 10-8,-19-4 1,-5 9-4,-10 0 1,-3-3-31,0-1-18,-13-6-74,-13-10-231</inkml:trace>
  <inkml:trace contextRef="#ctx0" brushRef="#br0" timeOffset="11039.71">8062 3830 474,'0'0'132,"0"0"-93,0 0 4,0 0-6,0 0 43,0 0 13,114 10-14,-68-10-23,5-15 0,1-5-6,-4 0-25,-4 2-17,-13 7-3,-6 2-5,-8 5-8,-5 3-63,-4-2-96,-1 3-83,-7-1-106</inkml:trace>
  <inkml:trace contextRef="#ctx0" brushRef="#br0" timeOffset="11500.09">8702 3970 723,'0'0'134,"0"0"-118,0 0 26,45-102-1,-24 51-2,4-7-27,-9-5-3,-3 2-5,-9 7 0,-4 12 3,0 14-1,-11 10-4,-9 10-1,-5 6-1,0 2-5,0 0-20,4 5-2,6 12 0,5-1 8,9 2 2,1 0-1,0 0-6,4-1 19,13-2 3,7-1-1,7 3 3,4-5 0,5 1 2,5 1 2,-3-2 0,0 2-2,-5 3 4,-14-2-4,-4 4-2,-13 1 0,-6 4 6,0 2 11,0 0 5,-19 2-8,-4-2-11,-2-6-1,7-3-2,3-10-49,-3-2-45,3-5-60,-3-5-129</inkml:trace>
  <inkml:trace contextRef="#ctx0" brushRef="#br0" timeOffset="11781.02">8918 3374 754,'0'0'32,"0"0"-23,122-37 30,-61 37-1,3 5 1,-4 27-13,-6 12-12,-9 13-6,-14 11 0,-13 13 4,-16 3 3,-2-4 15,-5-8 5,-17-11 0,-2-10-4,-1-10-16,-2-12-4,1-5-2,-6-6-9,-6-6-41,-13-5-120,-13-7-123,-15 0-252</inkml:trace>
  <inkml:trace contextRef="#ctx0" brushRef="#br0" timeOffset="12129.85">8024 3523 701,'0'0'54,"0"0"-7,0 0 39,0 0-52,-133 84 1,106-11-6,4 14 0,10 16 21,10 3 7,3 2-24,12-5-15,17-13 0,11-16-7,5-20-8,14-18 3,4-16-4,4-11-2,2-9-13,-6 0-114,-8-27-163,-10-13-373</inkml:trace>
  <inkml:trace contextRef="#ctx0" brushRef="#br0" timeOffset="12811.02">9382 2949 616,'0'0'88,"0"0"-85,0 0 0,0 0 11,0 0 1,0 0-4,-103 53-7,99-53 5,1 0 4,1 0 0,-1-14-8,3-4 7,0-3-6,0 2-6,12-2 0,2 3 4,-1 4-4,5 2 0,-1 4-3,2 5 1,-2 3 2,1 0-2,-3 3-3,1 17 5,-5 8 2,-4 2 1,-7 9-1,0-1-1,0 5 3,-9-2-2,-9-1 0,-2-5-1,0-1-1,3-9 0,-2-11 0,11-4-12,1-10-18,5 0 14,2-10 3,0-10-56,3 2 57,13 6 9,7 9 0,2 3-5,4 0 8,6 0 8,5 0 9,3 0 9,-3-9 10,-3-2 7,-5-6 18,-5-5 12,-5 3-25,-10-4-13,-1 0-9,-5 4-6,-4 3-10,-2 5-10,0 8-34,1 3-118,5 0-140</inkml:trace>
  <inkml:trace contextRef="#ctx0" brushRef="#br0" timeOffset="13111.82">10113 3413 778,'0'0'131,"0"0"-131,0 0 0,-5 108 11,7-56 15,12 6-4,-3 2-3,1-4 0,-2-7 0,-1-8-13,1-10-3,-4-7-2,-4-4-1,0-4-2,-2-6-82,0-4-77,0-6-119</inkml:trace>
  <inkml:trace contextRef="#ctx0" brushRef="#br0" timeOffset="13299.42">9937 3778 758,'0'0'191,"0"0"-180,0 0-3,0 0 27,138-75 8,-74 45-16,-3 0-22,-4-1-3,-14 4-2,-12 8-86,-13 2-90,-9 5-136</inkml:trace>
  <inkml:trace contextRef="#ctx0" brushRef="#br0" timeOffset="13848.06">10897 3298 989,'0'0'35,"0"0"-11,0 0 27,0 0-16,-114 52-25,93-15-10,1 6 4,4 6-3,4 1-2,6-2 2,6-4 0,0-6-1,0-12 0,20-12-1,5-10 1,5-4-1,7-12 2,-2-22 1,3-8-2,-11-2-11,-7 2 4,-7 1 5,-11 0 2,-2 4 2,0 6 2,0 7 2,0 10 12,0 6 4,0 3 4,0 5-2,0 0-13,0 5-11,0 21-11,0 6 11,0 7 0,2-2 2,14 1 1,-1-4-3,10-4 0,2-7 1,-2-11 0,2-4 1,2-8-1,0 0 2,2-5-1,-4-13-2,-4-2-9,-11 0-39,-8 0-62,-4 0-44,-4-4-142</inkml:trace>
  <inkml:trace contextRef="#ctx0" brushRef="#br0" timeOffset="14536.48">11150 2769 739,'0'0'65,"0"0"-64,0 0-1,0 0 14,0 0 2,0 0-7,0 0-5,-26 41-1,16-36 5,-2-5-3,2 0-3,-2 0 7,1 0-3,5-6 1,-1-4-3,7-2-4,0 2 0,0-4 0,0-2 1,7 0-2,8 0 2,3 4-1,0 0 4,-3 3-4,6 4 1,-4 5-1,5 0 0,3 0 0,-2 12 0,-4 10 0,-1 5 0,-8 4 1,-2 5 1,-8 1 4,0 6 3,0-1 0,-20 3-5,-5-5-1,1-6 0,1-6 0,4-8 2,1-8-5,7-8-2,-3-4-7,7 0 9,5-9-1,2-5-12,0 1 12,0 3-3,15 6 2,5 1 2,5 3 0,7 0 2,7 0 6,7 9 4,0-8 36,3-1 6,3 0 18,-6-3-13,-5-15-14,-6 2-9,-10 0-22,-10 1-1,-8 4-6,-5-3 0,-2-4-7,0-11-4,0-7-63,-5-8-126,-5-14-193</inkml:trace>
  <inkml:trace contextRef="#ctx0" brushRef="#br0" timeOffset="14965.1">12097 1252 489,'0'0'287,"0"0"-247,0 0 23,0 0 45,0 0-31,0 0-32,0-31-17,-7 31-7,-17 12-5,-10 26-7,-9 24-9,-3 22 1,6 20 0,3 11 4,14 7 1,11 4 3,12-8-5,0-7 7,16-18-5,22-19-2,6-18 3,8-16 7,1-10-1,-1-10 4,-8-6-6,-11-6-7,-8-1-1,-15-6-3,-5-1-4,-5 0-53,0 0-58,-21 0-194</inkml:trace>
  <inkml:trace contextRef="#ctx0" brushRef="#br0" timeOffset="17874.41">12288 1849 461,'0'0'105,"0"0"-55,0 0-3,0 0 35,0 0 28,0 0-19,158-30-35,-102 16 9,-2 0-23,-5 1-16,-9 5-11,-13 4-12,-12 1-2,-5 3-1,-2 0-17,1 0-55,1 0-45,0 0-66,-1 0-94,1 7-62</inkml:trace>
  <inkml:trace contextRef="#ctx0" brushRef="#br0" timeOffset="18308.67">12875 2002 163,'0'0'257,"0"0"-198,0 0 128,0 0-40,0 0-39,0 0-44,98-104-17,-73 65-13,-2-6-4,-3-3 2,-3-4-22,-8 2 3,-7 4-3,-2 8-7,0 13-2,-5 12 1,-11 5-2,1 8-11,-3 0-22,-1 0-28,-2 12 0,7 6 11,8 2 7,6 0 25,0-2-9,0-1 8,16-2 12,4-1 1,14 0 5,-1-4 1,7 0 4,-3 0-2,-1 0-1,-5 4 8,-6 1 4,-7 2-3,-9 4 0,-7 0-3,-2 4 12,0 3-4,-14 0 4,-6-1-8,2-4-9,3-3 0,4-8-2,6-4-54,1-6-49,2-2-74,2 0-182</inkml:trace>
  <inkml:trace contextRef="#ctx0" brushRef="#br0" timeOffset="18960.05">13793 1506 837,'0'0'32,"0"0"9,0 0 43,0 0-39,0 0-34,-138 70-8,106-22 0,8 2-1,4-2-1,9 0 1,8-8 3,3-3-5,0-12-4,17-8 2,12-10-1,6-7-2,5 0-14,5-19 3,-3-9-4,-4-7-15,-12 5 9,-5-3 7,-8 2 19,-9 5 5,-4 5 5,0 10 12,0 3 19,0 8-22,-4 0 7,-5 0-25,-2 14-1,0 14-2,5 5 2,5 2 0,1-3-2,0-4 0,4-3-7,17-10-10,4 0-8,4-10 10,0-5 16,0 0 1,-3-5 2,-2-18 0,-6-2 3,-2-4 1,-7 0 0,-7 0 9,-2 2 13,0 0-2,0 8-14,-16-2-2,-1 9-2,-3 1-8,1 6-2,0 3 1,3 2-8,1 0-32,-1 0-46,1 7-60,1 5-82,3 1-112</inkml:trace>
  <inkml:trace contextRef="#ctx0" brushRef="#br0" timeOffset="19417.69">14123 1963 724,'0'0'32,"0"0"-11,0 0 37,0 0 16,93-137-12,-65 95-36,-7-2-7,2-6 11,-7 2-5,-5 4-7,-7 10-5,-4 8-3,0 8-5,-9 7-4,-7 8-1,-3 3-18,-1 0-40,-1 0 14,3 12-14,7 5 10,7 3 2,4-6 8,0 1 16,12-1 13,17 1 7,4-4 2,5 1 2,4 0-1,-6 2 0,0-2 0,-7 4 2,-8 2 2,-7 0-5,-8 7 7,-6 1 4,0-1 13,-4 6 1,-16-4-12,-2 2-2,4-5-11,-5-7-1,10-5-72,2-7-87,4-5-153</inkml:trace>
  <inkml:trace contextRef="#ctx0" brushRef="#br0" timeOffset="20024.08">14959 1516 446,'0'0'169,"0"0"-136,0 0 44,0 0-10,0 0-11,0 0-22,-31-7-22,-3 24 4,3 7-1,-2 6 5,6 6-4,2 4-3,5 2-3,7 0-4,6-4-6,5-2 2,2-5-2,0-7 0,12-9 0,12-10 0,5-5 0,0 0 2,4-18 1,2-8 9,-5-5-7,-9 1-3,-2 1-1,-10-6 0,-3 3 1,-3 3-2,-3 6 6,0 9-3,0 5 7,0 9 3,0 0 8,0 0-4,0 0-17,0 9-3,0 19-3,0 7 6,0 2 1,2 4 3,9-6-2,2 0 3,6-8-2,-1-8-2,6-5 2,2-9 0,1-5 11,2 0-2,-2-5-9,-3-11-3,-8-2-31,-3-6-72,-11-5-124,-2-2-282</inkml:trace>
  <inkml:trace contextRef="#ctx0" brushRef="#br0" timeOffset="20400.29">15295 1257 729,'0'0'99,"0"0"-87,0 0-10,0 0 2,0 0 6,0 0 46,58 132-5,-44-77-1,-1 0-17,-3 8 19,3-7-31,-6 0-2,3-8-8,4-10 2,-3-9 0,0-8-8,4-7 2,-1-5 0,-1-5 1,6-4-4,-2 0 3,5-2-1,1-14-6,-1-9-6,-6 4-56,-8-1-45,-6-3-66,-2 5-96</inkml:trace>
  <inkml:trace contextRef="#ctx0" brushRef="#br0" timeOffset="20612.03">15266 1634 645,'0'0'186,"0"0"-182,0 0 18,114-40 51,-60 20-14,-3 1-30,-6-1-19,-14 6 0,-11 7-7,-11 1-3,-5 2-20,-4-1-71,0 3-95,0 2-148</inkml:trace>
  <inkml:trace contextRef="#ctx0" brushRef="#br0" timeOffset="20953.7">16256 1639 670,'0'0'105,"0"0"-105,0 0 22,0 0 63,0 0 15,163 11-51,-110-17-4,-1-8 10,-8 0 5,-8-1-26,-9 6-3,-9 1-16,-12 4-6,-1 2-5,-5 0-4,0 2-11,-11 0-129,-20-2-333</inkml:trace>
  <inkml:trace contextRef="#ctx0" brushRef="#br0" timeOffset="22832.06">17408 1472 476,'0'0'124,"0"0"-108,0 0 71,0 0-38,0 0-5,0 0-15,-15-51-6,6 47 11,-2 3 14,0-3-17,-4 1-3,-4 3 1,-1 0-17,-2 0 3,-2 0 4,-1 3-8,-2 8-3,3 4 5,0 3-11,1 6-2,0 5 0,4 5-1,3 7-3,5-1 4,5-2 0,4-2-2,2-3 2,0-6-2,0-7 2,13-2-4,5-8 2,1-3-1,6-7-6,0 0 9,1 0-1,1-15 0,-1-6-9,-1-8 6,-5-7-12,-1-2 9,-9 0 4,-1 3 2,-7 8 1,0 10 1,-2 12 2,0 1 23,0 4 2,0 0-16,0 0-4,0 0-8,0 21-15,0 11 13,0 9 1,0-1 2,0-3-1,5-10 1,10-7 6,4-4-5,0-9 4,3-2 6,4-5 10,-2 0-12,0 0 1,-1 0-11,-3-5-31,-3-9-63,-1-1-124,-7-5-169</inkml:trace>
  <inkml:trace contextRef="#ctx0" brushRef="#br0" timeOffset="23542.09">18026 1784 232,'0'0'259,"0"0"-175,0 0 16,0 0 5,0 0-31,0 0-27,27-38-36,-7 9 13,3-10-4,1-3-4,-3-6-2,1 2-8,-7 1 6,-6 8-1,-7 7-10,-2 9 7,0 7-6,-8 7 9,-6 2-11,-7 3-11,0 2 0,0 0-11,3 2 10,5 10 1,5 2 5,5 7-9,3 0-3,3 5 17,20-4 0,9 0 0,4 0 1,0-3 0,-1 0 5,-4 1 5,-4-3-6,-11-1 1,-3 4 1,-9 0-5,-4 4 2,0 2 4,-14 1-2,-8-1 0,0-7-5,3-2-36,7-7-76,4-10-44,8 0-95</inkml:trace>
  <inkml:trace contextRef="#ctx0" brushRef="#br0" timeOffset="24211.06">18532 1398 787,'0'0'87,"0"0"-84,0 0 29,0 0-24,0 0-6,0 0-1,-42 116 0,42-80 0,0 0 1,0-2 2,7-4-3,2-6 0,4-4 0,-2-8-1,1-1 1,1-8-2,-2-1 0,3-2 1,-1 0 3,2 0 16,3-3 6,2-16 3,-3-1-5,0-1-5,-2-4-13,-1 1 2,-6 0-6,1 2 8,-5 4 1,2 4 1,-2 3-4,-2 6 3,-2 0 4,0 5-9,0 0-5,0 0-3,0 0 2,0 0-7,0 0-6,0 3-10,0 9 7,0 1 14,0 3-19,0-9 14,0 0-10,0-7-2,0 0-16,0 0 1,0 0 10,0 0 12,2 0-3,9-17 9,5-3-1,-1 2-8,-1 0 12,1 6 1,-1 4 0,-1 2 3,3 6 0,-5 0-2,3 0 0,-1 11 2,-2 10 7,0 3-5,-2 2 7,-5 0 2,3 0 3,-3-3-9,-1 0-2,-3 0-2,0-4-1,0-5-69,-9-1-175</inkml:trace>
  <inkml:trace contextRef="#ctx0" brushRef="#br0" timeOffset="24368.07">18690 1127 243,'0'0'679,"0"0"-676,0 0 0,0 0-3,0 0-80,0 0-219</inkml:trace>
  <inkml:trace contextRef="#ctx0" brushRef="#br0" timeOffset="24706.84">19150 1105 768,'0'0'58,"0"0"-55,0 0 5,0 0-8,0 0 0,0 0 0,15 34 3,-12-30 13,-1-2 5,-2-1 4,0-1-15,0 0 7,0 0-3,0 0 13,0 0-1,0 0-5,0 0 6,0 0-13,0 0-7,0 0-4,0 0-2,0 0-1,0 0-23,0 5-105,0 1-104,0 0-98</inkml:trace>
  <inkml:trace contextRef="#ctx0" brushRef="#br0" timeOffset="25373.61">19629 1400 220,'0'0'438,"0"0"-371,0 0 3,0 0 9,0 0-8,0 0-25,-4-49-17,-9 43-9,-8 0 7,-6 6 9,-4 0-26,-9 0-6,2 5-3,-1 9 1,5 4 1,7 6 1,2 3-4,4 6-5,4 3 5,9 0 1,4-2-1,4-4-1,0-4-3,6-9-5,13-4 2,6-9-2,1-4-6,6 0 11,2-8 3,0-16-2,1-2 2,-7-6 1,-3 0-3,-9-3 3,-5 3 0,-6 4 5,0 8-5,-5 10 7,0 4 29,0 6-10,0 0 5,0 0-17,0 0-14,0 0-9,0 18-6,0 14 9,0 11 6,6-1 3,4-4 0,7-4-3,-2-10 2,3-4 0,-1-6 2,-3-4-3,2-6 2,2-1-2,-1-3-1,3 0-54,1-5-84,-6-16-122,-9-8-284</inkml:trace>
  <inkml:trace contextRef="#ctx0" brushRef="#br0" timeOffset="25687.45">19968 1127 747,'0'0'255,"0"0"-240,0 0-14,0 0 5,0 0 10,29 130 38,-20-72-20,0 3-12,-3-2 11,-1 2-12,-1-5-13,5-10 5,1-10-7,2-8-3,2-10 0,-1-4 1,1-10 0,5-4 4,6 0-2,6-6 2,3-18-4,-1-6-4,-6-2-49,-13-2-99,-14 1-131,-5 3-296</inkml:trace>
  <inkml:trace contextRef="#ctx0" brushRef="#br0" timeOffset="25832.08">19970 1472 754,'0'0'90,"0"0"-89,0 0-1,0 0 0,141-74-9,-99 45-158,-11 4-201</inkml:trace>
  <inkml:trace contextRef="#ctx0" brushRef="#br0" timeOffset="26115.03">20431 998 829,'0'0'41,"0"0"-21,184-4 59,-111 25-19,-2 10 6,-3 11-25,-16 11-8,-11 5-9,-19 10 0,-20 7 20,-2 4-16,-17 4 2,-19-7 3,5-12-16,2-16-7,6-14 3,9-14-9,8-8-2,2-6-2,4-6-23,-3 0-53,-7 0-97,-13-18-263</inkml:trace>
  <inkml:trace contextRef="#ctx0" brushRef="#br0" timeOffset="28123.99">8298 449 168,'0'0'319,"0"0"-190,0 0-35,0 0 2,0 0-1,0 0-30,3-8-28,-3 8-12,0 0-1,0 0-6,0 0 5,0 0-9,0 0 2,0 0 5,0 0-4,-16 3 2,-4 12-16,-5 5-3,-6 3 0,-6 0 4,-6 5-2,-2 9-2,0-6 0,6 1 1,7-4-1,10-11 1,9-5-1,3-5 0,8-4-1,0 3-2,2-2-1,0 4 2,-2 6-1,2 2 3,0 6 0,0 4 2,0 0-2,0 6 0,0 0 0,0 4 1,0 3-1,0 0 0,0 1 0,0 2 1,2 4-1,2 0 2,4 3-1,-2-3 0,5 0 4,1-1-4,-1-4 3,5 1-3,-3 1 0,3-1 4,-3 2-3,-1 0 0,2 0-1,-1 7 2,1-2 1,-5 6-2,0 1 2,0 0-1,-4 6 0,1-2-2,-2-2 0,1 0 2,-3-8-3,-1-1 0,2-3 1,-3-2-1,0 0 3,0 0-2,0 0-2,0 1 2,0-1 1,-3 0-1,-3-1 1,2 0-2,-2 3 4,1-2-2,-2 0-2,0 0 2,-1-3 0,-1-4-2,-3 0 5,2-5-2,-4-1 8,1-2-8,-2-3 10,-1 0-8,-3-3 4,2 4-5,-6 3-3,-1 3 6,-2 5-3,-1-2-2,2 2-1,-3 0 2,5 0 2,-4-1-3,-2 2 1,4 2 1,-2 4-1,6 3 0,0 4 1,4 5-3,-1-2 1,4 3 0,5 0 0,3 3-1,-1 6 0,5 1-1,0 0 3,2-1-1,0-2 2,0-5 8,0-3-7,13-3-3,5-2-2,9 1 1,1 2 0,11-3 3,3-6-4,5-3 0,11-9 1,4-12 2,12-7-2,7-11 12,9-4-5,8 0-2,5-17 1,0-12-3,-3 2 8,-9-1-8,-16 5 6,-14 7-5,-16 3 0,-16 6-5,-12 3 0,-10 2-2,-3 1 0,-4-4-41,7-9-30,7-18-81,-1-22-406</inkml:trace>
  <inkml:trace contextRef="#ctx0" brushRef="#br0" timeOffset="32297.06">21062 565 426,'0'0'65,"0"0"-60,0 0 5,0 0 43,0 0-26,0 0-21,-44-5-6,44 5-25,2 0 25,10 0 18,7 0 25,2 0-8,-6 0-19,1 0-3,-6 0-9,-1 0 0,1 0-3,-4 0 0,1 0 0,1-3 2,0 3-2,3 0 6,-3 0 3,6 0 6,-1 0 12,4 0-1,2 0-13,5 0-2,1 0 4,2 0-11,2 0-1,0 0 2,2 0-1,-4 0 10,-5 0-8,-2 0 5,-5 0-7,-3 0 7,-6 3-7,-2 10-5,1 4-2,3 6 2,2 2 15,-3 4-11,4 3 1,-2 3-1,-5 2 2,2 0-1,-6 3-5,0 6 2,0 4-2,0 4 4,0 3-2,0 3 3,0 2-5,0 0 0,-6 2 7,0 2-4,-4 3-1,2 1 5,-1 0-6,1 2 0,-2 0 2,3 2 0,1 4-4,-3 9 3,2 5-2,-4 5 1,-1-3-1,4-8 1,-1 0 1,3-9 1,-1-10 0,-2 0-3,-3-12 5,2-4 5,-4-5-1,1-2 10,1-4 3,-3 2-9,1 1 3,-1 5-8,-1-1 7,-1 4-6,-6-7 2,1-6-2,-9-8 6,-5-2 7,-7-2 1,-7-4-2,-6-3-9,-9-4-2,-8-5-2,-10-2 0,-8-4-3,-3-4-1,3 0 2,10 0-1,15 0 0,18 0-5,15 0 1,18 0-2,11-4-4,4-2-23,0-1-70,29-5-19,17 1-38,12 5-39,9 5-110</inkml:trace>
  <inkml:trace contextRef="#ctx0" brushRef="#br0" timeOffset="32702.3">21668 3720 434,'0'0'418,"0"0"-378,-39 118-30,37-76 60,2-1-33,0-6-9,24 1-20,3-5 1,6-4-7,1-6-1,1-14 3,0-7 2,3 0-1,-1-14 3,1-18-5,-5-8 7,-4-6-4,-14-5 2,-8-4 3,-7 8 7,0 3 13,-22 8 13,-9 7-24,-7 2-8,-5 8 1,-1 6-4,5 1-2,6 4-4,9-5-6,8-4-9,9-7-62,7-14-125,0-8-207</inkml:trace>
  <inkml:trace contextRef="#ctx0" brushRef="#br0" timeOffset="33339.08">22229 444 731,'0'0'104,"0"0"-102,0 0-4,0 0 1,0 0-4,0 0 5,-12 99 2,-10-59 2,-9-2-3,-2-4 3,-8 2 0,1-10-1,2-3-3,7-7 0,13-11 6,11-2 0,5-3 3,2 0 4,0 0 6,0-12-19,2-2-11,14-2 3,4 4 0,3 10 4,0 2-6,5 0-3,10 9 13,2 1 1,11 1 3,4-11 1,7 0 30,2 0-4,-7-11 8,-8-4-4,-13-6 1,-16 3 0,-11-3 2,-9-4 22,0-7-15,-25-8-17,-6 6-8,-7 1-10,3 12-6,-1 13-4,2 4-1,2 4-5,0 0-65,6 10-206,1-8-397</inkml:trace>
  <inkml:trace contextRef="#ctx0" brushRef="#br0" timeOffset="34720.21">7223 6099 448,'0'0'98,"0"0"-89,0 0 16,0 0 66,0 0-15,155 9-14,-90-11-6,1-12-10,-3 0-11,-7 3-21,-14 4-11,-9 0 0,-8 6-3,-13 1-56,-2 0-57,-6 0-42,-4 0-78,0-2-175</inkml:trace>
  <inkml:trace contextRef="#ctx0" brushRef="#br0" timeOffset="34993.56">7309 6386 744,'0'0'73,"0"0"-72,0 0 9,0 0 5,0 0 49,120 21 14,-49-25-19,5-22-15,2-2-9,-9 3-20,-13 5-9,-18 11-6,-16 6-5,-10 3-74,-4 0-76,1 3-68,0 2-224</inkml:trace>
  <inkml:trace contextRef="#ctx0" brushRef="#br0" timeOffset="35719.79">9557 5518 692,'0'0'103,"0"0"-69,0 0 85,0 0-53,0 0-22,0 0-16,-90 7-13,64 20-2,-2 7 4,1 11-13,3 11 10,1 7-6,10 8 0,3 3-3,8-3 5,2-8-4,0-8-2,13-14-3,13-7 0,5-7 0,2-10-1,5-12 0,4-5 1,1 0 4,-1-10-5,1-17 4,-3-6-3,-5-8 0,-7-3 0,-4-2-1,-11-2 1,-10-6 2,-3-4-1,0-5 0,-22 3 3,-11 9-5,-4 9 5,-1 11 0,0 14 3,0 8-6,7 9 3,7 0-5,3 0-2,11 10-2,4 9-54,6 2-70,0-3-113,19-7-81</inkml:trace>
  <inkml:trace contextRef="#ctx0" brushRef="#br0" timeOffset="36131.99">10240 5971 643,'0'0'82,"0"0"-76,0 0 63,131 0 27,-77 0-15,-2 0-14,-2 0-9,-3-5-10,-2-8-4,-7 4-6,-7-1 0,-9 3-13,-10 1-9,-8 5 1,-4 1 3,0 0 1,0 0-7,0 0-5,0 0-8,0 0-1,0 0 0,0 0-24,0 0-59,2 0-130,7 1-219</inkml:trace>
  <inkml:trace contextRef="#ctx0" brushRef="#br0" timeOffset="38773.06">11765 5622 139,'0'0'94,"0"0"36,0 0-64,0 0-30,0 0 6,0 0 28,0 0-18,-15 49-7,15-47-9,0-2-9,0 0 21,10 0-3,13-16-6,4-10-15,-1-5-15,0 0-5,1-6 2,-4-1-5,-1 2 7,-4 4 13,-3 10-1,-3 8 5,-8 6 3,-2 8-8,-2 0 6,2 0-18,0 8-3,4 18 0,-2 11-2,0 9 6,0 1-2,-4 2-1,5-3 2,-3 0-8,0-4 0,-1-1 6,-1-6-6,0-5-9,0-2-60,0-5-41,0 0-18,-3-5-72,-8-4-146</inkml:trace>
  <inkml:trace contextRef="#ctx0" brushRef="#br0" timeOffset="39005.74">11874 6011 515,'0'0'242,"0"0"-216,0 0-8,0 0 16,0 0 40,136-2-9,-74-12-45,3-3-6,-5-2-2,-6 1-1,-12 6-4,-13 3-7,-13 5 0,-14 4-36,-2 0-76,-9 0 24,-24 18-113,-7-1-171</inkml:trace>
  <inkml:trace contextRef="#ctx0" brushRef="#br0" timeOffset="39387.09">11359 6403 643,'0'0'83,"0"0"-82,0 0 1,0 0 8,125 20 29,-29-20 9,26 0-20,19 0 0,17 0 14,21-14 19,14-4-19,15-3 2,3 0-8,1-4-3,-14-3-11,-18 0 6,-18 0-6,-27 2 0,-23 3 2,-25 3-5,-22 3-2,-28 8-9,-14 2-1,-17 5-4,-6-1-3,-8 3-8,-39 0-54,-22 9-120,-25 17-115,-23 9-208</inkml:trace>
  <inkml:trace contextRef="#ctx0" brushRef="#br0" timeOffset="39980.09">11484 7800 496,'0'0'124,"0"0"-116,0 0 24,0 0 22,0 0-10,0 0-13,96-104-18,-65 64 18,-2-5 13,-3 1-12,-8 9-13,-6 5-14,-12 9 1,0 5 4,0 6-8,0 2 6,-7 2 3,-7 6-11,4 0 0,-2 0 1,1 0-1,2 12-2,5 2-6,4 2 6,0 4-5,2-2 3,24 2 3,11 0 1,5 5 0,0-1 2,0 4 5,-2 2 8,-4-2-6,-7 2-2,-9 0-3,-9-2 8,-10 0-2,-1-4 1,0 0 3,-14-3-2,-4-5-6,-4-2-5,0-4 1,-3-3-2,2 0-4,2-6-45,3-1-60,7 0-41,-1-20-94,3-15-230</inkml:trace>
  <inkml:trace contextRef="#ctx0" brushRef="#br0" timeOffset="40624.75">11989 6979 617,'0'0'80,"0"0"-67,0 0-2,0 0 20,0 0-15,0 0-13,-91 90-1,82-89 1,-1-1 1,0 0 1,1 0 1,3-16-1,4-7 3,2-8-6,0 1 3,0 0-5,10 2 0,11 4 0,1 1 0,2 7 1,-1 7-1,1 3 0,-1 6 4,-1 0 5,-4 0-5,-4 12 7,-4 7-4,-1 11 3,-5-1 8,-1 7 1,-3 3 2,0-1-7,-9-3-1,-11 3-6,-2-3-3,-3-5 0,3-8 1,1-10-5,6-4 1,4-8-1,4 0 1,7 0-1,0 0-8,0 0 0,5 0 0,19-6 4,5 6 3,10 0 1,0 0 2,5 0 7,6-2 17,-4-10 7,2 0 10,-6-5 20,-4-5-7,-14 3-29,-8-2-5,-10 3-5,-6 0-5,0 7-3,0 2-5,0 4-3,0 5-1,0 0-32,5 0-64,4 21-67,4 13-7,1 2-135</inkml:trace>
  <inkml:trace contextRef="#ctx0" brushRef="#br0" timeOffset="40889">12672 7397 933,'0'0'110,"0"0"-106,0 0 30,-38 123 32,38-78-28,0 5-25,13-1-7,-2-3 0,-1-2-6,-2-3 6,-6-6-6,0-5 0,-2-5-21,0-7-72,0-3-58,-12-5-96,-13-6-227</inkml:trace>
  <inkml:trace contextRef="#ctx0" brushRef="#br0" timeOffset="41075.69">12423 7877 850,'0'0'132,"0"0"-125,0 0 16,133-133 10,-62 92-17,1 4-15,-11 4-1,-11 10-21,-12 5-112,-11 5-33,-5 1-71,0 1-80</inkml:trace>
  <inkml:trace contextRef="#ctx0" brushRef="#br0" timeOffset="41502.97">13336 7397 724,'0'0'114,"0"0"-62,0 0 52,0 0-27,-114 96-27,83-51-28,7-1-12,8-4-2,12-2-3,4-8-1,0-10-2,15-6-1,12-10 1,9-4-2,1-4-3,4-22-8,-5-8-14,-5-2 9,-8-5 12,-6 4-1,-11 0 5,-6 7 1,0 11 5,0 4 8,0 11 31,0 4-1,-2 0-11,-5 13-16,5 14-13,2 5 7,0 4-6,11-2-3,16-3-1,3-4 1,8-10-1,-1-8 0,3-3-1,-5-6-1,-1 0-15,-9-15-24,-7-5-16,-12-7-73,-6-2-97,0-9-108</inkml:trace>
  <inkml:trace contextRef="#ctx0" brushRef="#br0" timeOffset="42118.1">13700 6810 622,'0'0'138,"0"0"-131,0 0 37,0 0-2,0 0-1,0 0-19,-2 15-7,-14-6-8,-4-3-2,0-4 1,1-2-3,7 0-1,0-5 2,5-15-3,5 1-1,2-5-2,0-1-4,2 4 1,14 1 4,-1 1 1,6 5 0,-1 4-5,2 2 5,0 8 0,3 0 2,0 0 10,-1 6 8,0 15-14,-3 3 7,-6 6-3,-6 3-1,-6 6-4,-3 3 3,-3-2-4,-15-2 0,-7-3-3,4-8 0,-4-3 1,3-12-2,1-8-2,4-4-6,5 0-17,8 0-3,2-10 18,2-1 3,0 4 7,10 2 0,15 0 0,6 3 12,6 2 14,5 0 7,4 0 9,6-8 24,-4-6-9,-3-3-9,-6 0-11,-15-1-19,-6 4-5,-12 0-8,-1-1 0,-5 0-1,0-3-4,0-4-12,0-5-43,0-5-65,0-9-127,0-12-207</inkml:trace>
  <inkml:trace contextRef="#ctx0" brushRef="#br0" timeOffset="42485.98">14649 4904 883,'0'0'47,"0"0"-13,0 0 62,0 0-33,0 0-35,-125 43-19,88 30-2,-4 26 0,3 20 11,9 9 9,10-2-6,11-8-7,8-11 0,8-19-2,25-14 0,9-16-6,8-12 0,0-12-3,-5-8-1,-5-7-2,-9-7 0,-10-7-27,-11-2-58,-10-3-107,0 0-261</inkml:trace>
  <inkml:trace contextRef="#ctx0" brushRef="#br0" timeOffset="43565.66">14811 5618 631,'0'0'152,"0"0"-110,0 0 17,0 0-8,0 0 8,131 4-5,-61-8-8,4-8-8,-2-3 2,-10-2-13,-14 3-12,-9 2-10,-20 6-4,-7 2-1,-10 3-51,-2-2-80,0 1-93,0 2-244</inkml:trace>
  <inkml:trace contextRef="#ctx0" brushRef="#br0" timeOffset="43974.99">15517 5704 662,'0'0'157,"0"0"-123,0 0 70,0 0-13,74-121-26,-50 79-35,-4-3-20,-4 2 3,-6 2-4,-10 11-1,0 8-5,0 8 4,-13 5-3,-8 8-4,-3 1-8,2 0-16,6 12 1,10 8-13,6-2-15,0 2 17,10 0 16,17 0 18,8-2 0,6-3 1,2 2 1,-1-2 1,-8-1 4,-5 3 7,-10 0 7,-9 7-1,-6-3-7,-4 6 10,0 1-4,-9 0-5,-9 0-6,-2-5-5,3-3-3,0-3-1,-1-10-60,-4 0-83,-2-7-85,-5 0-186</inkml:trace>
  <inkml:trace contextRef="#ctx0" brushRef="#br0" timeOffset="44247.31">15812 5008 1007,'0'0'31,"0"0"-30,164-3 62,-79 25-8,-1 18-17,3 12-9,-13 18-14,-15 7 2,-20 6-3,-22 6-5,-14 1 3,-3 0-1,-27 4-1,-11-3-7,-7-8 2,2-11-4,4-21 4,7-14-5,15-16-12,10-14-52,7-7-144,0-21-242</inkml:trace>
  <inkml:trace contextRef="#ctx0" brushRef="#br0" timeOffset="44711.21">18100 5588 727,'0'0'97,"0"0"-81,0 0 26,127-38 45,-73 8-48,4 0-27,-8 7-12,-11 9-38,-15 9-102,-17 5-100,-7 0-174</inkml:trace>
  <inkml:trace contextRef="#ctx0" brushRef="#br0" timeOffset="44896.27">18091 5871 398,'0'0'407,"0"0"-369,0 0-33,0 0 26,0 0 42,134 29-15,-59-54-30,4-1-26,-6 2-2,-9 4-56,-14 2-157,-19-6-291</inkml:trace>
  <inkml:trace contextRef="#ctx0" brushRef="#br0" timeOffset="45545.16">19643 5629 843,'0'0'113,"0"0"-92,0 0-4,0 0 47,77-118-23,-40 69-8,3-7-21,-5-10-7,-6 0 0,-12 3 10,-9 15-8,-8 16-1,0 16 3,-16 10-1,-9 6 2,-6 0-10,0 4-1,2 14 0,11 6-4,11 3-5,7-3-19,0 1 6,28 5 15,10 2 5,3 3 3,6 5 0,-2-2 0,-7 0 0,-9 0 3,-11-4 8,-10 0 1,-8-3 4,0 1-4,-6 1-5,-21 3-1,-4-1 2,-2-3-8,-1-4-27,-7-6-104,-1-12-158</inkml:trace>
  <inkml:trace contextRef="#ctx0" brushRef="#br0" timeOffset="51178.08">18931 6320 17,'0'0'314,"0"0"-264,0 0 3,0 0 57,0 0-26,0 0-11,0 0 2,0 0-3,-71-11-4,69 9-13,0 2-13,2-3-15,0 3-10,11 0-16,36 0 1,30 0 33,42 0 3,30-17-10,27-16-3,22-7-19,10-6 6,6 0 5,-2 3-6,-14 5-1,-19 6 4,-32 8-2,-26 5 7,-27 4 4,-20 5-6,-22 1 3,-17 2-5,-12 3-5,-10 3-5,-7 1-2,-6 0-3,0 0-1,0 0-27,-31 0-36,-23 0-117,-21 3-214</inkml:trace>
  <inkml:trace contextRef="#ctx0" brushRef="#br0" timeOffset="51786.06">19065 7444 767,'0'0'68,"0"0"-56,55-125-5,-23 73 74,1-4-34,1-5-31,-5 7-4,-9 6 7,-14 14 20,-6 8-11,0 5-5,-9 7-2,-15 5-7,-5 6-7,2 3-5,3 0-2,6 7-1,7 7-1,9 6-4,2 4 2,0 4 3,22 0-4,9-2 1,12-1 4,1-4 3,5 4-3,-5 3 2,-5 2-2,-10 3 7,-14 4 1,-8 1 3,-7 4 1,0 2 2,-18 0-3,-8-2-4,-1-6-2,0-5-5,6-9 0,2-4-6,5-8-39,3-6-62,3-4-63,1-4-64,4-24-217</inkml:trace>
  <inkml:trace contextRef="#ctx0" brushRef="#br0" timeOffset="52139.38">19411 6854 338,'0'0'376,"0"0"-349,0 0-1,0 0 75,120-98-37,-89 94-27,-8 4-12,-4 0-2,-9 0 1,-7 15 1,-3 9 0,0 5-2,-15 0-6,-4 2 2,-4 1-6,5-8-5,9-4 6,3-6-4,4-6 2,2 2-8,0-4 1,10 0 0,22-2 3,10-4-6,11 0 2,2 0-4,2 0-9,-3-2-77,-10-1-87,-6-2-106,-10-1-171</inkml:trace>
  <inkml:trace contextRef="#ctx0" brushRef="#br0" timeOffset="52384.09">20126 7006 447,'0'0'468,"0"0"-415,0 0-34,-13 102 82,11-60-36,2 5-29,0 1-21,0 3-4,0 2 4,0-5-5,6-1-5,3-8-2,-4-5-1,-3-8-2,2-5-4,-4-7-30,2-6-49,-2-7-71,0-1-81,0 0-102</inkml:trace>
  <inkml:trace contextRef="#ctx0" brushRef="#br0" timeOffset="52560.11">19990 7429 656,'0'0'150,"0"0"-114,0 0 86,0 0-55,0 0-50,0 0-13,139-124 0,-78 100-4,5-1 0,-4 4-1,-6 1-25,-8 5-148,-5 0-54,-5-2-148</inkml:trace>
  <inkml:trace contextRef="#ctx0" brushRef="#br0" timeOffset="52985.01">20746 7088 309,'0'0'281,"0"0"-183,0 0 33,0 0 14,0 0-45,0 0-41,-6-6-38,-19 20-12,-6 10 0,-5 10 2,0 2-6,4 3 1,9 2-5,6-3 0,11-4 4,6-5-5,0-9-7,9-11 3,16-6-15,4-3 8,4-4 6,0-20 5,-5-4-3,-4-3 1,-8 0 0,-3-5 2,-7-4 2,-5 2 3,-1 8 10,0 7 9,0 13 6,0 6 15,0 4-13,0 0-16,0 20-11,0 15 1,0 5-5,18-1 5,3-4-5,8-3-1,8-9 1,-1-6 0,7-9-1,0-8-1,-5 0-21,-5-4-27,-4-17-46,-15-2-133,-7-5-103</inkml:trace>
  <inkml:trace contextRef="#ctx0" brushRef="#br0" timeOffset="53352.98">21080 6583 717,'0'0'50,"0"0"-31,0 0 119,0 0-64,138-93-30,-113 93-16,-5 3 0,-11 17 10,-8 8-11,-1 6-10,-3 4-6,-15-1 6,-4-2-11,5-7 1,11-3-2,6-9-5,0-3 1,9-5 0,27-5 2,13-3 6,15 0 5,15-12-3,6-9 6,-1 0 0,-4-1 5,-8-1 5,-1 1-7,-15 1 6,-8 6-6,-12 1-8,-16 2-12,-10 6 1,-10 0-1,0 1-24,-25 5-50,-28-3-133,-26 3-375</inkml:trace>
  <inkml:trace contextRef="#ctx0" brushRef="#br0" timeOffset="54588.12">5436 9714 937,'0'0'109,"0"0"-83,0 0-22,0 0 10,-26-107 0,26 95-13,0 7-1,0 5-79,0 0-138,0 15-155,-19 16 5</inkml:trace>
  <inkml:trace contextRef="#ctx0" brushRef="#br0" timeOffset="54731.93">5200 10168 723,'0'0'25,"0"0"-25,0 0-4,0 0-188,0 0-241</inkml:trace>
  <inkml:trace contextRef="#ctx0" brushRef="#br0" timeOffset="54880.95">5695 10090 960,'0'0'135,"0"0"-128,0 0-2,0 0-5,0 0-5,0 0-139,28-34-285</inkml:trace>
  <inkml:trace contextRef="#ctx0" brushRef="#br0" timeOffset="55435">6926 9723 848,'0'0'93,"0"0"-80,0 0 52,0 0-9,0 0-40,0 0-9,-27 91 18,29-29 12,4 1-8,-4 0-1,3 1-5,-3-8-4,-1-3-7,8-13-4,-1-11-5,7-6-1,8-11 0,3-6-2,14-6 0,8 0-35,8-4-71,-4-24-127,-7-10-148</inkml:trace>
  <inkml:trace contextRef="#ctx0" brushRef="#br0" timeOffset="55615.33">7418 9791 977,'0'0'40,"0"0"-39,178-120 6,-84 73 0,-5 8-1,-9 11-6,-18 10-30,-23 11-138,-22 7-31,-17 0-133</inkml:trace>
  <inkml:trace contextRef="#ctx0" brushRef="#br0" timeOffset="55905.32">7645 9622 441,'0'0'83,"0"0"-15,0 0 67,-109 107-51,100-61-17,4 11-4,5 9-9,0 8-8,0 10 2,0 4-8,0 3-5,0-7-7,0-8 0,0-10-4,0-10-5,0-12 10,0-9-14,0-12 0,0-6-4,14-10-8,13-7-3,15 0 1,10-5-1,6-19 0,-3-5-7,-2 4-49,-3-1-55,-8-5-77,-2 4-150,-8-8-214</inkml:trace>
  <inkml:trace contextRef="#ctx0" brushRef="#br0" timeOffset="56445.87">8570 9757 971,'0'0'33,"0"0"-20,0 0 76,0 0-45,-122 34-23,91 8-14,2 13-1,2 5-3,9 0 0,8-4 0,10-5-1,0-14-1,10-8 2,20-17-3,12-12-11,8 0-28,4-27-4,0-8 4,-10-7 3,-8-4 8,-10 0 17,-11 13 11,-10 8 1,-5 12 11,0 9 37,-2 4 2,-16 0-19,3 12-24,-1 14-1,7 8-5,9 0 0,0 0-2,0-6 0,23-10-3,8-6 1,7-12 0,1 0 2,2-19 3,-3-8 0,-9-4 3,-11-6 3,-7 1 1,-11-4 10,0 3 0,-14 5-11,-15 8-3,-4 6-3,-1 9-3,3 6 0,2 3-28,10 7-49,3 19-60,11 6-107,5 3-87</inkml:trace>
  <inkml:trace contextRef="#ctx0" brushRef="#br0" timeOffset="56807.4">9061 10164 732,'0'0'78,"0"0"23,0 0 3,80-148-29,-58 96-26,-4 2-22,-9 4-21,-7 8-4,-2 9 5,-2 12-6,-13 7 3,-6 8 1,3 2-5,5 0-10,2 2-19,11 11-1,0 3-22,9 4 15,22 1 19,9 0 16,7 2 2,-1-1 0,0-2 0,-13 0 1,-6 2 14,-11 0-1,-13 2-7,-3 4-1,-3 6 3,-22 1-3,-2-8-3,3-5-3,5-8-14,9-7-68,3-7-79,7 0-14,0-10-127</inkml:trace>
  <inkml:trace contextRef="#ctx0" brushRef="#br0" timeOffset="57226.93">9848 9742 1002,'0'0'39,"0"0"-7,0 0 50,-132 33-45,101 3-29,2 11-4,5-3 2,10 4-4,4-1-1,10-8-1,0-3-8,12-12-29,15-12-19,6-12-8,6 0 24,3-19 21,-3-14 8,-5 1 5,-10-4 6,-7-1 0,-11 4 5,-4 5 25,-2 7 25,0 10 9,0 4-5,0 7-15,-2 0-11,-2 0-6,2 10-22,-1 17-1,3 9-3,0 2 3,0 2-4,17 1 0,3-2-2,-1-3-8,1-4-40,-2-9-57,3-11-67,4-12-78,2-3-97</inkml:trace>
  <inkml:trace contextRef="#ctx0" brushRef="#br0" timeOffset="57485.38">10213 9645 877,'0'0'133,"0"0"-45,0 0-9,0 0-57,0 0-18,0 0 7,0 156 9,9-88-1,-3 2-7,8-7 1,1-3-3,4-9-3,5-12-3,1-9-3,0-12 1,5-10-2,-3-8-8,-3 0-23,-1-14-35,-6-14-57,-5-2-129,-10-2-136</inkml:trace>
  <inkml:trace contextRef="#ctx0" brushRef="#br0" timeOffset="57641.06">10173 9982 859,'0'0'114,"0"0"-105,0 0 12,0 0-12,0 0-4,158-96-5,-98 74-45,-10-7-121,-6-3-125</inkml:trace>
  <inkml:trace contextRef="#ctx0" brushRef="#br0" timeOffset="58045.86">10568 9486 880,'0'0'79,"0"0"-74,0 0-2,158-92 1,-96 66-3,3 2-1,-5 4 0,-13 3-4,-9 6 4,-12 5 2,-10 6-2,-2 0 0,-3 10 0,-1 18 10,7 12 14,-2 10 10,5 13-3,5 7-1,-1 6-14,3 2-1,-1 3 5,-3-3-6,-7-3 16,-8 2 0,-8-3 12,0-8-6,-6-7 0,-21-11-4,0-10-7,-2-8-10,0-12-11,5-4-2,-3-14 0,-2 0-2,5-12-31,-6-28-37,8-6-55,8-9-216,9-1-307</inkml:trace>
  <inkml:trace contextRef="#ctx0" brushRef="#br0" timeOffset="58301.75">11872 9803 126,'0'0'1058,"0"0"-1027,123-74-24,-61 39 4,-1 0 1,-7 0-7,-8 10-5,-9 4-23,-15 7-43,-13 9-71,-9 5-78,-2 0-205</inkml:trace>
  <inkml:trace contextRef="#ctx0" brushRef="#br0" timeOffset="58481.66">12050 9970 432,'0'0'500,"0"0"-437,0 0 33,147 15 0,-86-38-50,3-7-13,-11 0-13,-5 4-12,-17 6-4,-12 4-4,-11 4-18,-8 3-79,0 1-181,-22-2-378</inkml:trace>
  <inkml:trace contextRef="#ctx0" brushRef="#br0" timeOffset="59170.91">13902 9786 877,'0'0'62,"0"0"-51,0 0 2,36-147 21,-2 95-6,3-4-15,1-6-8,-5-3-3,-6 5 6,-11 9-6,-13 10 0,-3 11 0,-3 11 1,-21 14 7,-3 5-10,-2 0-1,6 5-3,8 10-1,11 7 3,4 2-7,4 5 5,26 2 4,10 3 1,8-2 1,1 1-2,0-3 6,-11-2 12,-11-1-2,-17 0-2,-10 2-3,-2 2 0,-29 1-5,-6-2-3,-1 0-3,5-2-5,4-5-68,4-1-104,-2-7-79,0-3-238</inkml:trace>
  <inkml:trace contextRef="#ctx0" brushRef="#br0" timeOffset="59500.65">13185 10205 801,'0'0'121,"0"0"-118,0 0-3,207-5 70,-57-17-4,35-9-27,37-12-13,30-6 5,18-7 5,10 5-3,0 1-16,-16 3-3,-19 10-6,-31 4 6,-28 5-10,-34 6 2,-37 0-1,-32 7-5,-34 1 4,-24 2-4,-21 5 0,-4-1-2,-44 6-20,-37 2-98,-38 0-150,-32 24-121</inkml:trace>
  <inkml:trace contextRef="#ctx0" brushRef="#br0" timeOffset="59985.82">13141 11480 787,'0'0'82,"0"0"-51,0 0-10,0 0 70,0 0-29,73-112-34,-33 54-14,-3-5-7,-6-2 3,-8 5-1,-14 16-3,-9 13-5,0 14-1,-12 16-4,-12 1 4,-5 1-39,2 18 0,10 5 10,11 0-14,6 4-17,6-2 5,27 0 31,9 0 23,8-3 1,-1-2 1,0-1 11,-6 2 29,-10-1-7,-14-1 4,-9 1-14,-10 4-3,0 0 4,-16 1-9,-11 1-8,-2-3-4,4-8-3,8-4-1,5-7-32,6-5-73,6 0-61,0-17-213</inkml:trace>
  <inkml:trace contextRef="#ctx0" brushRef="#br0" timeOffset="60316.01">13615 10636 941,'0'0'78,"0"0"-75,0 0-1,119-117 28,-80 109 4,-10 8-21,-11 0-10,-11 16 4,-7 21-6,-12 10 12,-21 10-8,-5-1-3,0-6 1,6-8 0,8-7 5,11-6 9,6-9 2,7-3-10,12-12-2,30-2-2,18-3-1,14 0-1,8-19-3,-4-1-49,-2-1-53,-11 4-138,-14 1-176</inkml:trace>
  <inkml:trace contextRef="#ctx0" brushRef="#br0" timeOffset="60513.34">14406 10854 754,'0'0'154,"0"0"-131,0 0 67,-25 132 1,25-83-49,0 3-22,3 0-9,13 0-10,-1-3-1,1 0 0,-8-6-10,-3-6-63,-3-8-62,-2-5-88,0-10-105</inkml:trace>
  <inkml:trace contextRef="#ctx0" brushRef="#br0" timeOffset="60708.01">14135 11392 902,'0'0'110,"0"0"-98,0 0 19,51-103 10,11 65-25,11 1-7,8-4-8,-4 3-1,-5 2-10,-3 4-57,-11 8-105,-4 2-81,-6 4-131</inkml:trace>
  <inkml:trace contextRef="#ctx0" brushRef="#br0" timeOffset="61105.99">15190 10914 352,'0'0'532,"0"0"-481,0 0-9,0 0 41,0 0-26,-144 75-19,113-37-25,5-1-8,14 2-4,6-3 0,6-7 0,0-3-1,17-9-1,10-5-22,6-9-42,2-3 17,2-5 0,-7-16 4,-3-6 2,-11-3 28,-5-3 14,-9-2 3,-2 1 43,0 1 17,0 11-6,-6 11 15,1 7-4,0 4-22,2 0-23,0 12-18,3 18 2,0 1 3,0 6-8,11-8 0,14-3 1,4-3-2,4-11-1,3-6-2,1-6-3,2 0-41,-8-4-61,-7-12-132,-12-6-129</inkml:trace>
  <inkml:trace contextRef="#ctx0" brushRef="#br0" timeOffset="61412.91">15398 10519 763,'0'0'84,"0"0"-71,0 0 73,0 0-11,117-34-28,-96 56-13,-6 6-5,-12 6-6,-3 8-4,-3 1 4,-17-1 6,-1-6-15,12-8 3,6-8 15,3-7-16,11-13-1,34 0 3,20-7 6,15-23-8,12-6-11,-1-7-3,-4-1 3,-7 1-5,-11 1-26,-11 1-73,-22-1-135,-25 2-394</inkml:trace>
  <inkml:trace contextRef="#ctx0" brushRef="#br0" timeOffset="75697.31">2025 13237 480,'0'0'204,"0"0"-131,0 0 68,0 0-14,0 0-32,-33-104-28,29 104-24,4 0-27,-5 43-12,-3 25 4,-2 21 4,-3 8-1,-1 4 5,1-6-10,-1-5 5,10-13-5,4-6 1,0-19-3,10-11-3,13-11-1,5-13 0,10-6 3,2-10 1,2-1-2,3 0-2,-1-14-22,-2-8-45,-4-1-99,-6-10-152,-8-3-332</inkml:trace>
  <inkml:trace contextRef="#ctx0" brushRef="#br0" timeOffset="75893.77">2614 13415 871,'0'0'57,"0"0"-55,187-117-1,-109 75 17,-2 4-16,-11 9 3,-12 8-5,-17 9-58,-19 12-139,-17 0-153</inkml:trace>
  <inkml:trace contextRef="#ctx0" brushRef="#br0" timeOffset="76191.88">2667 13319 724,'0'0'77,"0"0"-59,-60 126 62,60-56-22,0 16-1,0 18 8,16 9-27,-1 3-10,-2-3-4,-1-18-1,-6-16-2,2-19 8,-2-16 0,5-7-6,1-16-7,3-7-4,10-7-3,10-7-1,10 0 1,8-21-6,5-7-3,-3-2-55,0 2-49,-4-2-60,-9 2-183,-9 1-246</inkml:trace>
  <inkml:trace contextRef="#ctx0" brushRef="#br0" timeOffset="76567.34">3437 14034 898,'0'0'112,"0"0"-98,42-128 26,-11 66 18,0-3-26,-2 2-12,-11 5-13,-9 1-2,-9 15-2,-3 8 0,-21 6-3,-9 16-1,2 6-23,-5 6-21,3 0 25,8 17 6,9 4 5,13 3 5,3-1-9,13 2 6,24 0 3,19-6 4,11 2 0,-3-3 1,-1-1 0,-18 2 1,-19-1-2,-12 3 0,-14 4 2,0 1 6,-21 6 2,-6-2-6,0-2-4,4-10-13,9-8-118,5-10-60,9 0-131</inkml:trace>
  <inkml:trace contextRef="#ctx0" brushRef="#br0" timeOffset="77107.96">4000 13469 778,'0'0'119,"0"0"-73,0 0 45,0 0-53,0 0-26,0 0-5,-25 100 0,19-57-6,6-1 3,0-7 7,0-3-9,12-11 0,7-7 0,2-4 0,-1-6 1,4-4 1,-3 0-1,5-4 2,1-15 0,-8-2-3,0-7-1,-7 0 5,-4-6-4,-4 3-1,-2 1 2,-2 6-2,0 10 2,0 6 0,0 4 0,0 4-3,0 0-2,0 0-5,0 16 0,0 4 7,-4 2-1,-2-4 1,-1-7 0,7-6 0,-1-3 0,1-2-5,0 0-4,4-12-8,17-10 11,6-2 4,2 0 0,0 4 2,2 11 0,-2 6 0,-4 3 0,-1 0 3,-4 15-1,-6 6 0,-6 7-1,-3 7 1,-5 2-1,0 6-1,-5-1-81,-9-9-131,1-6-38,2-15-86</inkml:trace>
  <inkml:trace contextRef="#ctx0" brushRef="#br0" timeOffset="77244.56">4261 13253 749,'0'0'63,"0"0"0,-4-120-19,4 108-41,0 7-3,0 5-122,13 0-269</inkml:trace>
  <inkml:trace contextRef="#ctx0" brushRef="#br0" timeOffset="77693.31">5024 13314 938,'0'0'88,"0"0"-71,0 0 75,0 0-34,0 0-22,0 0-26,-79 57-10,42-7 0,5 2 4,1 4-3,11-3 0,4-4 1,12-7 2,4-7-5,0-11 1,20-10-7,11-14-11,5 0 1,4-8 4,-2-21 1,-9-5-1,-9-3 8,-11-5 5,-9 3 2,0 7 2,0 10 2,-9 10 22,-1 9 9,4 3-1,0 0-20,-1 23-16,3 12 0,4 4-1,0 3 0,2-6 1,15-1-2,10-7-28,1-14-22,7-8-37,5-6-28,0-4-41,2-24-23,-5-4-120</inkml:trace>
  <inkml:trace contextRef="#ctx0" brushRef="#br0" timeOffset="77933.25">5325 13194 711,'0'0'168,"0"0"-54,0 0 22,0 0-78,0 0-39,0 0-15,-19 108 18,27-29 12,11-3-13,4-2-2,4-8-5,2-17-9,4-9 0,-2-10-3,0-11-1,-4-7-1,-4-7 0,-6-5-33,1 0-17,-9-8-49,-5-10-107,-4-10-129</inkml:trace>
  <inkml:trace contextRef="#ctx0" brushRef="#br0" timeOffset="78063.78">5345 13587 694,'0'0'110,"0"0"-110,0 0 4,129-114-8,-64 71-9,-3-6-162,-6-1-262</inkml:trace>
  <inkml:trace contextRef="#ctx0" brushRef="#br0" timeOffset="78413">5797 13121 811,'0'0'139,"0"0"-115,0 0-1,0 0-19,0 0 3,165-97 0,-111 85-6,-10 8 3,-4 4-2,-9 0-2,-6 8 5,-3 19 3,-3 17 5,-4 14 26,3 9 8,-1 8-11,6 3-3,6-8-2,2 0 2,0-2-15,-4-8-9,-10 3 9,-11-5-5,-6 0-2,-6-2 7,-25-2-2,-4-14-8,-7-12-4,-6-10-4,0-15 0,-4-3-28,6-27-32,5-27-101,19-16-145,20-11-508</inkml:trace>
  <inkml:trace contextRef="#ctx0" brushRef="#br0" timeOffset="78603.14">7012 13208 1024,'0'0'141,"0"0"-121,0 0-5,143-107 9,-94 81-21,-7-3-3,1 9-79,-19 6-207,-18 11-244</inkml:trace>
  <inkml:trace contextRef="#ctx0" brushRef="#br0" timeOffset="78762.94">7063 13488 1087,'0'0'73,"0"0"-66,0 0 60,115-21-22,-60-5-25,-9 3-16,-10 0-4,-16 5-100,-16-4-328</inkml:trace>
  <inkml:trace contextRef="#ctx0" brushRef="#br0" timeOffset="79536.75">8845 12784 483,'0'0'121,"0"0"9,0 0 5,0 0-35,0 0 2,0 0-48,-114-89-25,56 101-10,2 22-3,1 6-5,10 7 0,11 3-8,16-6-1,16-4 1,2-6-3,14-8 1,21-12-1,10-10 0,4-4 0,-2-6-5,-6-20-12,-4-8 0,-10-3 11,-10 0 3,-5 1 2,-10-3 1,-2 10 4,0 6-1,0 9 17,0 10 4,-5 4-3,1 0-7,-3 18-12,0 18-2,7 9 2,0 2 2,0-7-4,27-5 6,11-14-4,9-9 2,10-12 1,6 0 0,2-12 1,-3-11-4,-12-1-1,-17 4-1,-15 3-11,-9 8-47,-9 5-63,0 4-115,-25 0-141</inkml:trace>
  <inkml:trace contextRef="#ctx0" brushRef="#br0" timeOffset="79844.6">8062 13523 777,'0'0'101,"0"0"-93,0 0-5,214 11 72,-60-28 5,33-11-15,25-6-21,13-8-7,12-6-2,-1-5-9,-5 2-3,-21-2-2,-25 7-13,-38 5 5,-42 7-4,-39 11-8,-31 7 1,-27 8-1,-8 2-1,-2 4-15,-37 2-58,-13 2-98,-20 24-72,-12 12-112</inkml:trace>
  <inkml:trace contextRef="#ctx0" brushRef="#br0" timeOffset="80315.97">8216 14650 880,'0'0'67,"0"0"-57,0 0 30,0 0-27,71-133 6,-35 78 0,-7-6-10,-8 5-9,-6 4 4,-13 10-3,-2 14 3,0 8 0,-21 10-1,-1 6-2,0 4-1,0 0-1,4 4-4,5 12 1,6 6-1,7 0 4,0 4-6,31 0 6,9 6-4,10-5 5,0-1 0,2-3 3,-13 0-5,-13-5 4,-9-1-3,-14 2 4,-3 3 2,-7 4 14,-20 2-9,-4-2-6,2-4-3,3-3-1,6-16-51,6-3-105,0-3-159</inkml:trace>
  <inkml:trace contextRef="#ctx0" brushRef="#br0" timeOffset="80804.94">8715 13880 673,'0'0'28,"0"0"-27,0 0-1,0 0 0,0 0-2,0 0-21,-74 78-41,67-78-28,1 0 56,-3-8-40,2-10 58,5-2 18,2-2 1,0 3 4,2-1 11,17 6 40,0 5-10,5 6-5,1 3 0,0 0-7,-4 9-7,-6 13-1,-5 5 0,-2 4 1,-8 8 4,0 0-1,-8 6-2,-13-3-21,-4-6-3,3-10 2,7-16-3,-2-7-1,7-3 7,3 0 5,2 0-2,5 0 8,0-5 10,5 3-4,15 2-14,4 0-2,5 0-7,-2 7-3,2 12-2,0 8-133,-2-10-98,-1-5-222</inkml:trace>
  <inkml:trace contextRef="#ctx0" brushRef="#br0" timeOffset="80998.92">9204 14133 1089,'0'0'34,"0"0"-28,0 0 36,0 0 4,-21 128-12,21-88-19,0 1-9,7-1-5,-1-2-1,0 0-4,-6-2-48,0-4-81,0 0-100,-10-6-99</inkml:trace>
  <inkml:trace contextRef="#ctx0" brushRef="#br0" timeOffset="81174.71">8951 14592 846,'0'0'95,"0"0"-86,103-109 25,-36 63-4,4 4-17,-3-2-7,-9 9-6,-5 6-79,-7 7-153,-7 2-166</inkml:trace>
  <inkml:trace contextRef="#ctx0" brushRef="#br0" timeOffset="81545.26">9794 14096 909,'0'0'71,"0"0"-30,0 0 41,-133 81-13,97-41-25,9 1-19,7 2-14,16-5-8,4-3-2,0-9 0,20-6-1,11-15-1,7-5-3,2 0-8,3-21 3,-6-6 0,-8-5 4,-9 3 5,-9-8 2,-8 3 0,-3 6 1,0-2-1,-5 11 19,-4 12 4,4 5 14,3 2-6,2 0-19,0 20-12,0 8 0,0 4-2,16-6 0,11 2 2,-1-2-2,5-2-10,0-3-39,-4-3-50,-1-5-98,-7-13-142,-6 0-259</inkml:trace>
  <inkml:trace contextRef="#ctx0" brushRef="#br0" timeOffset="81884.8">10139 13904 871,'0'0'133,"0"0"-112,0 0 71,0 0-22,134-84-35,-109 84-2,-8 26-21,-7 11-6,-10 4 7,0 6-8,-5 3 2,-14-9-2,8-2 1,3-11-1,8-8-1,0-10-1,19-6 3,27-4 9,14 0 20,12-12-6,5-10-5,6-2-9,2-1 1,-3 2-9,-10 0-4,-17 2-2,-17 5 1,-17 6-1,-15 3-1,-6 7-6,0 0-28,-20 0-36,-27 0-96,-20 7-303</inkml:trace>
  <inkml:trace contextRef="#ctx0" brushRef="#br0" timeOffset="96496.96">13187 11392 147,'0'0'38,"0"0"-28,0 0-6,0 0 8,0 0 8,0 0-4,0 0-9,0 0-6,-5 4 0,5-4 9,0 0 6,0 2 3,0-2-2,-2 0 3,2 0-5,0 0-2,-2 0-7,2 0-3,0 0-3,0 0 0,0 0-1,0 0-15,0 0-41,0 0-13,4 0-5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45:28.5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1408 1101 334,'0'0'345,"0"0"-314,0 0 80,0 0 21,0 0-64,0 0-5,0 0-28,-22-42-16,22 47-10,0 16-8,0 18 14,0 14 7,0 15 1,8 10-5,4 2-11,-6 1 13,1-10-19,-1-8 3,2-10-3,0-12 4,3-9-1,1-8-2,0-8-2,5-6 0,5-3 0,7-7 0,3 0 0,9 0 1,4-23-1,9-3-58,-1-4-65,-6-4-158,-9-4-253</inkml:trace>
  <inkml:trace contextRef="#ctx0" brushRef="#br0" timeOffset="193.87">2069 1221 996,'0'0'115,"0"0"-104,0 0-11,175-115 18,-101 82-12,-1 4-6,-5 10-2,-9 7-64,-19 4-93,-13 8-110,-16 0-64</inkml:trace>
  <inkml:trace contextRef="#ctx0" brushRef="#br0" timeOffset="492.99">2259 1164 631,'0'0'185,"0"0"-180,-13 117 66,13-54 1,0 10-15,9 7-7,4 7-21,-4 2-9,-2-2-6,-2-7 3,-1-7 5,-2-10-2,2-5-4,1-7 5,1-10-6,6-5-4,1-10-4,7-4-5,3-5 1,8-9-3,7-5-1,4-3 0,7-8-32,3-28-48,-2-15-87,-5-9-178</inkml:trace>
  <inkml:trace contextRef="#ctx0" brushRef="#br0" timeOffset="777.99">2928 1310 1044,'0'0'127,"0"0"-109,0 0-11,0 0-7,0 0 0,7 129 15,1-50-4,4 1-3,1-2-1,1-8 3,3-11-5,2-15-1,-2-12-4,3-15 0,3-5 0,1-9 0,7-3 0,1 0 0,1-18-11,-6-3-44,-9-4-49,-8 0-98,-10 2-184</inkml:trace>
  <inkml:trace contextRef="#ctx0" brushRef="#br0" timeOffset="921.52">2899 1768 967,'0'0'84,"0"0"-84,0 0-12,0 0 3,85-141-57,-27 83-39,-9 5-205</inkml:trace>
  <inkml:trace contextRef="#ctx0" brushRef="#br0" timeOffset="1332.95">3233 1136 1020,'0'0'95,"0"0"-82,0 0-13,0 0-17,0 0 17,0 0 6,34 123-3,-23-89 0,-6-8 2,-1-6-2,1-10 1,-5-5 0,0-5-1,0 0 4,0 0 12,0-19-1,0-15-18,0-12-11,0-3-13,0 3 17,10 5-19,9 7-3,-2 8 29,1 9 2,-2 9-2,-1 8-6,-2 0 2,3 3-6,1 16 10,-2 8 7,-2 3 2,0 3 9,0-2-9,-3-2-8,1 0 0,0-7 0,3-2-1,-4-6-31,9-6-123,-4-8-106,-4 0-209</inkml:trace>
  <inkml:trace contextRef="#ctx0" brushRef="#br0" timeOffset="1709.63">3722 947 889,'0'0'187,"0"0"-176,0 0-1,127-81 7,-63 51 2,4 0-16,-4 6-3,-11 8-3,-14 8-7,-12 8-12,-12 0 17,-1 2-8,-1 23 13,5 12 1,-1 13 38,8 13 2,4 15-16,6 6-6,2 4 4,0-2-2,-3-8-13,-11-8 4,-11-1 5,-12-2 15,0 2 16,-27-1-13,-15-5-1,-7-5-15,-3-11-7,-6-6-3,-1-10 0,8-8-9,-1-11-17,10-12-61,11 0-70,6-28-340</inkml:trace>
  <inkml:trace contextRef="#ctx0" brushRef="#br0" timeOffset="7917.6">393 3912 566,'0'0'138,"0"0"-119,0 0 29,0 0-6,0 0-42,0 0-27,0 0 27,23 113 28,-5-50 10,-5 3-2,-3-2 12,-6-3-6,-4-15-18,0-12-9,0-12-7,0-10 8,1-10-7,-1-2-5,3 0 10,-3-7 2,0-27 0,0-17-16,5-9-49,5-3 14,11 10 26,1 9-3,7 9 9,0 12 0,-3 12 3,-3 10-2,-5 1-5,-3 5-2,3 23-8,-3 9 17,-1 1 5,-3 5-5,-1 2 2,-4-4-2,3-2-79,-2-11-93,11-10-101,-3-14-161</inkml:trace>
  <inkml:trace contextRef="#ctx0" brushRef="#br0" timeOffset="8329.86">1120 3746 674,'0'0'52,"0"0"-41,12 108 69,1-48 16,3 0-28,1-2-9,0 1-31,-3-9-17,0-9-2,-3-5 1,-2-11-9,-2-9 3,-3-8-3,-1-8 4,-3 0-3,2 0 7,-2 0 3,4-20-2,5-10-3,7-7-7,4 6 0,2 9-2,7 8-2,-2 7 0,-3 7-6,1 0 10,-8 0 0,-5 16 3,-6 7-2,-6 3 8,0 6-1,0 3 5,-6 2-6,-19 1-7,-6-4-2,-1-6-80,0-12-53,7-9-108,9-7-137</inkml:trace>
  <inkml:trace contextRef="#ctx0" brushRef="#br0" timeOffset="9070.04">1682 4073 515,'0'0'47,"0"0"-9,0 0 77,0 0-41,15-109 34,-15 105-16,-8 2-26,-1 2-18,-1 0-18,2 0-19,-1 22-10,3 6-1,1 5-1,5-1 1,0 0 0,0-5-1,18 0-3,9-6 0,-1-9-2,8-5-5,3-7-6,-1 0-12,5-19 9,-6-11 3,-4-3 2,-8-6-4,-8 6 12,-8 1 6,-7 1 1,0 9 3,0 4 5,-9 8 27,7 8 2,-3 2 3,1 0-22,4 0-18,0 8-16,0 16-2,0 10 17,0 2 2,11-4-2,4-4 3,5-3-4,-1-8 1,-2-5-4,-1-4-13,0-5-5,-5-3 15,2 0 7,1-3 1,-1-14 3,-2-11 5,-2-5-3,-5-6 2,3-2-1,-7 12-4,0 8 2,0 13-1,0 8 7,0 0-10,0 0-2,0 4-31,0 14 17,0 4 16,0-4 5,0-4-5,0-10-5,0-4 4,0 0 1,2 0 0,2-8 4,4-20-9,-1-4-11,9 3 14,5 8 0,1 7 1,3 8-7,-3 6 4,0 0-4,1 0 6,-6 9 0,-4 11-6,-4 5-10,-2 1-104,-3 1-13,0-8-110,0-9-98</inkml:trace>
  <inkml:trace contextRef="#ctx0" brushRef="#br0" timeOffset="9529.93">2687 3757 784,'0'0'202,"0"0"-156,0 0 19,0 0-32,0 0-2,-124 138-12,106-91-15,9-2-4,9-9 0,0-9-2,6-9-22,19-12-20,8-6-5,7-6 28,3-25 18,-3-10 3,-7-2 3,-10-1 0,-11 3 7,-6 7 2,-6 10 22,0 12 2,0 6 0,0 6 15,0 0-22,0 25-29,4 30 1,14 26 1,11 23 22,6 19-11,2 13-1,-5 4-5,-6-12 4,-13-18-1,-13-26-6,0-28 26,-7-19 19,-15-17-14,-8-12-22,-7-8 5,-12-15-3,-14-28-15,-10-23-39,3-11-30,8-8-41,11 1-83,13 6-170,6 4-358</inkml:trace>
  <inkml:trace contextRef="#ctx0" brushRef="#br0" timeOffset="9658.28">2183 3712 874,'0'0'107,"0"0"-94,0 0 2,0 0-15,0 0-83,0 0-190,52-50-41</inkml:trace>
  <inkml:trace contextRef="#ctx0" brushRef="#br0" timeOffset="10197.49">3620 3631 956,'0'0'115,"0"0"-101,0 0 58,0 0-20,0 0-5,0 0-34,-133 22-13,96 24 0,6 11 0,5 1 1,14-4-1,5-6-2,7-11 2,0-14-4,11-11-6,18-12-25,5 0 15,5-12 20,4-22 3,-9-10 5,-4-4-8,-12 3 3,-6 6 0,-10 15 2,-2 12 0,0 9 13,0 3 7,0 0-14,0 0-11,0 16-3,0 11 3,8 3 3,15-2 2,8-8-1,6-10-3,11-10 5,10 0 15,11-30 13,10-16-4,0-9-8,-5 1-1,-17 8-12,-19 8-6,-15 9 1,-14 12-4,-9 8-26,-9 9-44,-40 21-69,-22 31-367</inkml:trace>
  <inkml:trace contextRef="#ctx0" brushRef="#br0" timeOffset="10862.17">947 5546 462,'0'0'280,"0"0"-171,0 0 35,0 0-38,0 0-46,0 0-36,-14 50-22,14-1 11,4 15 18,13 8 1,3 1-11,-1 5-3,-1-3-5,2 0-7,-4-5-5,-3-8 0,-1-6 1,-9-6-2,0-10-13,-3-11-9,0-11-18,0-12-10,-6-6-5,-19-14 35,-6-27-51,-7-19-13,-1-12 55,14-9 28,11 0 1,14 0 0,2 1 19,33 5 11,8 10 14,6 14-5,-4 24 7,-10 19-32,-9 8-14,-8 10 0,-6 25 6,-5 10 18,-7 7 7,0 4-21,-3-6-3,-13-8-4,1-12-3,2-10-7,2-13-81,2-7-6,-3-13-39,6-24-147,1-14-183</inkml:trace>
  <inkml:trace contextRef="#ctx0" brushRef="#br0" timeOffset="11118.94">1275 5755 307,'0'0'78,"0"0"43,28 145-35,-15-108-40,5-16 1,-2-9-5,4-12-1,-2 0 17,0-15 9,1-23 22,-5-8-19,-5-2-11,-9 2-25,0 7-3,-7 4-3,-22 10-7,-2 8-21,-4 9-1,1 8-2,-3 6-42,12 24-98,5 12-88,9 4-26,11 5-254</inkml:trace>
  <inkml:trace contextRef="#ctx0" brushRef="#br0" timeOffset="12723.93">1566 6025 731,'0'0'74,"0"0"69,54-171-49,-29 96-42,-6 3 2,-7 10-35,-11 16-14,-1 20 0,0 10-1,-1 11-4,-9 3-21,1 2 0,3 0 7,4 0-15,2 10-32,0 4 21,11 4-7,20 0 25,12 3 5,7-2 16,0 6-1,-10 7-4,-9 4-43,-15 5-31,-12 6 30,-4-4 9,0-10 10,-16-13 28,1-10 3,3-10 25,7 0 13,5-12 3,0-24-31,8-11-10,18-11 0,5-4 0,4 1 1,-2 3-1,-6 5 1,-8 11 4,-6 13 4,-7 17 18,-6 7 44,0 5 40,0 0-23,0 0-40,0 5-33,0 22-6,-7 4-9,5 8 0,2 0 0,0-3 0,17-7-5,9-5 5,4-9-12,4-13 3,2-2 8,6-9 1,0-28 0,-4-9-6,-5-12-6,-13-7 3,-13-8-8,-7-6-4,0 1 8,-25 8 13,-6 15 3,-2 13 9,4 12 18,5 14 11,3 8-12,11 6 3,0 2-14,8 0-18,-2 25-1,4 16-9,0 14 8,0 7 2,16 7-2,7 1 2,5-5-5,7-11 4,1-11-1,-2-14-4,-1-12-6,0-12-3,-4-5 6,5 0 5,-5-17 2,-3-14-3,-6-5 4,-7-3-6,-4 0 7,-9 5 8,0 8-5,0 8 1,0 10 20,0 8 6,0 0-15,0 0-15,0 0-3,0 16-8,0 12 11,9 4-2,3 0 2,7-1-1,4-2-2,5-3 2,2-7-6,-1-10-7,-2-5-1,-3-4-1,-4-6 3,-2-20 11,-2-6-10,-9-5 7,-3-10 2,-4 7 3,0 3 3,0 12-3,0 12 16,0 10 16,0 1-8,0 2-5,0 0-19,0 0-3,0 12-15,0 14 17,4 6 1,5-2-1,4 0 4,3-4-3,-2-6 0,-1-6-4,-5-4 2,1-8-14,1-2-10,0 0 23,0-9 2,-1-17-2,1-9 1,1-3-5,1-2 0,2 2 6,-1 3 0,2 6-2,1 2 6,2 7-1,2 6 2,-2 4-4,1 9 2,2 1-2,-1 0 0,0 0-2,-2 16-1,-1-2 4,-1-2-4,0 0 5,-1-7-3,-3-1 1,1-4 0,3 0 0,-4 0 0,4-9 3,-2-12-2,-1-3 4,-1-1-2,1-1 1,-5-1-4,0 5 1,-4 0 1,-4 6 5,0 4-1,0 2-1,-4 3 8,-6 6-8,-3-1 5,2 2-2,-2 0-7,2 15-1,-1 8 0,6 3-5,6 2 5,0 2-1,0-2 1,18-6 0,9-5 0,8-10 2,7-7-2,12 0 13,3-7 1,4-17 5,-5-8 5,-3-2-5,-12 1-4,-11 5-4,-10 8-10,-12 8 1,-6 8-4,-2 4 0,-14 0-46,-26 0-55,-20 24-192,-19 4-114</inkml:trace>
  <inkml:trace contextRef="#ctx0" brushRef="#br0" timeOffset="12897.97">2224 5518 825,'0'0'47,"0"0"-45,49-146-4,-9 86 1,-4 5-108,-7 14-167</inkml:trace>
  <inkml:trace contextRef="#ctx0" brushRef="#br0" timeOffset="13021.45">2418 5078 733,'0'0'166,"0"0"-148,0 0 5,0 0-23,0 0-1,0 0-182,-50-9-357</inkml:trace>
  <inkml:trace contextRef="#ctx0" brushRef="#br0" timeOffset="13160.23">1809 5162 783,'0'0'190,"0"0"-170,0 0 45,0 0-16,0 0-49,0 0-80,-38 76-116,65-4 10,-5 13-247</inkml:trace>
  <inkml:trace contextRef="#ctx0" brushRef="#br0" timeOffset="15190.98">1703 7221 840,'0'0'41,"0"0"-28,0 0 52,0 0-37,0 0-21,0 0 5,6-34 3,7-3-5,1-10-1,-3-6 1,-9 7-8,-2 4-2,0 14-2,-7 12-1,-6 7 3,1 9-1,-2 0 2,4 0 9,-1 0-7,3 18-3,2 1 0,4 9 0,2 6-2,0 6 0,10-4 0,11-3 2,4-9 0,6-11-3,5-8-3,0-5-19,4-2 18,-4-28-9,-5-9 5,-5-9 8,-6 0-6,-8 4-8,-8 2-2,-4 10 0,0 5 16,-2 8 3,-7 5 4,-2 7 21,4 5-3,3 2-6,4 0-3,0 0-6,0 9-7,0 17-10,0 8 8,7 1 2,8 9 7,-2-9-3,1 1 1,-3-10-4,-5-7 7,1-11-7,-2-7 2,-5-1-2,0-1 7,0-22 13,0-9-21,0-4 6,0 6-6,0 10 0,7 8-2,1 9 1,6 3-4,1 0-4,6 0 7,-2 11-2,6 7 3,0-3 1,-1-4-3,-2-5-7,-2-6-25,0 0 12,3-22 20,-3-17-1,0-7 4,-5-5 0,-3-7-2,-11-3-1,-1-5 1,0-4 2,-5 6 3,-16 12-2,1 12 9,-2 16 14,6 9 15,1 9-7,-1 6 1,5 0-5,-4 9-24,8 21-4,-2 10-3,7 10 3,2 4 0,0-1 2,4 2 3,19-6-1,8-5-2,2-8 0,3-7-2,-1-9-1,-2-10-5,1-10-13,1 0 14,2-15 2,0-15 2,-3-5 1,-6-4 1,-9-4-1,-4-1 0,-8 4 2,-5 10 0,-2 12 0,0 10-2,0 8 11,-11 0 12,-5 0-23,0 14 1,5 8-1,1 1-2,5 4 0,5-1-1,0-4-4,0-4-3,11-4-15,11-8-7,7-6-8,5 0-17,3-9 21,0-22 2,-4-5 23,-2-6-4,-2 0 10,-9 2 5,-2 8 3,-9 9 8,-5 14 0,-4 6 11,0 3 39,0 0-18,0 12-27,-11 16-16,-2 7 0,1-1 0,6-1 0,4-6-2,2-10 0,0-4-15,0-9-36,13-4-3,7 0-26,1-17 38,-2-8 3,-3-3 22,-8 0 10,-3 2 9,-5 4 1,0 8 11,0 6 47,0 8 35,0 0 10,0 0-48,0 1-30,6 26-24,10 13 2,11 11 5,9 8 4,4 13 6,5 15-7,-1 12 1,-3 14-5,-15 3-3,-6-3-3,-18-5 2,-2-12-1,0-7-1,-22-20 1,-10-14 6,-7-23 2,-6-20 2,-5-12-2,2-9-4,3-29-7,10-19 7,10-10-8,15-7 1,10-10-1,0-4-4,6-8 5,23-11-1,9 2 4,1 1-1,4 5-2,4 8-1,-5 3 1,-2 5 3,-8 11 6,-12 13-8,-7 14 0,-11 11 6,-2 10-7,0 8 9,0 7-4,-2 2 4,-11 5-1,-3 2-1,-1 0-6,1 22-1,3 10-2,2 4 0,11 3 1,0-6-3,0 0 2,13-8 2,6-6-3,4-4 1,3-12 0,-1-3-8,4-3 10,7-20-2,-6-7 3,4-2-2,-5 0 0,-8 6-12,-2 7-2,-3 11 6,2 8 2,2 0 2,4 0-1,4 13 2,-5 1 4,2-5 0,2-3 3,-2-6 2,4 0-3,2-10 0,2-18 3,3-4-1,-5-2-4,-11 2 0,-9 8-3,-11 8-45,0 8-43,-24 3-170,-23 5-11</inkml:trace>
  <inkml:trace contextRef="#ctx0" brushRef="#br0" timeOffset="15357.69">2614 6565 776,'0'0'93,"0"0"-90,0 0 30,-16-106-33,41 58-3,-2 5-8,-13 11-201,-10 15-257</inkml:trace>
  <inkml:trace contextRef="#ctx0" brushRef="#br0" timeOffset="15521.9">1470 6767 1016,'0'0'0,"0"0"-94,0 0 17,0 0-99,114-128-361</inkml:trace>
  <inkml:trace contextRef="#ctx0" brushRef="#br0" timeOffset="16631.87">5401 1388 883,'0'0'154,"0"0"-138,0 0 1,0 0-1,0 0-2,0 0 25,129-7 31,-71-3-18,-1-5-13,-1-2-18,-7 3-8,-7 2-11,-8 4 1,-14 4-3,-11 2-7,-5 2-43,-4 0-55,0 0-35,0 0-72,-11 6-92,-20 6-147</inkml:trace>
  <inkml:trace contextRef="#ctx0" brushRef="#br0" timeOffset="16855.85">5485 1702 645,'0'0'66,"0"0"11,0 0 98,125 17-72,-52-19-21,15-21-15,0-3-28,-4 0-5,-11 4-22,-20 3-5,-19 10-3,-17 5-3,-10 2-1,-7 2-37,0 0-22,0-2-69,0-8-158</inkml:trace>
  <inkml:trace contextRef="#ctx0" brushRef="#br0" timeOffset="19452.95">8032 696 407,'0'0'119,"0"0"-58,0 0 10,0 0 3,0 0 0,0 0-18,0 0 1,-6-8-8,6 8-19,0 0-4,0-3-19,21 2-4,23-7 7,17-2-3,20 1 6,18 1 6,13-6-1,10-3 7,6-6-5,9-7-6,-3 4-2,-7-4-4,-11 0-4,-18 2 4,-18 0-5,-17 6 5,-19 6-7,-17 5 4,-16 10-3,-11 1 4,0 0-6,-7 0-18,-28 10-49,-17 17-137,-19 10-151,-10 7-131</inkml:trace>
  <inkml:trace contextRef="#ctx0" brushRef="#br0" timeOffset="20113.96">8126 717 267,'0'0'92,"0"0"-10,0 0 21,0 0 11,0 0-25,0 0-9,-35-48-23,26 46 15,2 2-19,-2 0-32,3 0-1,-2 9-4,3 27-16,2 10 0,3 18 1,0 10 2,0 9 3,0 4 6,0 4 7,0-7-1,0-8 7,-3-10-11,-3-10-3,2-10 2,-3-5-8,1-12 0,4-8 0,-1-7-5,3-8-18,0-6-99,9 0-105,20-36-138</inkml:trace>
  <inkml:trace contextRef="#ctx0" brushRef="#br0" timeOffset="21072.35">8608 1052 516,'0'0'228,"0"0"-203,0 0 16,0 0 3,0 0-24,0 0-14,-18 14-4,18 7 4,0 2-1,0 6-2,0 3 3,0 3 3,4 4 7,4-5-1,0 2 0,-1-7-4,0-4-2,-3-5-1,1-6-1,-4-3-4,2-8-1,-1-3 9,-2 0 0,2 0 5,1-14-1,-1-16 10,2-12-24,1-10-1,4-1-4,1 2 4,7 9-15,0 10 15,-1 9-9,-1 16 8,1 7-14,4 0 3,0 16 9,0 16-5,-2 4 5,-4 3 3,-1-4 2,-2-3 4,-2-4-5,-5-7 0,3-6-1,0-5 0,2-3-8,-3-5-71,5-1-90,3-1 9,1 0-66</inkml:trace>
  <inkml:trace contextRef="#ctx0" brushRef="#br0" timeOffset="21387.81">9243 924 873,'0'0'66,"0"0"-51,0 0-7,0 0-8,0 0 0,0 0 7,0 132 3,0-82 0,7 1 5,-1-3 1,2-1-5,-2-6-5,-1-3-5,-1-8 2,0-2-3,-2-5-8,1-8-54,-3-1-134,0-6-2,0-6-91</inkml:trace>
  <inkml:trace contextRef="#ctx0" brushRef="#br0" timeOffset="21590.16">9101 1267 834,'0'0'106,"0"0"-60,0 0 57,0 0-86,0 0-12,0 0-10,107-73 3,-45 47-31,-1-6-58,3 2-77,-2-3-58,-6-3-59</inkml:trace>
  <inkml:trace contextRef="#ctx0" brushRef="#br0" timeOffset="21777.69">9668 909 740,'0'0'163,"0"0"-102,0 0-10,0 0-23,0 0-1,0 0 10,-3 135-7,12-91-16,2 1-10,0-1 2,-2-2-3,-3 6-3,-6 2-26,0 2-94,0-4-152,0-9-204</inkml:trace>
  <inkml:trace contextRef="#ctx0" brushRef="#br0" timeOffset="22226.87">7904 2215 463,'0'0'158,"0"0"-141,-137 15 70,127-14 30,10-1 4,6 0-87,46 0-17,33 0-1,39-21-3,34-13 6,32-12-3,32-7-4,29-5 1,18-5 6,10 0 4,-1-4 4,-19 4-1,-27 5 4,-34 5 8,-39 9-13,-41 12-5,-33 6-12,-35 10 0,-23 8-7,-20 5-2,-7 3-11,-15 0-35,-39 11-41,-26 17-157,-21 4-273</inkml:trace>
  <inkml:trace contextRef="#ctx0" brushRef="#br0" timeOffset="22946.99">8419 3381 615,'0'0'97,"0"0"-67,0 0 40,0 0-9,0 0 16,0 0-37,54-7-6,-23-30 11,2-12 4,3-9-25,-5-6-2,-7-2-12,-6 5-3,-9 11-4,-9 17-2,0 12-1,0 13-2,-11 7 0,-12 1 1,-4 0-15,1 20 2,-1 4 6,9 2-1,9-1 1,9 0-3,0-4-10,9 2 9,20-3 7,7 0 0,4-4 3,2 2 2,0 2 2,-3 1-1,-6 0 2,-10 1-2,-10 3 8,-7 0-8,-6 3 7,0 2-1,-11 1 1,-11-4-4,4-4 0,1-7-4,0-7-4,5-8-23,1-1-44,-5-4-89,7-25-105,5-9-171</inkml:trace>
  <inkml:trace contextRef="#ctx0" brushRef="#br0" timeOffset="23406.96">8813 2634 777,'0'0'174,"0"0"-174,0 0 0,0 0-20,0 0 20,0 0 15,61 97-10,-44-65 6,-1 1-4,-3-4 11,-8-5-4,4-10-7,-9-6-1,0-6 1,0-2 6,0 0 12,0 0 16,0-18 5,-2-14-40,-6-4-4,6-4-2,2-1 0,0 3-7,0 2 3,13 5-7,7 8 8,0 5 3,1 10 0,-4 2-4,2 6-3,-3 0-4,-3 5 5,-3 15 3,2 4 3,-3 5 3,2 4 2,-7-1-4,5 0 1,0-4-4,-2-2-11,4-5-72,-2-7-111,4-9-56,1-5-74</inkml:trace>
  <inkml:trace contextRef="#ctx0" brushRef="#br0" timeOffset="23684.92">9439 2428 709,'0'0'237,"0"0"-226,0 0 7,0 0-7,0 0-10,0 0 16,5 88-7,6-58 2,0 2 8,-1 3 6,0-2-9,1-2-13,-1-3 0,1-2 1,-3-5-5,-3 2-6,0-5-42,-5-4-34,0-2-86,0-1-33,0-4-63</inkml:trace>
  <inkml:trace contextRef="#ctx0" brushRef="#br0" timeOffset="23883.89">9333 2787 828,'0'0'68,"0"0"-11,0 0-16,0 0-38,0 0-2,141-107-2,-77 66-23,5 1-77,-8 0-30,-8-1-114,-16 9-198</inkml:trace>
  <inkml:trace contextRef="#ctx0" brushRef="#br0" timeOffset="24093.83">9839 2334 822,'0'0'120,"0"0"-94,0 0 22,2 108 16,11-66-29,2 2-11,5 4-7,-1 0 2,-4 1-6,1 1-5,-6-6-5,-3 2 1,-1-8-4,-6-8-1,0-6-43,0-12-68,0-12-194,-3-12-249</inkml:trace>
  <inkml:trace contextRef="#ctx0" brushRef="#br0" timeOffset="24505.97">11497 1351 689,'0'0'181,"0"0"-153,0 0 28,0 0 12,0 0-5,114-14-23,-60-6-22,6-4-11,-2-2-7,-5 2-11,-8 7-81,-14 2-127,-23 10-106</inkml:trace>
  <inkml:trace contextRef="#ctx0" brushRef="#br0" timeOffset="24718.93">11524 1632 730,'0'0'171,"0"0"-163,0 0 32,0 0 31,178-36-5,-107 16-27,1-1-31,-7 4-3,-12 2-4,-15 6-1,-18 4-87,-15 0-190,-5 3-115</inkml:trace>
  <inkml:trace contextRef="#ctx0" brushRef="#br0" timeOffset="26117.88">13472 699 748,'0'0'66,"0"0"-46,0 0-20,0 0-13,0 0 13,11 135 10,5-85 3,0-2 11,-3 1 8,-5-7-13,0-5 7,-6-9-12,0-7-2,-2-9-5,0-9 1,2-3-4,0 0 1,1 0 14,1-2-2,2-23 2,6-16-18,3-10-1,4-2-12,0 3 3,6 6-29,-1 10 16,-1 6 16,-4 12 6,-3 9 0,-3 7-2,1 0-9,-4 9 3,1 14-2,-5 6 10,-4 3 28,-1 0-16,3-2 2,-4 0-7,2-5-4,2-2 2,0-6-5,8-6-5,5-3-96,6-8-136,2 0-33</inkml:trace>
  <inkml:trace contextRef="#ctx0" brushRef="#br0" timeOffset="26393.97">14103 417 854,'0'0'161,"0"0"-137,0 0-24,0 0-1,0 0-6,12 108 7,-1-43 21,-2-6 3,4 2-4,-2-5-10,0-3 1,-2-4 2,0-5-7,-1-4-5,4 1-1,-5-6-66,1 1-100,-1-3-54,-5-11-172</inkml:trace>
  <inkml:trace contextRef="#ctx0" brushRef="#br0" timeOffset="26806.9">14259 1354 134,'0'0'530,"0"0"-522,0 0 2,0 0 31,0 0-14,0 0-4,80 63-2,-80-59-14,0 1 9,0-4 3,0-1 25,-2 0 19,-9 0-25,1 0-12,7 0-5,0-1-6,3-2-10,0 3 2,0 0-2,0 0-5,0 0-2,0 0 2,0 0 0,0 0 0,-4 0 3,2 0 1,0 0 4,-4 0 10,4 0 9,-2-4-6,4-8-7,0 3-14,0-4-16,0 1-20,2 7-60,16 2-90,-5 3-85,-3 0-254</inkml:trace>
  <inkml:trace contextRef="#ctx0" brushRef="#br0" timeOffset="27383.88">13354 1842 739,'0'0'179,"0"0"-169,0 0 21,0 0 22,0 0-47,0 0-6,22 0 0,57-4 3,37-18 14,37-10 0,37-12 21,30-2 0,21-6-6,18 0-19,-3 4-3,-22 0 7,-28 5-4,-35 8 4,-37 2 0,-38 6 3,-35 6-1,-22 9-9,-26 6-6,-11 4 3,-2 2-7,-5 0-37,-34 0-25,-24 8-145,-22 20-177</inkml:trace>
  <inkml:trace contextRef="#ctx0" brushRef="#br0" timeOffset="27955.41">13550 3232 31,'0'0'880,"0"0"-800,0 0-50,0 0 0,90-114 1,-57 60-11,2-8-13,-6-5-3,-6-3 4,-12 4-4,-9 12 0,-2 15-3,0 15-1,-19 17 2,-8 5-2,-7 2 0,-2 7-3,2 18-6,8 3 1,6 2-9,14 0 2,6 2 3,0 2-9,17-5 16,18-3-9,13-2-7,2-6 21,6-2 3,-2 1 0,-10 1-2,-5 3 4,-15 1-5,-11 0 0,-10 0 3,-3 0 1,-7 1 4,-20-3-2,-4-1-6,2-6-3,3-8-13,6-5-76,4 0-61,7-12-47,2-18-176</inkml:trace>
  <inkml:trace contextRef="#ctx0" brushRef="#br0" timeOffset="28405.93">13915 2280 981,'0'0'33,"0"0"-33,0 0-10,0 0 10,0 0 6,70 120 0,-59-85-5,0-8 2,-6-3 3,-3-8-1,-1-8-2,-1-4 2,0-4 2,0 0 3,0 0 6,0-4 11,0-20-17,0-7-10,0-8-14,7 3 5,6 4-10,3 3 19,3 3 0,-4 4 0,1 7 1,2 5 1,-3 8 2,-1 2 1,-3 0-2,0 2 3,-2 16-4,0 6 6,-1 2-5,1 2-2,-1 2 4,0 4-5,1-2-23,0 0-40,2-6-111,4-9-25,4-16-86</inkml:trace>
  <inkml:trace contextRef="#ctx0" brushRef="#br0" timeOffset="28675.04">14537 2173 532,'0'0'324,"0"0"-247,0 0-8,0 0-12,0 0-36,0 0-20,0 58 8,0-18 8,0-1-1,0 2-1,0-4-2,6-1-3,2-2-6,1-6-2,-3-1-2,2-10 0,-6-3-18,0-6-48,0-5-43,-2-2-89,0-1-51,0 0 15</inkml:trace>
  <inkml:trace contextRef="#ctx0" brushRef="#br0" timeOffset="28860.87">14331 2435 884,'0'0'106,"0"0"-103,0 0 11,0 0-12,162-81-2,-93 46-2,-2-2-116,-11 1-48,-7 0-169</inkml:trace>
  <inkml:trace contextRef="#ctx0" brushRef="#br0" timeOffset="29078.59">14954 1985 859,'0'0'206,"0"0"-195,0 0 16,-6 119 19,6-66-23,0 5 1,11 0-10,3-1 1,-6-7-5,0-6-9,-3-4 4,-5-6-5,0-2-42,0-6-74,-8-8-104,-10-7-171</inkml:trace>
  <inkml:trace contextRef="#ctx0" brushRef="#br0" timeOffset="35279.92">5562 4927 806,'0'0'42,"0"0"31,0 0 39,0 0-59,0 0-26,-113-16-11,95 16 0,-1 0-1,-2 5-5,-1 16 2,-6 9-5,3 18-6,-6 20 6,0 22-2,0 16 1,6 3 3,4-1 2,8-5-2,6-15-4,7-10-1,0-20-2,7-18 0,13-17-4,9-12 2,2-11-1,7 0-6,5-20 2,-7-18 2,3-12-1,-10-4 2,-13-1-2,-12 7-18,-4 8 11,-2 7 11,-14 8-4,1 9 3,4 9-1,4 4-3,5 1-3,2 2-7,0 0-34,0 0-24,4 14 32,14 7 20,5 0 2,2 8 17,0 4 0,4 16 1,5 11 2,-6 16 13,0 10 12,-10 4 1,-9-1 9,-1-7-16,-3-6-6,2-12-1,-2-6-8,3-8 2,-2-9-5,0-14-1,0-4-1,-2-11-46,1-11-40,-3-1-92,0-9 64,-1-28-224</inkml:trace>
  <inkml:trace contextRef="#ctx0" brushRef="#br0" timeOffset="36185.34">5991 5592 840,'0'0'40,"0"0"-14,0 0 76,0 0-49,-122 7-38,101 28-5,4 8-9,3 2 3,6 3-4,2-1 0,6-7 0,0-8-1,0-9-1,16-12-18,8-7-22,6-4-38,6-11-1,1-22 36,-4-5-2,-8-4 24,-9 0 23,-9 0 12,-7 3 19,0 9 31,0 9 10,-3 7-5,-7 7-20,2 7-9,2 0-18,2 10-18,4 22-1,0 9-1,0 3 0,6-6 3,16-4-3,3-8-1,4-8-3,-2-12-23,2-6-5,-1 0-25,1-15-1,-2-18 18,-4-3-9,-5-4 32,-12 2 8,-6 2-1,0 4 10,0 9 3,0 10 28,0 8 8,-2 5 5,2 2-44,0 27 0,0 7 0,0 6 7,0 1-3,11-6-3,-2-5 0,-2-11 1,2-7 0,-5-9 0,-2-5 0,0 0 2,1-8 12,1-18-1,3-8-15,2 0-6,0 6 5,0 6-5,2 9 7,0 8-4,3 5-5,-1 0-11,3 15 6,1 10 13,-3 1 1,-3-2 1,-3-4 1,0-6-2,-4-6 1,-3-6 0,2-2-2,-3 0 12,0 0 16,0-27 0,0-7-25,5-5-2,5-1 4,2 5 4,1 7 2,4 8 3,4 6 16,6 9-18,-3 5-2,-1 0-5,0 2-4,-8 18-1,-1 6 5,-4 2-5,-8 5 0,-2 4-2,0-2-42,0-1-65,0-5-73,0-14-49,0-12-75</inkml:trace>
  <inkml:trace contextRef="#ctx0" brushRef="#br0" timeOffset="36719.38">6743 5617 670,'0'0'118,"0"0"-105,0 0-3,0 0 38,0 0 5,77 105-30,-65-72-10,-8-6-10,-3-6 6,3-8-6,-2-8 1,-2-5-1,0 0 7,0-5 13,0-20-9,0-9-13,0-4-2,4 1 2,5 8-2,2 7 3,2 8-1,3 7 7,4 7-5,-2 0 1,5 3-2,-4 16 0,-1 10 0,-5 1 9,-3 0 1,-4-4-1,-3-6-1,-1-6-4,0-6-1,-2-8 0,2 0 1,-2 0 20,0-12 25,4-20-22,1-6-22,4-3-5,4 6 1,-1 8-2,1 7-1,2 12 2,-1 6-1,6 2-1,0 0 0,0 17-2,-3 7 2,-1 3 0,-5 6 3,-3 7-3,-6-2-4,-2-7-29,0-8-42,0-11-18,0-8-60,11-4-34,5-6 37,3-20-134</inkml:trace>
  <inkml:trace contextRef="#ctx0" brushRef="#br0" timeOffset="37153.41">7493 5496 635,'0'0'123,"0"0"10,0 0-34,0 0-64,0 0-20,0 0-3,-115 112 9,90-66-7,11-3 0,12-9-13,2-8-1,0-8 0,19-12-15,7-6-25,6-2 11,1-30-2,-4-6 1,-5-5 30,-4 1 4,-8 1-2,-8 0 16,-4 10 14,0 6 14,0 15 8,0 10 3,0 0-18,0 10-36,0 24-2,0 15 3,0 6 12,13 3-9,10-7-4,4-11-2,8-17 1,9-12 3,8-11 1,6 0 0,2-34 6,-2-6-4,-4-4-3,-14 4-2,-16 8-3,-13 7-9,-11 14-20,0 11-22,-31 0-95,-22 25-80,-10 19-5,-10 9-75</inkml:trace>
  <inkml:trace contextRef="#ctx0" brushRef="#br0" timeOffset="37805.24">6716 6316 980,'0'0'100,"0"0"-100,0 0-2,0 0 2,60 121 16,-38-53-5,-4 10-4,-2 14-4,-3 17-2,-2 11 0,0 8 5,-1-6-6,4-9 0,2-23 3,3-22-2,2-22 0,4-22 2,0-13-1,1-11 5,-1-16-3,-6-25 10,-5-13-2,-14-2-2,0 2-7,-18 2-1,-17 6-2,-5-2-3,1 1 1,2-3-6,1-10 7,11-6-3,10-3-3,15 0-17,0 12-18,11 13 17,18 14 17,7 12 7,7 10 1,0 8 0,7 0 4,-10 18 12,-5 14-14,-8 2 9,-16 1-1,-4-5-2,-7-11-7,0-6 7,0-10 4,0-3-1,0-9 8,0-23-8,0-12-11,0-1-15,0 6 15,3 7 2,14 13-1,3 3 7,7 10 1,2 6-5,-2 0-4,-3 0 0,-6 10-4,0 9-5,-5 8-63,-2 4-101,-1 6-113,-4 0-145</inkml:trace>
  <inkml:trace contextRef="#ctx0" brushRef="#br0" timeOffset="37949.87">7636 6735 777,'0'0'168,"0"0"-107,0 0 28,0 0-49,0 0-21,0 0-19,24-36-36,-24 36-157,-26-2-382</inkml:trace>
  <inkml:trace contextRef="#ctx0" brushRef="#br0" timeOffset="38553.11">8862 5216 805,'0'0'84,"0"0"-66,0 0 39,0 0-16,194-29 42,-67-3-22,21-8-29,5-6 0,-3 0 1,-17 4-18,-23 6-7,-31 7-2,-29 13-6,-26 8-2,-17 7-24,-7 1-47,-13 0-41,-32 5-82,-15 13-140,-16 7-141</inkml:trace>
  <inkml:trace contextRef="#ctx0" brushRef="#br0" timeOffset="38848.49">9107 5231 666,'0'0'150,"0"0"-115,0 0 47,0 0-49,0 0 6,-2 171 34,20-89-25,-2 5-11,-1 3-7,-3-2-6,-2-4-10,-1-8-5,-4-14-7,-3-9 0,2-17-2,-2-14-6,4-8-39,-6-13-51,4-1-63,-2 0-37,0-30-79</inkml:trace>
  <inkml:trace contextRef="#ctx0" brushRef="#br0" timeOffset="39102.98">9567 5360 839,'0'0'38,"0"0"-19,0 0 60,-87 134-29,87-66-13,0 6 1,6 1-16,15-5-9,6-9-10,-1-8 3,0-11-5,1-9-1,-2-13-30,0-13-51,-3-7-55,-2 0-60,-6-14-146</inkml:trace>
  <inkml:trace contextRef="#ctx0" brushRef="#br0" timeOffset="39416.87">9754 5685 595,'0'0'12,"0"0"22,0 0 6,14 104-26,-5-88 10,-3-5-12,-4-8-6,0-3-4,-2 0 13,2-8 32,1-21-3,-1-8-39,7-5-2,0 0 0,6 8 3,6 10 3,3 9 26,3 11 6,2 4-5,-1 4-7,-3 23-3,-2 4-9,-5 3-5,-5 3-3,-2-1-7,-4-2-2,-3-4-3,-2-5-63,-2-6-91,0-9-22,0-10-154</inkml:trace>
  <inkml:trace contextRef="#ctx0" brushRef="#br0" timeOffset="39666.69">10126 5392 750,'0'0'41,"0"0"3,123 12 83,-76 18-49,-7 12-17,-9 7-27,-8 4-1,-15 3-11,-6 7-9,-2 1-4,0-6-2,-2-10-6,-6-15-1,3-17-1,2-11-82,3-5-67,0-4-78,0-27-184</inkml:trace>
  <inkml:trace contextRef="#ctx0" brushRef="#br0" timeOffset="39839.94">10903 5576 837,'0'0'189,"0"0"-178,0 0 3,164-97 13,-110 71-15,-11 5-12,-7 10-47,-15 11-180,-18 0-148</inkml:trace>
  <inkml:trace contextRef="#ctx0" brushRef="#br0" timeOffset="40011.31">10967 5842 717,'0'0'295,"0"0"-270,0 0-7,0 0 13,138-67 2,-69 30-19,-4-1-14,-9 9-45,-16 3-216,-18-1-391</inkml:trace>
  <inkml:trace contextRef="#ctx0" brushRef="#br0" timeOffset="40691.91">12890 4714 763,'0'0'93,"0"0"-69,0 0 60,0 0-34,0 0-17,0 0 9,-35-86-14,10 82-15,-5 4-10,-7 0-2,-5 1 8,-7 22-1,-5 7-6,-2 18 10,6 17 0,7 15-4,20 20 1,21 21 1,2 11-2,27 10 2,16 3 1,8-6-5,0-5-3,-7-2 1,-9-14 6,-18-16 6,-15-14 0,-2-17 11,-14-13-3,-20-12 6,-16-8-5,-10-13-3,-2-11-9,-1-14-5,9 0-6,12-14 4,11-9-6,11 2-4,11 7-7,7 6-22,2 7-21,0 1-58,25 0-84,1 14-137,3 9-213</inkml:trace>
  <inkml:trace contextRef="#ctx0" brushRef="#br0" timeOffset="41068.95">12988 6909 978,'0'0'38,"0"0"-28,0 125 24,12-85 1,9-8-15,8-6-6,2-9-7,1-7-3,-1-10 1,1-2 3,-1-28 2,1-13 1,-7-9 7,-7-4-1,-9-2 1,-9 1-4,0 10 4,-11 8-3,-13 9 0,-7 16-4,-5 11-1,-2 3-7,-2 0-3,6 5 0,5 9 0,8-2 0,9-1-2,5-10-14,7-1-47,0 0-65,0-14-145,5-18-162</inkml:trace>
  <inkml:trace contextRef="#ctx0" brushRef="#br0" timeOffset="41699.94">13336 4388 710,'0'0'114,"0"0"-32,0 0 6,0 0-62,0 0-21,0 0-1,0 46 1,-4-13 5,-10 6 7,-8 1 1,-4 4-1,-9 2-10,-2-2 3,-5-7-2,4-8-4,9-11-2,9-12 1,9-6-2,3 0 8,8-20-2,0-6-7,0 2-15,23 4 14,2 6-1,4 10-5,6 4 6,1 0 1,5 0 0,0 0 0,1 0 8,-1-10 1,-1-4 4,-2-6 4,-11-5 3,-9-1-9,-7 2 0,-11-2 12,0 5-6,0-1-6,-11-1 5,-10 7-13,3 2-1,-1 10-2,3 4-7,-3 0-41,2 13-85,2 8-186,3-1-300</inkml:trace>
  <inkml:trace contextRef="#ctx0" brushRef="#br0" timeOffset="42462.88">14364 5530 622,'0'0'56,"0"0"-34,0 0 64,0 0 19,0 0-34,129 2-30,-89-28-18,1-10-8,-8-6-4,-4 0-6,-12 0 4,-13 2-3,-4 3 0,0 3-5,-8 9 7,-14 8-1,-2 15-3,-5 2-4,-6 9 0,2 24-1,-2 14 1,1 11 0,3 10 2,6 7 5,10 3 3,13-3-5,2-7-1,7-7-1,22-17-3,8-14 0,11-14 3,2-13 9,2-3 13,4-19-10,-5-17-7,-7-2-8,-8-2 0,-12-1-60,-15 6-78,-9-4-199,0-1-305</inkml:trace>
  <inkml:trace contextRef="#ctx0" brushRef="#br0" timeOffset="42929.9">14279 4925 309,'0'0'299,"0"0"-226,0 0-18,0 0 7,0 0 20,0 0-5,148-33-45,-109 15-13,-1 2-10,-13 3-9,-9 4-13,-5 4-92,-7-2-80,0 2-36,-2-5-115</inkml:trace>
  <inkml:trace contextRef="#ctx0" brushRef="#br0" timeOffset="43520.86">14696 4625 529,'0'0'71,"0"0"-22,0 0 9,0 0-12,152-53 1,-114 53-27,-5 0-9,-8 0-9,-10 20 1,-11 6-3,-4 6 6,0 4-2,-19 2 0,-6-6-1,0-1 0,8-13 4,5-7-7,8-4-1,4-7-8,0 0-8,0 0-2,13-11 19,9-14 7,5-10-4,4-5 0,3-1-2,-3 0 1,-2 1-2,-4 5 0,-8 1 1,-5 12 12,-8 11-4,-4 6 17,0 5 4,0 0-10,-13 21-10,-5 11-5,3 10 8,3 4 9,8-2 4,4 0 9,0-6 0,22-8-14,9-5-1,5-9-2,4-9-1,3-7-1,-6 0-6,-3 0-1,-11 0-8,-3-4-1,-7-4-59,-9-3-80,-4-6-108,0-5-437</inkml:trace>
  <inkml:trace contextRef="#ctx0" brushRef="#br0" timeOffset="44331.81">16238 5095 103,'0'0'664,"0"0"-637,0 0-10,0 0 28,150-28-2,-105 40 6,-8 22-39,-14 10-9,-11 10-1,-12 2 3,0 1 6,-8-7-5,-12-8-2,0-10 3,6-13-3,10-7-1,4-9-1,0-3-10,0 0-14,11-24 0,14-13 7,2-6-2,-1-10 18,-1-1-15,-2 0 13,-4 0 5,-3 6-2,-7 11 15,-5 10 13,-4 10 24,0 10-2,0 7-16,-11 0 2,-7 30-27,3 17 3,0 8-1,12 6 7,3-3 9,0-8-1,18-6-9,15-10-3,11-6-5,5-9-8,8-10 2,-7-7 0,-5-2-6,-9 0-7,-11-14-51,-12-6-30,-13-4-30,0-7-109,-13-8-278</inkml:trace>
  <inkml:trace contextRef="#ctx0" brushRef="#br0" timeOffset="44788.89">16560 4456 473,'0'0'284,"0"0"-270,0 0-13,0 0 47,0 0-2,0 0-2,87 106-14,-79-84-14,-3-6-6,-3-8-1,0-3-3,-2-5-1,0 0 5,0 0 2,0 0 23,0-21-10,0-9-13,1-4-11,10-6-2,-3 5 6,6 5-6,-1 7 1,5 9-1,2 5 1,0 7 3,3 2-1,0 6 6,-2 18 5,-3 6-5,-3 2 3,-3 0-5,-3-2-3,-5 1-1,0-4 1,1-1-3,-2-7-41,5 1-50,-3-6-157,-1-6-82</inkml:trace>
  <inkml:trace contextRef="#ctx0" brushRef="#br0" timeOffset="44991.37">17079 4451 307,'0'0'544,"0"0"-529,0 0 12,0 0 22,138-26-39,-100 17-10,-9 2-84,-8 1-222,-11-2-172</inkml:trace>
  <inkml:trace contextRef="#ctx0" brushRef="#br0" timeOffset="45322.8">17413 4342 229,'0'0'505,"0"0"-499,0 0 19,74-107 36,-46 75-35,-1 4-6,-4 3 5,-9 12-7,-8 3 12,-4 7 14,-2 3 9,0 0-6,0 0-29,0 7-16,2 16 2,5 10 13,-1 3 2,6 2-5,-1-3-8,3-1 3,-4-5-6,-1-2-3,0-1 0,-4-6-24,-3-3-65,1 0-77,-3-3-46,0-1-82</inkml:trace>
  <inkml:trace contextRef="#ctx0" brushRef="#br0" timeOffset="45543.18">17554 4636 495,'0'0'224,"0"0"-174,0 0 35,0 0-8,0 0-23,118-61-19,-78 43-18,-4-1-2,-3 2 1,-6 3-13,-11 4-3,-8 6-1,-3 4-41,-5-1-87,0 1-55,0 0-149</inkml:trace>
  <inkml:trace contextRef="#ctx0" brushRef="#br0" timeOffset="46109.92">18630 4807 838,'0'0'60,"0"0"-47,0 0 46,0 0-10,-133-5-35,108 31-7,3 6-3,4 0-2,8 3-1,4-3 0,6-8-2,0-4 0,0-6-2,21-6-3,1-8 2,4 0 4,5-10 2,-2-17 5,-2-4-1,-6-3 1,-8-5-4,-6-3 6,-7-8-6,0-4 2,-2-6 5,-16 2 16,1 8-12,7 9 10,-1 16 14,3 13-12,3 5 2,4 7-4,1 0-15,0 12-9,0 23-2,4 7 2,17 8 2,1-3 9,5-1-6,-2 1 2,-2-2-2,0-4-4,-5-2-1,-3-3 1,-1-2-1,-5-2-10,-3-3-33,-1 0-53,-1-5-103,-2-12-149,1-12-223</inkml:trace>
  <inkml:trace contextRef="#ctx0" brushRef="#br0" timeOffset="46587.86">18947 4812 704,'0'0'106,"0"0"-54,0 0 25,127-32-21,-87 32-13,-7 22-23,-8 7-10,-14 5-10,-11 4 0,0 0 0,-13-3 12,-10-3-6,4-11-2,5-11-1,10-3 0,4-7-2,0-5 5,13-19-6,16-12-9,2-4 1,1-2 8,-2-2 0,-5-1 0,-7 5 0,-9 4 10,-7 10 19,-2 10 7,0 8 14,0 8-5,0 0-21,-17 14-18,-4 17 3,1 8 3,9 3 1,11 1-10,0-5 8,7-6-7,21-2 5,10-10 1,10-8 2,7-9 11,3-3 1,-3 0-4,-3-9-6,-9-8-5,-12 2-4,-12 0-3,-9 6-2,-10 0-12,0 2-28,-5 3-31,-27 1-75,-9 2-291</inkml:trace>
  <inkml:trace contextRef="#ctx0" brushRef="#br0" timeOffset="48261.23">3458 9249 769,'0'0'115,"0"0"-80,0 0 84,0 0-17,0 0-46,0 0-31,-31-31-22,38 65 3,9 10 9,4 8 7,-3 2-7,-1 2-7,-3 3 1,-5-5-4,-2-8 1,-2-7-4,3-13 2,2-5-3,5-7 1,1-5-2,7-9 0,11 0 1,11-3 1,12-23-2,6-8-31,0-2-48,-2-4-83,-18 0-242</inkml:trace>
  <inkml:trace contextRef="#ctx0" brushRef="#br0" timeOffset="48464.52">4177 9157 1030,'0'0'11,"0"0"1,122-74 0,-55 41 17,3 0 2,-6 8-22,-11 4-9,-12 9-52,-17 8-83,-15 4-66,-9 0-37,-9 12-64</inkml:trace>
  <inkml:trace contextRef="#ctx0" brushRef="#br0" timeOffset="48732.76">4319 9114 337,'0'0'118,"0"0"-31,0 0 49,0 0-11,-66 124-23,60-69-17,6 8-30,0 9-10,0 11 3,8 1-12,3 3-1,2-6-9,1-7-9,-4-11 0,2-10-5,-1-9-3,-2-10 5,0-10-3,-2-13-7,3-3-3,4-8 4,4 0-5,8 0-6,8-2-30,1-20-34,8-6-53,-1-9-95,-4-7-122</inkml:trace>
  <inkml:trace contextRef="#ctx0" brushRef="#br0" timeOffset="49015.33">4772 9261 966,'0'0'122,"0"0"-110,0 0 17,0 0-15,0 0-8,0 0 22,58 138 1,-32-72-4,-3 8-9,1 0-8,-1 0 7,-2-1-10,0-14-5,-3-13 3,-1-16 0,-1-15-3,2-11 1,4-4-1,1 0 0,5-26-27,-3-4-18,-1-5-50,-10 3-103,-10 4-195</inkml:trace>
  <inkml:trace contextRef="#ctx0" brushRef="#br0" timeOffset="49183.13">4868 9723 871,'0'0'125,"0"0"-120,0 0-4,0 0-2,69-136-3,-18 93-32,-5 2-121,-7 3-103,-17-2-260</inkml:trace>
  <inkml:trace contextRef="#ctx0" brushRef="#br0" timeOffset="49552.48">5039 9017 871,'0'0'109,"0"0"-98,0 0-10,0 0 0,0 0 24,60 109 9,-37-69-19,-5-6-9,-8-8 0,-3-10-1,-5-6-3,-1-8 5,-1-2-4,0 0 13,0-12 4,0-15-15,0-11-4,0-3-1,0 1-4,0 1-7,0 9 4,13 10 5,0 6 2,1 9 5,5 5 2,2 0-1,0 0 5,3 0-3,0 9-4,-4 4-3,-8 1-1,1 3-12,-6 3-61,-3 2-72,0 5-103,-2-4-91</inkml:trace>
  <inkml:trace contextRef="#ctx0" brushRef="#br0" timeOffset="49963.84">5661 9110 959,'0'0'70,"0"0"-69,0 0 62,172-81-8,-105 49-25,-5 2-17,-4 7-7,-14 11-6,-15 3 0,-12 7-1,-9 2-6,-6 0 1,0 11 6,0 21 4,1 11 19,1 15 0,6 8-9,3 9 7,9 5-7,5 1-3,2-4-2,4-4-5,-6-9 5,-2-9 5,-10-9-2,-13-2-1,-2-5 3,-6-4 7,-25-5-9,-9-6-1,-5-6-6,-7-9-2,2-9 0,0 0-3,8 0 0,8 0-15,8-17-16,8-5-22,11-5-62,7-4-125,2-6-182</inkml:trace>
  <inkml:trace contextRef="#ctx0" brushRef="#br0" timeOffset="50217.83">6785 9344 1133,'0'0'43,"0"0"-33,0 0 24,149-56 9,-99 29-22,-4 6-15,-11 5-6,-10 6-35,-14 6-62,-11 4-54,0 0-141,-9 2-122</inkml:trace>
  <inkml:trace contextRef="#ctx0" brushRef="#br0" timeOffset="50421.91">6822 9627 270,'0'0'585,"0"0"-518,0 0-4,0 0 41,158-63-25,-104 36-25,-4 5-22,-8 6-17,-13 3-11,-11 8 0,-13 3-4,-5 2-33,0 0-86,0 0-99,-5 6-171</inkml:trace>
  <inkml:trace contextRef="#ctx0" brushRef="#br0" timeOffset="51753.92">8980 8272 436,'0'0'51,"0"0"-18,0 0 74,0 0-17,81-109 20,-77 95-30,-4 1-5,0-1-5,-13 3-20,-18-3-8,-12 6-22,-1 8-1,-1 0-6,-2 6 2,2 26-6,1 18 2,3 18 0,8 27-2,12 15-3,13 16 3,8 13-4,3 6 1,25-2-3,9 4 0,0-11-1,1-11-2,-2-11 8,-10-17 2,-12-16 4,-12-9 13,-2-10-4,-13-6 3,-19-8-5,-5-7-8,-5-12-3,-6-14-7,2-13 3,-1-2 1,5-17-4,5-9-3,12-1-3,11 8-10,7 7-18,7 9-16,0 3-33,0 0-126,27 0-170,2 12-31</inkml:trace>
  <inkml:trace contextRef="#ctx0" brushRef="#br0" timeOffset="52114.5">9054 10340 935,'0'0'50,"0"0"-39,0 0 19,-2 117 27,6-77-21,19 2-6,1 1-16,-1-7-13,3-9 3,1-8 0,0-15-2,2-4 1,-2-8 5,-6-26 4,-2-10-6,-11-9 7,-8 0 5,0 0-6,-6 2 9,-23 5-4,-5 11-12,-3 11-2,-1 13 8,4 6-5,-2 5-5,3 0-1,6 0 0,10 0-18,1 0-35,11-15-47,5-14-91,0-24-197</inkml:trace>
  <inkml:trace contextRef="#ctx0" brushRef="#br0" timeOffset="52624.12">9397 8006 757,'0'0'82,"0"0"-78,0 0 35,-22 109 10,9-77-29,-6 3-9,0-6-2,-3-2-7,3-12 5,2-7-6,1-8 10,5 0-10,-2 0 11,12-5-9,1-8-3,0 1-1,6 2 1,15 3 3,8-2 0,6 1 3,2 0-3,-4-4-1,1-4 5,-3-2 12,-4-3 4,-8-4 16,-5 1 0,-12 0-2,-2 0 1,0 5-13,-5-2-1,-10 7-11,0 8 0,1 3-11,1 3-2,3 0-12,10 7-86,0 1-124,0-4-202</inkml:trace>
  <inkml:trace contextRef="#ctx0" brushRef="#br0" timeOffset="53262.73">10033 9382 651,'0'0'52,"0"0"-40,0 0 49,0 0 18,0 0 5,0 0-28,89-43-34,-62 9-10,-8-5-7,-7-1 1,-10 3-1,-2 4-3,0 8 4,-18 13 0,-4 11 9,-7 1-4,0 0-8,0 18 3,0 12-3,4 10 5,3 10 3,7 10 6,7 5-8,8-2 5,0-4-9,13-11-2,17-10 5,6-17-4,9-9 7,3-12 1,4 0 2,-2-12 4,0-15-7,-10 1-6,-11 1-2,-11 1-3,-14 5-37,-4-3-34,0-2-70,-13-3-122,-16-1-147</inkml:trace>
  <inkml:trace contextRef="#ctx0" brushRef="#br0" timeOffset="53495.35">9767 8918 888,'0'0'82,"0"0"-74,0 0 16,0 0 9,163-75-11,-108 48-11,-10 5-11,-9 5-43,-9 1-165,-10 4-44,-5 2-204</inkml:trace>
  <inkml:trace contextRef="#ctx0" brushRef="#br0" timeOffset="53906.82">10349 8961 842,'0'0'99,"0"0"-81,36-110 33,-12 60-8,3-7-6,-7-2-22,-5-2-2,-9 3-13,-6 12 7,0 14-2,-12 14-5,-8 13 0,-4 5-1,-3 13-3,0 15 4,4 4 0,8-1 0,13-2-3,2 4-2,2-5 4,25-1-8,4-3 3,7-5 1,2-5 2,-5-1 3,2 1 0,-8-3 1,-8 5-1,-6 2 2,-9 2-1,-6 2 4,0 2 0,-14 1 2,-6-1-7,0-3 0,3-3-18,1-6-59,5-12-54,1 0-50,4-3-119</inkml:trace>
  <inkml:trace contextRef="#ctx0" brushRef="#br0" timeOffset="54275.87">10674 8283 502,'0'0'338,"0"0"-306,0 0-13,0 0 14,0 0 39,0 0 6,81 157-33,-68-81-6,-1 2 1,-6-1-13,3-13-8,-2-12-9,6-11 0,0-12-1,2-9-3,6-11-1,3-4-1,3-5-2,1-2 0,4-18-2,-9-6-8,-4-1-35,-9 0-45,-10-1-71,-4-4-131,-27 3-144</inkml:trace>
  <inkml:trace contextRef="#ctx0" brushRef="#br0" timeOffset="54433.84">10737 8618 682,'0'0'182,"0"0"-121,0 0-4,0 0-20,143-84-2,-83 49-14,-4 0-17,-10 4-4,-8 8-32,-18 8-195,-11 6-148</inkml:trace>
  <inkml:trace contextRef="#ctx0" brushRef="#br0" timeOffset="54957.82">11826 8825 927,'0'0'78,"0"0"-43,0 0 14,0 0-22,0 0-3,26 119 32,-12-44-18,3 5-14,-4 5-3,-2-1-7,-1-4-2,2-10-12,0-14 5,-1-15-3,4-15-2,1-15 0,2-8 1,5-3 1,3-12-2,3-16-18,-5-4-19,-10-1-39,-9 6-51,-5 1-110,-19 3-71</inkml:trace>
  <inkml:trace contextRef="#ctx0" brushRef="#br0" timeOffset="55094.43">11816 9330 423,'0'0'143,"0"0"-85,0 0 64,0 0-62,0 0-54,0 0 1,147-110-7,-93 72-11,-1 0-68,-16 2-88,-12-1-229</inkml:trace>
  <inkml:trace contextRef="#ctx0" brushRef="#br0" timeOffset="55475.33">12066 8426 794,'0'0'60,"0"0"-44,0 0-13,0 0 33,44 132-10,-28-92-3,-3-2-8,-6-10 9,-2-7-2,-3-11-7,0-7-5,-2-3-4,0 0 3,2 0 12,-1-13 10,2-18-21,4-10-10,5-8 2,-2 3-2,6 4-4,2 10-3,0 10 7,1 10 1,4 9 2,-1 3 1,1 11 3,-4 19 5,2 2-2,-6 2-3,-1 2-1,-1-2-6,-1-1-1,-4 4-65,-4-2-91,-4-5-221</inkml:trace>
  <inkml:trace contextRef="#ctx0" brushRef="#br0" timeOffset="56187.3">13216 8833 625,'0'0'231,"0"0"-215,0 0 28,-145 34 44,114-4-45,4 8-17,5 5-9,10 1-9,8-5-4,4-4 3,0-7-7,2-8 2,19-8 0,2-8-2,4-4-12,4-4 7,-2-21 5,1-10-9,-8-8 4,-4-4 5,-7-6-1,-4-3 3,-7-4 1,0 0-1,-9 2 1,-11 3 0,-3 8 4,4 8 13,0 13 12,4 8-3,9 12 11,0 4-15,4 2-3,2 6-12,0 28-9,0 17 0,12 8 9,10 1-2,5 5 3,-3 1-7,3-1-1,-2 0-2,-4-9-1,-2-10 0,-3-7-14,-6-15-40,-1-10-52,1-13-91,-4-1-109,3-11-154</inkml:trace>
  <inkml:trace contextRef="#ctx0" brushRef="#br0" timeOffset="56508.93">13488 8566 830,'0'0'80,"0"0"-72,0 0 46,0 0-35,0 0 16,0 0 23,48 142-27,-29-92-7,0 8 17,-3 0-21,0 7 7,-1-2-14,-2-5-1,5-8-8,-1-12 0,0-12-3,1-9 1,-1-8 1,2-6-3,-1-3 0,1-3-6,-2-20-27,3-6-42,-10-8-85,-7 1-137,-3 0-226</inkml:trace>
  <inkml:trace contextRef="#ctx0" brushRef="#br0" timeOffset="56713.86">13557 8925 378,'0'0'697,"0"0"-671,0 0-18,0 0 28,125-90-15,-61 60 4,1 4-14,-10 3-8,-16 3-3,-15 10-23,-15 3-42,-9 3-32,-3 1-112,-25 3-115</inkml:trace>
  <inkml:trace contextRef="#ctx0" brushRef="#br0" timeOffset="91779.85">2750 12180 475,'0'0'138,"0"0"-32,0 0 52,-29-116-54,22 103-7,3 5-19,2 6-29,2 2-17,0 0-19,0 2-8,0 21-5,0 12 6,0 11 1,0 5 8,3-2-10,-3-3-2,0 0 0,0-2-3,0-3 0,0-1-28,0-1-44,0-7-48,0-6-52,0-4-60,0-9-55,-17-13-89</inkml:trace>
  <inkml:trace contextRef="#ctx0" brushRef="#br0" timeOffset="91967.84">2428 12344 527,'0'0'129,"0"0"-112,-25-118 55,25 76 2,2-6-24,29-3-3,13-3-35,12-1-7,2-3-5,2 12 0,-4 7-4,-10 17-23,-12 16-82,-10 6-46,-15 24-119,-9 24-23</inkml:trace>
  <inkml:trace contextRef="#ctx0" brushRef="#br0" timeOffset="92109.75">2603 12687 422,'0'0'15,"0"0"-10,0 0 8,0 0-13,0 0 3,122 66 27,-68-98-30,-1-6-82,-14-3-187</inkml:trace>
  <inkml:trace contextRef="#ctx0" brushRef="#br0" timeOffset="92447.66">2928 12293 49,'0'0'726,"0"0"-708,0 0 1,0 0 11,0 109 19,4-65-2,11-1-27,-5-3-6,-3-8-8,1-6 7,-2-8-8,0-8 1,-1-6-3,-3-4 1,-2 0 13,0-10 3,0-24-5,0-12-15,0-4 1,1 1 5,8 11-6,2 10 0,1 12 2,4 8 1,1 8-3,-1 0 0,3 6-2,-4 19 0,-2 6 1,0 6 1,-4 3-25,4 2-76,1-11-102,1-8-106</inkml:trace>
  <inkml:trace contextRef="#ctx0" brushRef="#br0" timeOffset="92873.29">3568 12272 1031,'0'0'16,"0"0"-12,0 0 13,9 152 15,13-89 7,1 5-18,0-2 0,-4 4-10,-3 0-11,-3-1 6,-3-3-4,-2-8 2,-6-10-4,0-14-1,-2-10-16,0-9-24,0-15-17,-2 0 11,-12-25 32,-5-31-112,-2-22-3,3-19 56,5-7 12,9 8 23,4 18 39,0 20 80,25 16 2,4 15 9,2 11-17,0 10-21,-2 6-11,-10 0-19,-7 10-23,-5 17 0,-7 6 9,0 8-3,-11-1-3,-10 0-3,3-10-75,3-9-98,6-13-38,9-8-116</inkml:trace>
  <inkml:trace contextRef="#ctx0" brushRef="#br0" timeOffset="94605.85">4177 12247 898,'0'0'70,"0"0"-67,0 0 29,-136 67 7,109-33-1,7 4-18,7 0-19,5-2 4,8-4-5,0-3 5,0-7-10,13-4 5,6-8-27,5-6-12,1-4-20,4 0-12,4-25 55,-8-7 12,0-3 4,-8-9 3,-7 2 3,-4 1 7,-6 10 16,0 6 21,0 9 1,0 11-10,0 2 3,-2 3-16,0 0-20,2 17-8,0 10-2,0 4 2,0 4 1,6-3 0,9-6 0,4-6 0,1-4-1,-1-6 3,2-6-3,1-4 0,-2 0-1,-2-2 2,-3-18 0,-5-4-1,-6-6-1,-4-5-18,0-8-5,0 5-15,-2 6 4,-2 9-6,1 14 16,3 6-29,0 3 4,0 0-43,7 3 50,10 15 35,6 5 8,-1 0 0,-1 9 0,0 2 4,-3 0 16,0 3 0,-4-8 4,-2-5 0,2-5-1,-3-8-1,3-7 3,1-4-14,4 0 3,2-15 2,2-17 11,-1-17-21,-5-9 5,-3-12-4,-11-10 7,-3-2-4,0 3 3,-17 11 7,-2 16 4,1 12 16,0 16-13,0 7 0,8 14-3,-3 3-20,5 0-4,-1 30 0,2 16-4,3 12 3,4 12 1,0 0 2,0 3-1,7-11 0,10-8-1,4-10-2,1-10 1,2-10 1,1-10-1,2-9-6,-1-5-5,1 0-16,0-23 28,-3-7 9,-6-2-8,-4 2 2,-7 4-3,-7 10 3,0 8 4,0 4-2,0 4-3,0 0-2,0 10-10,0 18 10,-3 6 0,3 0-4,0-3 4,0-8-1,0-2-2,18-12-9,4-7-16,5-2 2,3-2-1,5-24-3,0-8 6,-2-5 1,-3-2 18,-4-1 5,-10 9 2,-7 2 3,-7 13 16,-2 6 17,0 8 19,0 4-15,-4 0-21,-8 4-20,1 24-1,1 5 0,1 6-1,8 0 1,1-6 0,0-3 0,0-8-4,16-6-7,7-8-14,3-8-15,4 0 11,3-10 15,-2-14 6,0-5 8,-6-3 3,-8 1-1,-8 7 3,-8 6-2,-1 8 5,0 8 32,0 2 5,0 0-25,0 4-19,-1 22-1,-4 6-1,1 6 1,4-4 0,0-4 0,2-9 0,21-7-5,4-10-8,2-4-17,1 0 3,4-16 13,-5-13 10,-6-3 3,-10 3 1,-5 3 1,-8 3 2,0 9 2,0 8 17,0 6 14,0 0-17,-2 8-19,-4 18-1,4 6 1,2-2 1,0-6-1,3-4 0,17-8-4,3-7 3,6-5-15,5 0-1,4-25 0,4-9 11,-4-7 6,-7-8 0,-7-1 0,-7-8 3,-15-2 1,-2-1-2,-2 1 2,-21 10 5,3 17 16,4 13 17,5 19-1,2 1-6,0 12-18,5 23-17,1 14 1,3 9 5,0 3-5,0 0 1,12-2-2,4-1 1,1-4 2,-3-6-3,-1-4-5,-2-8-34,-4-7-54,-2-9-74,-1-12-89,-3-8-131</inkml:trace>
  <inkml:trace contextRef="#ctx0" brushRef="#br0" timeOffset="94989.45">6156 12147 627,'0'0'165,"0"0"-94,0 0 30,0 0-11,0 0-23,0 0-44,9 39-15,-25 7 2,1 4-6,3-6-2,6-4-1,4-8 0,2-12-1,0-8-5,0-10-22,20-2-25,2-6 27,3-23 25,-1-8 3,-7-5-1,-5-6 5,-7 2 2,-5 4 21,0 7 15,0 17 3,0 11 12,0 4-14,0 3-21,0 0-25,4 14-5,8 13 5,3 7-1,-1 0 2,1 4-2,-7-2-31,-1-1-63,-2-9-89,-3-9-134,0-14-83</inkml:trace>
  <inkml:trace contextRef="#ctx0" brushRef="#br0" timeOffset="95280.87">6453 12131 791,'0'0'129,"0"0"-124,0 0 43,0 0 5,140 90 8,-111-57-28,-11-1-14,-10-2-8,-8-6 5,0-4 13,0-6-4,0-5-6,-4-9 1,0 0 10,-3-17 0,5-21-19,2-10-4,0-6-5,13-4-1,9 5 1,1 6 3,-4 8-4,-10 7-1,-9 8-20,0 8-45,-28 10-98,-26 6-230,-17 0-201</inkml:trace>
  <inkml:trace contextRef="#ctx0" brushRef="#br0" timeOffset="95551.82">4504 12344 975,'0'0'29,"0"0"-23,0 0-6,47-116 0,-9 84-78,0 2-180,-7 0-186</inkml:trace>
  <inkml:trace contextRef="#ctx0" brushRef="#br0" timeOffset="95693.8">4883 11951 948,'0'0'154,"0"0"-130,0 0 25,0 0-24,0 0-25,0 0-17,7-38-327,12 38-402</inkml:trace>
  <inkml:trace contextRef="#ctx0" brushRef="#br0" timeOffset="96406.32">7851 11930 608,'0'0'79,"0"0"3,0 0 74,0 0-72,0 0-56,0 0-12,-7 39 15,20 2 15,-4 0-3,-2 4-23,-3-8-11,-4-2 5,0-9-8,0-11-4,0-3 0,0-7 2,0-5-3,0 0 2,0-2 5,0-31-8,2-11-4,5-7-10,4 2 9,2 5-1,8 8 5,-1 10 1,6 8 0,-3 13 1,1 5 0,-7 0-1,0 17 1,-2 5 1,-4 2 1,-3 0-3,0 2 0,-1 2-11,0 5-70,-5 1-72,2 0-85,0-12-123</inkml:trace>
  <inkml:trace contextRef="#ctx0" brushRef="#br0" timeOffset="96579.12">8376 11951 785,'0'0'65,"0"0"-55,0 0 1,130-104 27,-84 78-36,-4 6-2,-5 8-75,-15 8-139,-13 4-126</inkml:trace>
  <inkml:trace contextRef="#ctx0" brushRef="#br0" timeOffset="96742.84">8546 12143 493,'0'0'293,"0"0"-273,0 0 9,0 0 17,0 0-3,0 0-28,120-65-15,-82 44-111,-5 3-106,-8 6-98</inkml:trace>
  <inkml:trace contextRef="#ctx0" brushRef="#br0" timeOffset="97027.67">8903 11983 575,'0'0'125,"0"0"-61,0 0 6,48-104-27,-21 64 22,2-5-41,0 2-18,-4-1 3,-11 9 3,1 13 15,-9 10 18,-4 9-5,-2 3 2,0 0-13,3 3-16,-1 19-7,2 8 14,3 9 4,2-1-8,0 0-8,0-3-1,2 0-7,-2-5 1,0-2-3,-3 1-36,1-2-71,-7 1-33,0 1-102,0-6-126</inkml:trace>
  <inkml:trace contextRef="#ctx0" brushRef="#br0" timeOffset="97261.68">9065 12240 353,'0'0'659,"0"0"-624,0 0-21,0 0 27,0 0 3,139-68 10,-71 29-35,-3 2-7,-3 2-1,-10 3 7,-12 11-9,-16 6-5,-15 5-4,-6 3 0,-3 4-13,0-3-57,0-2-65,0-4-221</inkml:trace>
  <inkml:trace contextRef="#ctx0" brushRef="#br0" timeOffset="97877.26">11272 11460 616,'0'0'80,"0"0"-21,0 0 82,0 0-50,0 0-27,0 0-40,0 32 0,0 12 19,0 10-7,7 4-9,-3 11 9,-3-6-13,2 0-13,-3-8-1,5-12 0,2-8-8,4-12 3,4-7 0,4-6 0,5-6-3,5-4-1,2 0 9,2-6-9,1-9-13,-5-4-44,-2 1-60,-3-6-129,-1-2-135</inkml:trace>
  <inkml:trace contextRef="#ctx0" brushRef="#br0" timeOffset="98125.94">11845 11401 987,'0'0'34,"0"0"-33,0 0 35,167-80 6,-107 59-2,-6 2-20,-12 5-18,-13 8-2,-15 2-39,-10 4-39,-4 0-59,0 0-50,-9-2-13,-13 0-110</inkml:trace>
  <inkml:trace contextRef="#ctx0" brushRef="#br0" timeOffset="98491.85">11810 11379 103,'0'0'721,"0"0"-699,0 0-6,0 0 52,-21 125-3,36-60 20,4 14-48,-6 3-10,-2-1 3,-4-3 0,-3-10-9,-2-3-7,0-5-3,1-14-2,-2-8 3,5-15-1,-2-11-6,3-7 5,8-5-10,3 0 8,9-5 0,4-16-6,0-1-2,1 0-15,-3 0-46,-3 1-72,-1 1-103,-5-6-112</inkml:trace>
  <inkml:trace contextRef="#ctx0" brushRef="#br0" timeOffset="98813.62">12389 11346 1084,'0'0'30,"0"0"-30,0 0 16,0 0 17,15 156 0,-1-83-20,-5 6-5,-7 6 4,0-5 1,0-8-4,-2-12-6,6-15-1,4-16 4,-1-13-4,4-6 0,1-10 0,5 0 2,10-3-4,3-18-2,3-3-41,-5-3-39,-11 2-53,-10 1-151,-9 1-100</inkml:trace>
  <inkml:trace contextRef="#ctx0" brushRef="#br0" timeOffset="98995.94">12348 11839 967,'0'0'42,"0"0"-32,0 0 2,0 0-6,0 0-5,0 0-1,148-99-63,-111 84-99,-5-7-22,-8-2-107</inkml:trace>
  <inkml:trace contextRef="#ctx0" brushRef="#br0" timeOffset="99449.69">12726 11388 648,'0'0'250,"0"0"-239,0 0 10,149-119 22,-94 90-14,5 8 2,-4 5-19,-4 6-9,-10 6 0,-13 4 3,-9 0 7,-7 2 7,1 16 2,-3 11 9,3 6 10,-1 13-6,5 10-2,1 13-16,6 11-5,6 7-2,-2-3-1,-2-6 0,-2-16-2,-8-2 5,-7-4 3,-10-4-8,0-4 2,-16-6 19,-13-9-17,-5-12-5,-1-6 5,-1-11-6,3-6-1,2 0-4,4-16-11,2-6-16,7-2-42,7-6-56,11-5-168,0-3-160</inkml:trace>
  <inkml:trace contextRef="#ctx0" brushRef="#br0" timeOffset="99765.34">13933 11529 382,'0'0'428,"0"0"-407,0 0-7,132-47 44,-88 27-5,-1 0-19,-9 4-23,-7 6-11,-14 6-26,-7 2-83,-6 2-41,0 0-159</inkml:trace>
  <inkml:trace contextRef="#ctx0" brushRef="#br0" timeOffset="99989.35">14009 11787 958,'0'0'122,"0"0"-120,0 0 31,132 0 21,-72-16-1,0 1-14,-6 2-19,-9-5-13,-12 7-7,-16 4 0,-5 0-10,-12 3-39,0 1-63,-7-6-205,-22-3-451</inkml:trace>
  <inkml:trace contextRef="#ctx0" brushRef="#br0" timeOffset="100623.61">15951 11269 672,'0'0'76,"0"0"-27,0 0 80,0 0-34,0 0-18,0 0-27,-91 10-29,91 39 6,0 6 10,0 4-11,8 3-11,2 0-3,-1 0-8,1-6-1,-3-7-2,0-14-1,0-9-7,-3-6-42,2-8-56,-2-5-103,1-7-127,0-7-155</inkml:trace>
  <inkml:trace contextRef="#ctx0" brushRef="#br0" timeOffset="100975.81">16292 11003 403,'0'0'255,"0"0"-244,0 0 9,0 0 35,0 0-15,0 0-14,0-36-16,0 33-6,0 3 14,0 0 13,0 0 7,0 3 1,0 19-4,0 7 9,0 10-8,0 7 1,4 4-8,4 0 2,0 0-9,1-2-2,0-7-13,-4-2-1,-1-6-4,0-1-4,-1 0 2,-1-4-41,-2 6-37,0 2-71,0 3-74,0 2-114</inkml:trace>
  <inkml:trace contextRef="#ctx0" brushRef="#br0" timeOffset="101416.75">16388 11935 432,'0'0'122,"0"0"-99,0 0 32,0 0 12,0 0 9,0 0-38,72 48-17,-72-38 9,0 2-10,0-4 12,0-2-2,0-3 2,-8-2-14,-1-1 2,1 0-8,1-12 5,4-8-17,3 5 0,0 3 5,0 3-5,6 7 4,6 2-3,2 0 1,-1 0 7,0 0-2,-5 0 1,-6 9-5,-2-2 0,0 0 10,0 5 7,-16-7-3,-6-2-3,6-3-3,1 0 14,3 0-4,6-11-8,6 2 0,0-2-12,0 3-1,8 4 0,6 1-14,-3 3-55,-2 0-58,-7 19-156,-2 5-75</inkml:trace>
  <inkml:trace contextRef="#ctx0" brushRef="#br0" timeOffset="101797.29">15531 12747 635,'0'0'91,"0"0"-80,0 0 10,0 0 37,0 0 33,119-9-12,-21-12-46,29-5 13,30-4 12,18-2-8,24-4 4,8-2-22,-1-1-1,-6 3-11,-18 2 2,-21 9-7,-34 1 6,-29 5 1,-29 5-8,-26 4 2,-17 4-7,-14 4-7,-9 0-1,-3 2-1,0 0-8,0 0-38,-5 0-28,-27 0-127,-13 7-224</inkml:trace>
  <inkml:trace contextRef="#ctx0" brushRef="#br0" timeOffset="102444.84">15806 13890 494,'0'0'379,"0"0"-345,0 0-29,0 0 89,0 0-34,0 0-14,96-123-21,-63 68-8,-6-6-1,-6 3-2,-4 11 0,-10 9 2,-7 11-5,0 8-2,-7 7-2,-17 3-4,-3 7-3,0 2 0,2 0-5,3 0 2,9 14-1,4 6-1,7 3-14,2-2 5,4 8 1,24-6 5,17 1 3,7-2 5,6-1 1,0-2 0,-7 1 4,-8 5 7,-12 1-2,-14 2 2,-9 6-1,-8 3 2,-3 4-3,-26-3 6,-7-3-13,-2-6 1,5-8 0,4-8-3,9-9-2,4-4 0,2 0-22,8 0-54,4-22-68,2-12-234</inkml:trace>
  <inkml:trace contextRef="#ctx0" brushRef="#br0" timeOffset="102826.77">16300 13032 687,'0'0'141,"0"0"-73,0 0 33,0 0-39,0 0-20,0 0-7,10 57 31,1-18-22,1 1-19,-2 2-11,-1 4 0,0-2-10,0-3-1,-5-13-3,1-6-1,-1-9-30,1-6-53,-1-7-56,1 0-88,2-7-45,-1-22-170</inkml:trace>
  <inkml:trace contextRef="#ctx0" brushRef="#br0" timeOffset="103081.91">16684 12978 903,'0'0'102,"0"0"-83,0 0 56,0 0-36,0 0-7,0 0 9,19 92-14,-7-49-18,5-2 9,0 1-5,0 2-8,-3-5-3,2-6 3,-6-6-5,-1-8 0,1-6-9,-3-5-40,-3-6-36,-2-2-48,-2 0-109,0 0-6</inkml:trace>
  <inkml:trace contextRef="#ctx0" brushRef="#br0" timeOffset="103492.47">16649 13271 160,'0'0'789,"0"0"-774,0 0 3,0 0 17,0 0-31,120-117 4,-66 96-8,-1-2-2,-4 0-4,-9-2-22,-9 3-65,-11-1-74,-10 3-10,1 3 19,-5-1 41,1 0 83,-3 1 34,-2 3 67,0 5 59,-2 2 4,4 6 11,-4 1-2,0 0-32,4 4-68,2 19 22,5 10 33,3 3-36,-4 6-23,-1-1-2,1 6-10,-6-3-14,1 0-2,-3-1 2,-2-9-9,0-7-3,0-12 3,0-7-29,0-8-47,0 0-75,4-21-127,5-27-249</inkml:trace>
  <inkml:trace contextRef="#ctx0" brushRef="#br0" timeOffset="103823.82">18149 11761 113,'0'0'890,"0"0"-858,0 0-30,0 0 36,127-31 5,-76 8-15,-4-5-21,-5-1-6,-6 7-1,-14 4-32,-11 9-36,-11 6-65,0 3-76,-9 0-188</inkml:trace>
  <inkml:trace contextRef="#ctx0" brushRef="#br0" timeOffset="104031.44">18163 12057 757,'0'0'142,"0"0"-140,0 0 86,0 0 5,122-18-17,-68-4-36,-1 2-19,-10 4-18,-12 2-3,-15 9-6,-13 0-44,-3 3-60,0-2-112,-17-6-233</inkml:trace>
  <inkml:trace contextRef="#ctx0" brushRef="#br0" timeOffset="104529.69">19315 11456 616,'0'0'295,"0"0"-242,0 0-5,0 0 1,0 0 22,-6 108-11,10-54-30,9-1-16,1-7-7,-1-7-4,-5-2-1,0-5-2,-4-2-27,-2-8-42,-1-1-55,3-1-121,-4-3-26,0-2-94</inkml:trace>
  <inkml:trace contextRef="#ctx0" brushRef="#br0" timeOffset="104881.84">18956 12222 258,'0'0'517,"0"0"-498,0 0 12,0 0 85,0 0-65,0 0-11,109 8-8,-2-26-3,18-7-2,18-4 1,10-3 5,10-1 8,2-1-12,-4 0-13,-5 0 3,-14 2-3,-12 3-7,-19 0 8,-24 5-12,-20 2 4,-21 1 1,-16 8-4,-12 3-1,-12 4-5,-6 3-1,0 3-31,-38 5-51,-22 22-110,-18 6-151</inkml:trace>
  <inkml:trace contextRef="#ctx0" brushRef="#br0" timeOffset="105429.79">19604 13055 894,'0'0'96,"0"0"-91,0 0 55,0 0-24,72-119 12,-38 66-30,-6-7-9,-1-5 0,-7-4-2,-8 9-5,-6 10 7,-6 16-7,0 11 1,-14 12 1,-10 6-4,-5 5-2,3 0-5,1 9 4,4 13-4,11 3 1,3 4 1,7-1 1,0 2 3,20 1 1,10-2 0,9-3 0,3 0 3,4-3-3,-2 2 7,-5-1 3,0-3 6,-13 1-8,-6-1 8,-9 0-9,-11 7 5,0 2-2,-2 8-2,-17-4 7,-5 0-15,4-6 6,3-10-4,3-6-2,5-5-2,3-7-13,0 0-20,-4-5-38,4-13-65,1-8-133,3-8-97</inkml:trace>
  <inkml:trace contextRef="#ctx0" brushRef="#br0" timeOffset="106118.34">20206 12293 211,'0'0'658,"0"0"-644,0 0-8,0 0 23,0 0-1,0 0 6,-2 92-23,0-85 0,-1-4-10,0-3 5,-4 0 5,0 0 4,0-12-4,3-5-3,2 2-2,2-4-6,0 1 4,0 0-7,10 1 3,10-2 0,1 3 1,1 2-1,0 6 7,1 4-5,-6 4 5,1 0-2,0 6 6,0 17 0,-2 3 14,-1 6-7,-6 3-3,-2 1 0,-7 0-2,0 2-6,0 1-1,-15-2-1,-1-1-5,-4-5 4,-3-3-3,4-7-1,3-8 2,5-7-2,1-6-1,6 0 0,2 0 0,2 0-10,0 0 5,0 0-1,2 0-1,20 0 8,7 0 3,9-4 3,3-2-1,7-4 4,4-6 6,4-8 8,-1-4 3,-4 0-3,-6-4 2,-9 4-4,-14 3 11,-11-1-9,-9 2 0,-2 0 1,0-2-12,0 6-6,0 6-4,0 8-2,0 4-8,0 2-46,0 0-66,-7 7-267</inkml:trace>
  <inkml:trace contextRef="#ctx0" brushRef="#br0" timeOffset="107557.24">6405 15758 801,'0'0'77,"0"0"-74,0 0 7,0 0 18,12 111 32,11-65-29,-2 2-17,0-3-6,-5-13 0,-8-10-3,-1-9 1,-5-10-3,-2-1-2,0-2 9,0 0 11,0-22 7,0-14-21,-9-13-3,1-1-3,4 6-1,4 8-3,0 9 3,0 10 4,8 8 21,3 9-11,5 0-2,1 0-3,3 0-3,0 9-1,2 8-3,-1 4 0,1 4-2,-4 0-53,0 1-46,-3 1-156,-3-8-108</inkml:trace>
  <inkml:trace contextRef="#ctx0" brushRef="#br0" timeOffset="107753.12">7007 15841 880,'0'0'6,"0"0"2,0 0-16,130-114-30,-94 99-54,-11 15-156,-13 0-192</inkml:trace>
  <inkml:trace contextRef="#ctx0" brushRef="#br0" timeOffset="107903.04">7077 16048 756,'0'0'62,"0"0"-52,0 0 10,0 0 28,0 0 9,0 0-57,144-91-83,-96 61-112,-11-6-194</inkml:trace>
  <inkml:trace contextRef="#ctx0" brushRef="#br0" timeOffset="108449.25">7547 15598 850,'0'0'34,"0"0"-29,0 0 26,0 0 0,0 0-1,-62 119-25,53-105-4,3-10 4,0-4-4,0 0 9,-3 0-4,0-12 1,-2-11 4,4 0-11,3 0 0,4 2-3,0-1 1,4 4-8,19 4 10,6 5 3,4 5-2,3 4 0,-1 0 1,-6 13 5,-2 13-3,-7 6-1,-9 4 4,-6 3 4,-5 7-3,0 3-1,-10-1 0,-7-16-6,-3-6 3,2-16-2,5-6 2,-1-4 0,6 0 1,5-9 4,3-10-9,0 3-2,3 2 2,14 4 3,6 6 3,7 4 13,10-4-8,5 1 7,7-8 0,-4-1 4,-2 3-2,-7-10 2,-10 5-2,-8 6-12,-10-4-1,-7 7 0,-4-4-7,0-5-1,0-4-50,4-12-85,8-10-242</inkml:trace>
  <inkml:trace contextRef="#ctx0" brushRef="#br0" timeOffset="108947.86">9478 15530 1138,'0'0'19,"0"0"-19,0 0 10,0 0 1,-54 147 17,54-87-4,0 0-4,9-2-14,2-7-2,-2-12-1,2-8 2,3-9-3,-1-7 0,1-6 0,-1-5 3,5-4-4,6 0-1,5-4-2,9-18-39,3-5-44,4-1-72,0-4-135,-7-6-137</inkml:trace>
  <inkml:trace contextRef="#ctx0" brushRef="#br0" timeOffset="109179.82">10072 15426 1020,'0'0'22,"0"0"-12,125-78-8,-63 46 15,2 2 7,-9 7-4,-8 7-20,-14 9-21,-12 7-61,-13 0-93,-8 0 9,0 0-131</inkml:trace>
  <inkml:trace contextRef="#ctx0" brushRef="#br0" timeOffset="109546.34">10130 15454 585,'0'0'104,"0"0"-70,0 0 79,0 0-16,0 0-27,0 0-36,-37 50-10,37-11 9,0 11 6,0 2-8,0 12 9,4 4-7,5 6-6,3 2-8,0-5-7,0 1 0,1-9-5,3-14 0,-1-8-6,-1-20 4,1-7 1,-2-10 1,8-4-6,3 0-1,10-13 0,6-10-1,-2-3-33,0 0-37,-3 4-93,-3-6-142,-6-4-145</inkml:trace>
  <inkml:trace contextRef="#ctx0" brushRef="#br0" timeOffset="109859.16">10662 15446 1078,'0'0'21,"0"0"-18,0 0 9,0 0 3,0 0 29,33 141-11,-12-77-15,0 4-6,-5 3 4,-1-6-2,0-7-5,-1-16 0,4-7-2,-3-13-6,4-8 3,1-6 2,-1-8-4,6 0-1,2-5-1,2-16 0,-2-6-17,-6 0-33,-7 5-46,-14-4-55,0 7-184</inkml:trace>
  <inkml:trace contextRef="#ctx0" brushRef="#br0" timeOffset="110049.08">10652 15923 262,'0'0'759,"0"0"-738,0 0-20,0 0 15,0 0-8,0 0 6,157-126-12,-102 96-2,-10 0-17,-12 5-121,-12 4-38,-17-1-84</inkml:trace>
  <inkml:trace contextRef="#ctx0" brushRef="#br0" timeOffset="110656.81">11134 14969 862,'0'0'83,"0"0"-77,0 0-5,0 0 10,0 0 4,0 0 1,0 7-8,-5 5-2,-6 3-1,0-10-2,0-5 1,-1 0 0,1 0 0,1 0-3,3-9 8,3-5-6,4-9-3,0-2-4,0 3-1,6-2 2,9 2 1,8 4 2,-1 1 0,0 8 1,2 5-1,1 4 2,-4 0-2,0 18 3,-2 8 2,-5 1 0,-8 4 2,-2 1 2,-4 8 3,0 2 2,-9 8-5,-15 4-5,-3-5-2,-4-3-1,4-12 0,2-14 3,8-12-3,3-8 3,3 0 4,5 0 0,1-10-6,5 1-2,0 0-1,0 5 1,18 0 6,7 4 8,8 0 1,0 1 6,3 15-6,-5-1-4,-2 2-6,-6-3-1,-6 7-4,1-1-22,-4 0-72,-1 2-94,0-6-148,-1-4-242</inkml:trace>
  <inkml:trace contextRef="#ctx0" brushRef="#br0" timeOffset="111030.28">11680 15386 893,'0'0'92,"0"0"-80,0 0 10,130-82 13,-80 62 10,2 8-10,-7 7-33,-1 5 1,-13 0-3,-6 12 0,-12 17 0,-2 9 0,-2 8 17,0 10 3,-1 8 7,3 3-8,5-1 6,-2 6-6,4-8-3,-2-4 3,-3-4-1,-10-8 0,-3-3 3,0-1-2,-14-8 3,-17-4-10,-5-6 0,-5-9-8,-1-6 1,-1-11-1,2 0-4,-2-2-4,10-19-27,6-2-32,11-7-30,16-6-157,0-5-172</inkml:trace>
  <inkml:trace contextRef="#ctx0" brushRef="#br0" timeOffset="111264.09">12707 15583 1105,'0'0'37,"0"0"-33,132-71 1,-72 41 7,-2 2 0,-9 4-10,-7 9-2,-13 0-77,-10 10-67,-14 5-153,-5 0-198</inkml:trace>
  <inkml:trace contextRef="#ctx0" brushRef="#br0" timeOffset="111449.68">12892 15767 899,'0'0'69,"0"0"-57,0 0 45,0 0 34,0 0-21,0 0-39,121-14-18,-94-4-10,-11 4-3,-3 2-11,-7 3-94,-6-12-131,0-4-310</inkml:trace>
  <inkml:trace contextRef="#ctx0" brushRef="#br0" timeOffset="112179.72">14012 14853 718,'0'0'103,"0"0"-99,0 0 7,0 0 49,0 0 19,0 0-23,-38 104-32,22-86-8,1-5-7,-4-6-1,4 1-1,-3-8-2,-2 0 11,3 0-11,0-21-4,4-8 3,9-6-4,4 4-8,0-3 3,20 6 5,4 1-1,5 8 3,2 6-2,3 4 0,1 9 0,0 0 1,-9 18 0,-5 19 3,-6 9-3,-11 7 4,-4 3 1,0 2-1,-11-5 2,-13-6-4,-3-4 0,0-7-1,2-14-2,5-8 4,7-7-2,1-4 0,8-3 4,0 0 1,4 0-4,0-10-3,0-4-4,22 6 1,3 2 3,4 3 2,2 3 1,0 0-2,-2 0-2,-2 0 1,-3 9-1,-4-1-25,1-1-66,-2 0-109,-1-7-23,5 0-112</inkml:trace>
  <inkml:trace contextRef="#ctx0" brushRef="#br0" timeOffset="112419.52">14471 14500 952,'0'0'69,"0"0"-61,0 0 15,0 0 23,0 0 34,24 118-45,-12-68-22,-2 0-8,0-2-5,-2 1 3,0 5-3,-2-8-14,1 6-44,-1 6-47,3-4-96,2 3-35,-2-7-78</inkml:trace>
  <inkml:trace contextRef="#ctx0" brushRef="#br0" timeOffset="112553.24">14691 15233 669,'0'0'137,"0"0"-109,0 0 50,0 0-78,0 0-7,0 0-144,-13-15-261</inkml:trace>
  <inkml:trace contextRef="#ctx0" brushRef="#br0" timeOffset="112988.76">13837 15865 814,'0'0'63,"0"0"-59,0 0 66,0 0 1,0 0-17,0 0-32,118 0 11,-14-22 0,27-5-3,25-12-2,20-3-5,13-10 3,5 2-11,0-4-2,-4-1 9,-16 7-5,-20 2 2,-25 4-5,-22 4-1,-20 8 3,-22 1-4,-21 10-9,-13 9-3,-15 2-3,-9 6-36,-7 2-34,0 0-113,-21 0-247</inkml:trace>
  <inkml:trace contextRef="#ctx0" brushRef="#br0" timeOffset="113578.74">14143 17089 875,'0'0'171,"0"0"-150,0 0 3,0 0 35,73-160-9,-41 97-20,-1-5-18,-2-4-9,-11 9 2,-9 12-2,-9 10-2,0 19-2,-4 8 1,-17 6-6,-10 8 2,0 0 1,-1 4-10,4 19 6,10-6 1,7 5 3,11 4-6,0 0 1,11 6-5,24-5 7,10-3 0,11-3 6,0-3 0,1 5 0,-9-5 2,-8-1 3,-12 2 3,-10 3 6,-11 0-5,-7 0 3,0 4-2,0-4-3,-17-4-2,-2 0-3,-1 0-2,3-4-4,5-9-45,1-5-47,0 0-69,6-5-55,3-22-175</inkml:trace>
  <inkml:trace contextRef="#ctx0" brushRef="#br0" timeOffset="114407.43">14640 16120 742,'0'0'112,"0"0"-112,0 0 6,0 0 13,0 0-7,0 0-4,-49 25-5,36-10-3,-1-3 6,-1-2-3,-3-1-1,4-9 2,3 0 4,5 0 0,1 0 10,5-19-8,0-1-5,0-4-4,0 2-2,7 0 1,15-6 0,-1 6 1,0 1 5,2 6 5,-4 7 3,-3 8-5,0 0-3,0 0-1,0 10 7,-1 12 2,1 0-1,-5 4 2,-5 2 2,2 2-4,-8 2 2,0 2-2,0 7-1,-12 5-6,-8 2-3,-2-8 0,1-8 0,4-10-2,1-14-1,-1-8 3,5 0 1,6 0-4,1-16-1,5-2-8,0-4-1,0 8 5,15 4 0,4 7 5,5 3 2,3 0 9,2 0-5,5 0 7,-4 0 2,4 0 1,-3 0 7,-2-9 3,-2-10-9,-8 1-13,-2-3 0,-7-2-2,-5 2-2,2-2-16,-2 0-27,-1 4-32,-2-1-32,2 1-116,-2 2-24,3-5-55</inkml:trace>
  <inkml:trace contextRef="#ctx0" brushRef="#br0" timeOffset="114652.91">15075 15895 514,'0'0'189,"0"0"-136,0 0-17,0 0 17,0 0 58,0 0-55,37 117-14,-25-77 0,-1-5-4,0 2-7,-2-1-12,0 0-6,2-2-7,-4-6-6,0-2 3,-3-3-3,-2-10-18,-2-3-35,2-8-48,-2 0-77,0-2-39,0 0-70</inkml:trace>
  <inkml:trace contextRef="#ctx0" brushRef="#br0" timeOffset="114880.01">15019 16240 781,'0'0'87,"0"0"-83,0 0 57,0 0-30,0 0-24,0 0-1,163-104-6,-115 84-3,0-4-20,-4-2-55,-3-2-49,-6 2-52,-3-6-95</inkml:trace>
  <inkml:trace contextRef="#ctx0" brushRef="#br0" timeOffset="115103.72">15608 15855 651,'0'0'261,"0"0"-227,0 0 37,0 108 31,0-68-35,11 5-16,5 1-23,-1 2-7,1 1-13,-7-8-1,-1 3 3,-3-9-8,-3-7-1,-2-11 0,0-4-1,0-4-8,0-9-39,0 0-53,0-22-125,0-23-386</inkml:trace>
  <inkml:trace contextRef="#ctx0" brushRef="#br0" timeOffset="115530.49">16671 15233 970,'0'0'106,"0"0"-85,0 0 11,0 0 16,0 0-5,167-70-13,-107 57-18,-2-4-5,-8 8-7,-13-3-1,-10 5-15,-14 3-47,-9 4-53,-4 0-73,0 0-61,-6 4-33</inkml:trace>
  <inkml:trace contextRef="#ctx0" brushRef="#br0" timeOffset="115734.19">16919 15374 385,'0'0'115,"0"0"-13,0 0 26,0 0-27,0 0 19,0 0-19,73 84-20,-22-101-24,7-15-12,3 1-10,-6-5-14,-8 10-6,-12 8-15,-12 8-1,-12 6-30,-4 4-43,0 0-104,-3 0-227</inkml:trace>
  <inkml:trace contextRef="#ctx0" brushRef="#br0" timeOffset="116602.82">18442 14379 820,'0'0'80,"0"0"-74,0 0-6,0 0 14,0 0 2,0 0-2,-66 92-12,48-75 2,-1-10 0,5-2 0,1-5 5,-1 0-2,5 0 4,-1-18 0,2-6 0,6-4 1,2-1-7,0 5-5,7 2-1,9 4-1,6 0 1,5 6 2,2 4 1,4 6 2,3 2 0,-3 0 1,1 0-1,-8 7 3,-5 12 6,-6 5 3,-3 11 13,-9 5-5,-3 4 4,0 6-3,0 4-8,-15 2-7,-8 2-3,0-5 1,0-7-7,5-14 2,7-17-2,2-4 2,0-11-2,-1 0 0,-2 0-1,-2-22-1,8 1-8,-1 6 4,7 7 1,0 5 4,0 3-7,0-2-4,15 2 11,21-8 0,11 3 10,9-3 3,6-9-3,1 2 11,-1-8 5,-8 1 1,-14 4-9,-11 2 3,-18 11-6,-6-6 1,-5 3 0,0 1-12,0-2-4,0 5-3,0 2-12,0 2-31,0 0-45,0 0-84,0 9-151,0 14 35</inkml:trace>
  <inkml:trace contextRef="#ctx0" brushRef="#br0" timeOffset="116986.52">18022 15357 906,'0'0'108,"0"0"-104,0 0-2,0 0 45,187-7 14,-65-9-18,19-2-26,10-8 3,9-6 14,-3-5 3,-8-2-11,-6-2 3,-14 5 10,-14-3-14,-6 6-3,-16 8 2,-15-4-4,-18 9-5,-21 6-8,-22 5-4,-11 2-3,-6 7-4,0 0-43,0 0-42,-17 0-100,-18 0-355</inkml:trace>
  <inkml:trace contextRef="#ctx0" brushRef="#br0" timeOffset="117629.82">18751 16370 987,'0'0'69,"0"0"-65,0 0 52,56-120 11,-32 74-11,5-2-34,-4-6-15,-3-4 2,-11-5-5,-6 14-4,-5 12 5,0 11-2,-8 12-2,-11 2-2,-3 10 3,-1 2-5,1 0 4,0 0-2,3 10-8,9 4-8,3 0-2,7 4 2,0 3-6,9 2 5,18-1 10,6 5 8,12-5 3,3 0-1,2-4-2,-6 0 1,-6 4 4,-9 2 5,-9 5-1,-8 0 4,-8 1 3,-4 3 0,0 0-4,-20 4-4,-5-5-8,5-6 7,2-8-5,10-13-2,2-3-22,0-2-30,2 0-39,-4-20-79,7-16-197</inkml:trace>
  <inkml:trace contextRef="#ctx0" brushRef="#br0" timeOffset="118119.83">19263 15508 995,'0'0'44,"0"0"-40,0 0 23,137-99 20,-97 99-9,-5 0-17,-10 13-8,-6 15-12,-11 9 2,-8 0 6,-2 0 3,-21-2-5,-4-4 2,3-7-3,6-12-3,7-2 1,4-10-4,7 0 2,0 0-2,0 0 6,0 0 0,7 0-5,17-8 4,6 2 4,7 1-1,-2 5-1,-2 0 6,-8 0 4,-6 5-1,-11 9-1,-8-1-2,0 4 0,-17 7 16,-16-2-3,-4-1-10,4-1-10,4-6-2,1-2-4,10-3 0,-1-5-17,9 0-34,-3-4-59,7 0-201,0 0-447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48:02.0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 988 673,'0'0'110,"0"0"-45,0 0 109,0 0-75,0 0-30,0 0-24,0 0-22,-27-44-20,27 62-3,0 22 0,0 17 8,3 17 15,0 2-5,-3 0-9,3-5 6,-3-10-6,2-6 0,2-7-6,1-8 0,6-6 1,0-8 0,1-8-4,3-6 0,3-6 0,-1-3-5,10-3-12,-2 0-11,3 0-24,6-5-52,-3-15-85,-4-10-229</inkml:trace>
  <inkml:trace contextRef="#ctx0" brushRef="#br0" timeOffset="277.65">2289 1215 1126,'0'0'21,"0"0"-15,131-42 23,-57 22 4,1 0-6,4 0-16,-4-1-3,-8 5-8,-7 3-1,-13 2-38,-12 3-16,-8 3-39,-14-2-75,-5 0-30,-8-2-19,-5-2-170</inkml:trace>
  <inkml:trace contextRef="#ctx0" brushRef="#br0" timeOffset="562.02">2550 1201 650,'0'0'223,"0"0"-191,0 0 47,-29 138-12,23-72-7,4 10 1,-1 12-19,0-1-16,1-3-6,-3-1-5,3-5 1,0-8-3,2-4-1,0-8 0,0-12 3,2-7-1,9-9-5,5-9-3,1-6-2,11-9-3,9-6-1,7-3-3,11-24-4,9-15-71,-2-12-136,-5-15-339</inkml:trace>
  <inkml:trace contextRef="#ctx0" brushRef="#br0" timeOffset="1198.44">3564 1941 821,'0'0'63,"0"0"-31,0 0 19,17-118-23,8 59-5,2-3-13,-3-1-4,-11 5-5,-8 12 5,-5 13 1,-7 8-4,-12 11 2,-6 9-5,0 5-10,-2 0 6,5 0 4,5 7-22,3 8 6,11 4 10,3 2-21,3 1 8,33 0 10,12 2 9,8-2 0,2 2 2,-8 1 3,-12 1-3,-12 3 7,-12 3-6,-8 0 1,-6 4 3,0 2 4,-20 1-3,-4-5-4,1-6-4,8-10-42,5-13-100,8-5-54,2-20-127</inkml:trace>
  <inkml:trace contextRef="#ctx0" brushRef="#br0" timeOffset="1784.65">4072 1438 199,'0'0'691,"0"0"-672,0 0 52,0 0-34,0 0-36,0 0 1,-22 82 3,22-40-3,0-3 0,13-1-1,7 1-1,0-5 3,3-8-3,3-4 1,-4-7 0,-1-10-1,-2-3-5,2-2 5,1 0 3,0-22 6,-2-7 2,-2-10-6,-8-3-2,0 0-2,-3 3 4,-7 4-5,0 7 1,0 6 3,0 12-3,0 6 1,0 4-2,0 0-5,0 2-13,0 20-7,0 4 25,0 4 5,0-4-3,0-10-2,0-7 0,0-9-2,0 0-6,5 0 2,3-7-3,2-21 6,5-8-6,0 0-3,5 5 12,1 7 1,-2 6 0,2 9 6,1 4 0,-4 5-5,8 5-1,-3 17 2,-1 7 7,-4 5 2,-2-1-11,-6 1 6,-5 3-7,-5-4 0,0 1-59,0 0-107,-15-7-91,-10-12-205</inkml:trace>
  <inkml:trace contextRef="#ctx0" brushRef="#br0" timeOffset="1934.96">4212 1281 422,'0'0'582,"0"0"-572,0 0 4,0 0-14,0 0-67,0 0-155,52-80-145</inkml:trace>
  <inkml:trace contextRef="#ctx0" brushRef="#br0" timeOffset="2491.03">4914 1451 963,'0'0'44,"0"0"-34,0 0 25,118-138-18,-84 89-5,-5 6-6,-7 2-5,-9 2 0,-10 7 0,-3 4-1,0 6 8,-11 0-1,-11 5 5,-1 5-9,1 5-2,-1 7-1,0 0-14,7 0 12,-5 22-18,4 14 18,7 11 2,6 10 1,4 3-1,0 4 0,12 0 0,9 1 0,2-1 1,-3-2 1,-3-8 0,-5-6 2,-5-7-3,-1-14-1,-6-8 5,0-10-5,0-6 0,0-3 3,1-3 10,2-27-13,2-7-9,2-6-16,4 3 17,3 5 4,5 6 3,4 5 0,2 10-5,-4 6 5,2 8-4,-1 0-3,1 4 2,-4 18 0,-3 6 6,-1 7-2,-3 2 0,-7 3-4,1-1-94,-6-4-86,0-12-110</inkml:trace>
  <inkml:trace contextRef="#ctx0" brushRef="#br0" timeOffset="2940.44">5737 1347 795,'0'0'235,"0"0"-225,0 0-2,0 0-3,0 0 4,-132 130-9,115-87 6,1 1-6,6-7 0,5-2-1,5-5 0,0-8-3,2-4 1,15-10-5,6-8-2,4 0-3,0-14 9,-4-13 4,0-8-7,-5-2 0,-5-4 4,-6 4 3,-2 8 2,-5 9 6,0 9 34,0 8 15,0 3 5,0 0-9,0 0-29,0 0-19,0 17-5,0 14-6,0 7 6,0 2 0,6-2 0,9 0 0,5-6-1,6-2-6,3-8-47,6-10-31,5-12-37,1 0-167,-6-20-61</inkml:trace>
  <inkml:trace contextRef="#ctx0" brushRef="#br0" timeOffset="3209.15">6100 1281 149,'0'0'840,"0"0"-776,0 0-45,0 0-11,0 0-4,0 0 23,16 157 0,-8-93-10,7 0-2,-5 4 2,6-6 1,0-7-7,2-12-5,3-9-2,2-10 5,-1-9-5,3-5-1,-3-10 0,1 0-3,1 0-11,-4-17-37,-2-8-41,-7-8-101,-11-3-156</inkml:trace>
  <inkml:trace contextRef="#ctx0" brushRef="#br0" timeOffset="3374.27">6135 1678 882,'0'0'174,"0"0"-157,0 0-5,0 0-12,0 0-3,155-112-58,-111 81-162,-6-2-171</inkml:trace>
  <inkml:trace contextRef="#ctx0" brushRef="#br0" timeOffset="3839.91">6294 1263 118,'0'0'978,"0"0"-958,0 0-17,0 0 11,0 0-14,100-112 2,-44 83-4,0 4 0,-7 4-1,-6 5 0,-8 4 3,-12 8 0,-6 4 0,-5 0-3,-2 0 3,7 8 3,2 21 11,7 9 8,10 11 9,0 12-3,7 8-3,-1 9-10,-5 2-3,-2 3 1,-12 5-10,-6-1 10,-15-5 0,-2-4 12,-2-5 7,-26-7-2,0-2-4,-6-14 7,-3-6-16,-6-7-2,-6-14-3,-1 0-6,-1-11-2,5-10-4,2-2-7,10 0-41,2-2-47,7-15-139,11-17-539</inkml:trace>
  <inkml:trace contextRef="#ctx0" brushRef="#br0" timeOffset="5048.31">2079 3958 345,'0'0'199,"0"0"-151,0 0 5,0 0-8,0 0 6,0 0 6,0 0-27,-2 18-4,10-18 2,9-4 19,9-27 28,8-24-15,6-17-24,2-8-16,-4-1-6,-11 11-6,-18 16-4,-9 13 0,0 20-3,-19 9 0,-5 10-1,-5 2-13,1 3 4,-5 20-14,10 5 5,4 4 11,11 4-2,8 2 2,0 2 6,31 0-6,11-3 6,9-8 0,5-3 0,-3-4 1,-8 1 2,-11-2-1,-14 6-1,-11 1-2,-9 4-4,0 6 6,-17-4 3,-4-3-3,-4-12-27,5-8-62,5-11-71,5-5-118,8-31-205</inkml:trace>
  <inkml:trace contextRef="#ctx0" brushRef="#br0" timeOffset="5578.35">2617 3511 178,'0'0'589,"0"0"-570,0 0 11,0 0 0,0 0-10,-14 132 4,14-86-9,0 3-5,6-5-4,8-6-2,3-4 1,1-10-2,1-7 2,-2-6-3,6-8-2,-3-3 2,-1 0-1,0-9 13,1-11 1,-5-14-5,1-2-3,-5-7-4,-5-3-2,-1 6 1,-3 7 0,-2 6 2,0 13-3,0 8 2,0 6 0,0 0-3,0 0-13,0 14-14,0 10 27,0 3 0,0-5-2,0-12-3,0-9-4,0-1-14,0 0 2,0-10-17,12-20 23,3-4-4,5 1 12,3 7 6,0 9-1,2 9 2,2 8 4,-2 0 3,-1 5 17,-4 20-13,-4 1 9,-5 6-10,-2 9-10,-9 1-1,0 8-18,0 2-83,-5-3-125,-14-10-108</inkml:trace>
  <inkml:trace contextRef="#ctx0" brushRef="#br0" timeOffset="5745.26">2819 3395 792,'0'0'186,"0"0"-177,0 0-4,0 0-5,0 0-152,0 0-42,62-76-177</inkml:trace>
  <inkml:trace contextRef="#ctx0" brushRef="#br0" timeOffset="6202.02">3374 3514 700,'0'0'57,"0"0"-19,80-135 22,-50 87-47,-8 8-6,-12 9-3,-10 9 0,0 8 3,-17 7 12,-10 2 9,-1 3-12,0 2-8,2 0 14,5 24-4,4 8-10,6 12-1,8 9-4,3 5 3,3 4 2,21 6-6,3 5 0,0-4-1,-2-3 0,1-11 2,-6-18-2,-4-10 0,-8-16 1,-3-5-2,-3-6 10,1 0 5,-3-27-6,0-13-5,4-4-4,1 3-2,6 11 1,4 8-4,3 11-1,6 7 1,3 1-1,0 3 2,-2 0 1,-2 12 1,-6 12-1,-4 13-4,-2 6-31,-4 6-74,-5-3-84,2-14-115</inkml:trace>
  <inkml:trace contextRef="#ctx0" brushRef="#br0" timeOffset="6608.48">4141 3463 981,'0'0'41,"0"0"24,0 0-22,0 0-23,-110 122-1,86-57-10,3-7-5,8-4-3,9-6 0,4-18-1,0-4-3,2-12-7,16-10 0,9-4-11,0 0 14,7-28 5,-3-12 4,-7-6 1,-2-4-3,-10 1 0,-6 7 1,-6 8 2,0 12 1,0 15 15,0 4 22,0 3-2,0 0-13,0 0-18,0 12-8,0 17-5,0 12 5,13 12 0,8-2-1,3 2 1,5-7-8,5-10-34,-1-14-49,5-14-50,-1-8-104,-2-25-103</inkml:trace>
  <inkml:trace contextRef="#ctx0" brushRef="#br0" timeOffset="6849.95">4518 3324 672,'0'0'266,"0"0"-194,0 0 49,0 0-70,0 0-51,0 0 3,0 99 3,9-39 11,2 8-9,2 5 5,3 1 2,-1-8-9,1-13-1,2-16-3,2-11 1,0-11-1,3-10-2,-2-5-9,4 0-33,-3-14-42,-1-14-90,-15-6-194</inkml:trace>
  <inkml:trace contextRef="#ctx0" brushRef="#br0" timeOffset="7021.01">4378 3774 911,'0'0'130,"0"0"-130,0 0 0,0 0 0,137-78 0,-63 48-32,-7-3-205,-11 4-147</inkml:trace>
  <inkml:trace contextRef="#ctx0" brushRef="#br0" timeOffset="7214.85">5280 3521 908,'0'0'125,"0"0"-121,0 0 52,165-45-7,-109 20-38,-12 1-11,-4 4-16,-11 8-101,-15 6-218,-14 6-187</inkml:trace>
  <inkml:trace contextRef="#ctx0" brushRef="#br0" timeOffset="7400.76">5412 3856 922,'0'0'128,"0"0"-127,0 0 61,140-40-3,-82 12-10,-7-1-27,-1 5-15,-13 6-7,-10 9-40,-16 4-117,-11 0-342</inkml:trace>
  <inkml:trace contextRef="#ctx0" brushRef="#br0" timeOffset="8136.89">6680 3735 646,'0'0'79,"0"0"-72,0 0 24,0 0 31,0 0 11,0 0-14,154-108-27,-111 56-15,-4 0-2,-10 8-10,-13 7 1,-14 8 0,-2 7 4,-2 2 12,-23 5-1,-2 8 5,-5 7-22,2 0-4,-3 0 0,-4 22-1,3 7 0,-1 12-2,10 11-4,4 10 7,10 8 4,11 3 2,0-12-2,5-8 0,24-14-3,6-12 2,9-13 10,8-10-3,2-4 9,-1-12 13,1-21-3,1-6-19,-9-6 3,-7-1-13,-10-2-62,-14 0-71,-8 4-230</inkml:trace>
  <inkml:trace contextRef="#ctx0" brushRef="#br0" timeOffset="8713.07">7235 2619 707,'0'0'79,"0"0"-44,0 0 68,0 0-69,0 0-7,0 0-6,-83-10-12,54 10-7,-2 13 6,-3 6-3,-1 4-1,0 7 3,4 9-2,2 5 0,6 2-3,7-1-1,10-4 0,6-9-2,0-8-1,18-9 2,9-11-2,8-4 2,5-7 2,0-21-2,1-9 0,-8-6 1,-8 1-1,-12-1 2,-5 6-1,-5 5 3,-3 8 5,0 13 1,0 6 11,0 5 5,0 0-15,0 0-11,0 16-10,0 14 10,0 13 4,5 8 3,5-3-1,8-4 1,6-5-1,8-10-2,0-7 1,-1-7-2,0-7-3,0-8 0,-5 0-33,-3 0-44,-3-14-111,-7-11-128</inkml:trace>
  <inkml:trace contextRef="#ctx0" brushRef="#br0" timeOffset="9061.56">7516 2481 767,'0'0'139,"0"0"-119,0 0 49,0 0-56,0 0-13,0 0-2,4 3 2,8 29 6,-1 12 17,-1 13 22,0 6-6,-1 0-8,1-3-11,2-8-9,-1-12-2,2-8-4,1-8 2,1-10-3,3-5-2,3-9-2,2 0 1,6 0 3,-2-21-4,-2-2-10,-5-7-50,-9 5-45,-11-1-155,0 4-97</inkml:trace>
  <inkml:trace contextRef="#ctx0" brushRef="#br0" timeOffset="9240.81">7509 2819 939,'0'0'46,"0"0"-40,0 0 21,136-74-2,-76 40-6,-2 3-15,-4 2-4,-7 9-45,-16 2-238,-16 4-129</inkml:trace>
  <inkml:trace contextRef="#ctx0" brushRef="#br0" timeOffset="9742.99">7962 3713 820,'0'0'92,"0"0"-83,0 0 47,0 0-5,116-60 3,-72 36-10,-2 0-20,-3 2-13,-6 6-7,-4 0-4,-2 4-50,-3 0-75,-2-1-187,-1-2-106</inkml:trace>
  <inkml:trace contextRef="#ctx0" brushRef="#br0" timeOffset="10206.46">8815 3546 592,'0'0'380,"0"0"-363,0 0-11,0 0 27,0 0-20,152-91 0,-110 57-8,-9 4-2,-10-5 0,-13 5 2,-6-2 3,-4 1 1,0 5 0,-14 3 8,-1 11 12,-9 4 0,3 5-24,-9 3 1,-3 0-6,-4 15-5,-1 17 3,4 8-2,10 6 0,6 1 1,11-5-3,7 1 6,0-4 2,18-5-2,11-6 0,4-8 0,8-8 1,1-4 3,7-8 7,5 0 11,-6-5-6,2-18-3,-4 3-4,-14 0-6,-2 2-3,-14 2-32,-7-3-54,-9 2-58,0-1-166,-2-2-76</inkml:trace>
  <inkml:trace contextRef="#ctx0" brushRef="#br0" timeOffset="10454.97">8734 2946 977,'0'0'36,"0"0"-23,0 0-9,0 0 5,128-37 0,-72 21-9,-5 0-2,-11 1-169,-9 0-121,-12-1-180</inkml:trace>
  <inkml:trace contextRef="#ctx0" brushRef="#br0" timeOffset="10994.89">9553 2581 762,'0'0'110,"0"0"-104,0 0 42,0 0-11,-136 53-26,112-16-5,1 3 1,8-2-7,3 0 3,4-6-3,8 0 0,0-4-3,0-4 0,2-8-1,18-9-22,7-7 9,6 0 11,3-9 4,4-15 2,-6-7-16,-4-8 16,-7 0 0,-9 0 2,-8-1-1,-6 8 3,0 5 12,0 12 26,0 6 6,-6 8 10,3 1-9,3 0-21,-5 1-22,3 23-6,-2 15-1,4 7 1,0-4 2,0-2 0,16-6-1,3-4-1,6-7 0,2-11-3,2-8-5,2-4-27,5-4-17,4-20-40,-4-10-170,-7-5-159</inkml:trace>
  <inkml:trace contextRef="#ctx0" brushRef="#br0" timeOffset="11285.92">9968 2356 810,'0'0'144,"0"0"-124,0 0-2,0 0-6,0 0 5,-14 126 20,19-66-11,8 4 4,0 3-9,1-2-1,-1-10-5,3-9-4,2-12-4,2-7-4,2-10 1,3-4 1,-1-12 1,5-1-5,2 0 5,0-17-6,0-9-40,-6-5-58,-9-1-116,-11-6-91</inkml:trace>
  <inkml:trace contextRef="#ctx0" brushRef="#br0" timeOffset="11497.51">9962 2694 579,'0'0'304,"0"0"-255,0 0-32,0 0-5,0 0 23,151-48 22,-78 19-30,0-3-12,-5 3 1,-10 1-1,-12 10-10,-14 4-5,-16 8-59,-14 6-40,-2 0-119,-27 14-31</inkml:trace>
  <inkml:trace contextRef="#ctx0" brushRef="#br0" timeOffset="11990.68">7264 4536 700,'0'0'294,"0"0"-294,0 0-37,129-48 37,-31 9 61,20-5-8,27-7-7,27-10 6,20-6 5,11 0-24,6 0-17,2 3-1,-5 3-3,-14 3-1,-19 7 4,-25 5-2,-26 4-6,-24 10-3,-30 11-3,-27 5-1,-18 13-4,-19 1-29,-4 2-37,-33 0-11,-34 13-109,-29 21-217</inkml:trace>
  <inkml:trace contextRef="#ctx0" brushRef="#br0" timeOffset="12630.01">8483 4749 684,'0'0'72,"0"0"-64,0 0-3,-131 118 3,98-104 9,4-4-1,2-10-10,0 0 6,5-7-3,6-14 1,7-4 22,7-1 10,2 1-22,0-4-1,20 1-5,11 3-1,7 2 6,0 7-4,1 9-6,0 7 0,-4 0-4,-1 3-3,-5 19 5,-5 8-2,-8 8 4,-5 6-5,-8 9 10,-3 2 7,-3 6-7,-19-1-5,-5 2 5,-6-6-11,1-5 5,-2-10-1,6-10-4,3-15 1,8-12 1,1-4 4,10-4-1,3-17-5,3-2-2,0-2 5,21 3 0,12 1-2,11 6 10,12 5 2,6 8-1,5 2 9,-4 0-15,-5 0 1,-5 0-2,-6 0 6,-7-5 14,-2-24 9,-7-5-6,-4-7 1,-6-2-10,-5-1-5,-3 1-11,-3 4-5,-5 7-1,-3 8-15,-2 10-46,2 3-47,2 2-150,-4-5-530</inkml:trace>
  <inkml:trace contextRef="#ctx0" brushRef="#br0" timeOffset="13864.46">1281 6599 933,'0'0'64,"0"0"-52,0 0-1,0 0 38,0 158 29,0-73-33,-2 3-17,2-4-7,0-12-6,0-13-6,0-14-3,9-8-3,8-14 1,5-3-2,5-13-2,5-7-16,5 0-45,4-7-51,-3-23-64,-9-6-117,-14-9-192</inkml:trace>
  <inkml:trace contextRef="#ctx0" brushRef="#br0" timeOffset="14040.57">1664 6778 694,'0'0'89,"0"0"-89,143-81 61,-65 49-13,2 3-15,-4 4-26,-13 9-7,-13 8-115,-15 6-33,-22 2-117,-13 0-97</inkml:trace>
  <inkml:trace contextRef="#ctx0" brushRef="#br0" timeOffset="14279.62">1801 6774 529,'0'0'47,"-52"126"34,48-52 18,4 2-15,2 1 6,18-5-40,4-8-20,1-8 12,-3-8-3,1-9-2,-8-6-10,-1-8-10,1-11-9,-2-7-2,15-7-6,-2 0-3,12-11-67,8-18-75,0 4-100,-2 2-61,-11 9-39</inkml:trace>
  <inkml:trace contextRef="#ctx0" brushRef="#br0" timeOffset="14608.62">2382 7265 549,'0'0'80,"0"0"-13,31-141 34,-10 81-54,-2 0 30,-3 4-40,-5 8-13,-11 11-9,0 11 2,0 13-2,-15 9-15,-10 4-3,-2 0-1,0 2-4,3 18-8,7 3 13,7 2-12,10 1 4,0-2-15,15-2-1,24 0 11,6-4 13,5-2 3,-2 3 0,-11-2 4,-6 3 1,-12 5-5,-11 0-4,-8 0 2,0 1 1,0-4-2,-8-7-74,-8-5-67,3-10-75,3 0-162</inkml:trace>
  <inkml:trace contextRef="#ctx0" brushRef="#br0" timeOffset="15150.24">2781 6817 882,'0'0'43,"0"0"-37,0 0 23,-30 103-16,30-61-3,0 0-2,7-4-4,6-2 5,3-6-8,-2-6-1,4-6 1,-2-5-1,0-8-1,4-5 1,4 0 1,-1 0 7,0-15 3,4-7-8,-6-5 15,-3-3-7,-3-6-3,-5-2 6,-2 2-7,-4 4 1,-4 7-1,0 13 15,0 7 10,0 5-14,0 0-6,0 0-11,0 0-1,0 5-4,-9 7-3,-2 2-2,5-3-10,0-7 7,3-4 6,3 0-3,0 0-9,0-15 2,0-6-43,6 1-11,11 3 70,3 8 0,4 4 7,0 5 7,2 0-1,-1 7 3,0 11-2,-8 8-7,-3 2-4,-6 6-3,-5 4 3,-3 2-3,0 2-89,-18-6-116,-9-9-214</inkml:trace>
  <inkml:trace contextRef="#ctx0" brushRef="#br0" timeOffset="15292.93">2835 6604 922,'0'0'0,"0"0"-39,0 0-106,0 0-209</inkml:trace>
  <inkml:trace contextRef="#ctx0" brushRef="#br0" timeOffset="15781">3490 6775 893,'0'0'17,"0"0"-10,72-125 12,-49 86-14,-2 1 1,-12 4-6,-9 2-4,0 6 0,-12 6 4,-12 8 8,-5 5-8,0 7 1,1 0 1,1 19 0,2 10-2,5 10 1,9 5 0,7 7 7,4 0-7,0 7 6,10 5-4,13 1-3,-6 0 2,-1-10-2,-7-14 6,-7-12-5,2-15 0,-4-10 1,0-3 5,0-5 15,0-27-7,0-7-15,7-1-7,7 0 7,4 12 0,0 10 0,4 4 2,5 8-1,0 3 4,-6 3 0,-3 0-3,-2 12-2,-3 11-6,-4 5 6,-7 6-2,-2 11-50,0 0-94,0-7-117,0-16-106</inkml:trace>
  <inkml:trace contextRef="#ctx0" brushRef="#br0" timeOffset="16184">4098 6689 788,'0'0'217,"0"0"-210,0 0 28,0 0-17,0 0-7,-135 135-3,110-84-3,10-5 0,3-7-5,10-11 0,2-5 0,0-10 0,6-6-5,15-7-4,8-3 0,2-26 0,2-10-9,3-5 15,-12 0 3,-3 4 0,-10 6 3,-7 7 1,-3 10 9,-1 10 25,0 5 20,0 2-5,0 0-23,0 0-19,0 19-8,0 10-2,0 12 2,4 3-3,9 2 1,0-5-1,5-6-5,5-13-47,4-12-70,4-10-39,4 0-80,-1-32-129</inkml:trace>
  <inkml:trace contextRef="#ctx0" brushRef="#br0" timeOffset="16447.14">4442 6529 925,'0'0'90,"0"0"-23,0 0-28,0 0-33,0 0 2,0 0 7,0 136 3,9-76-3,-1 3 1,4-2-1,-1-6-9,3-9 0,-2-12-2,5-12-2,0-6 0,1-7-2,2-6-3,0-3-19,1 0-25,-2 0-29,-1-9-77,-9-2-88,-9-4-235</inkml:trace>
  <inkml:trace contextRef="#ctx0" brushRef="#br0" timeOffset="16596.71">4361 6912 987,'0'0'37,"0"0"-37,0 0-3,129-83-40,-75 47-154,-9-1-259</inkml:trace>
  <inkml:trace contextRef="#ctx0" brushRef="#br0" timeOffset="16955.74">4756 6467 672,'0'0'44,"0"0"-39,134-72 23,-83 58 15,-6 7-11,-12 7-14,-8 0-9,-9 12-7,-3 18 10,-2 8 44,0 7 18,4 5-28,1 8 1,6 2-12,1 8-3,0 2 0,-4-1-8,-5-7-4,-8-6 0,-6-3 3,0-6 6,-22-3-11,-14-5 0,-4-10-4,-5-6-7,1-12 0,1-9-4,3-2-3,9 0-17,7-13-33,13-11-73,11-11-262</inkml:trace>
  <inkml:trace contextRef="#ctx0" brushRef="#br0" timeOffset="17167.29">5821 6720 1125,'0'0'78,"0"0"-66,0 0 15,168-84-8,-106 52-18,-3 1-1,-13 7-128,-15 7-215,-21 14-179</inkml:trace>
  <inkml:trace contextRef="#ctx0" brushRef="#br0" timeOffset="17352.9">5924 6946 649,'0'0'454,"0"0"-412,0 0-16,127-76 8,-68 34 7,-1 3-22,-14 9-15,-11 11-4,-13 7-24,-15 8-75,-5-3-200,-5-1-329</inkml:trace>
  <inkml:trace contextRef="#ctx0" brushRef="#br0" timeOffset="17916.99">7227 6312 776,'0'0'133,"0"0"-60,0 0 28,0 0-72,0 0-19,0 0 20,2 109 11,4-45-2,-6 0-11,0-2-9,2-6-8,3-8 6,1-9-12,5-14-3,5-6 2,4-12-4,12-5-2,3-2 0,7 0-37,5-19-72,-3-10-145,-5-10-224</inkml:trace>
  <inkml:trace contextRef="#ctx0" brushRef="#br0" timeOffset="18095.94">7781 6384 235,'0'0'685,"0"0"-684,134-60 4,-66 38 17,4 2-21,-5 6-1,-11 0-94,-18 4-165,-22 2-156</inkml:trace>
  <inkml:trace contextRef="#ctx0" brushRef="#br0" timeOffset="18432.91">7757 6442 882,'0'0'39,"0"0"7,-40 131 25,40-73-22,2 14 6,19 14-25,2 7 3,2 4-7,-3 4-4,-4 1-1,-5 3-2,-4 3 0,-5 0-6,-4-7 9,0-9-1,0-13-6,0-12 2,7-12-3,7-13-6,6-12 0,8-10-2,11-10-6,7-10 3,10 0 0,4-18 4,3-10-7,-5 0-13,-7-2-43,-4 2-55,-12-7-144,-8-13-409</inkml:trace>
  <inkml:trace contextRef="#ctx0" brushRef="#br0" timeOffset="18988.93">9225 6766 729,'0'0'73,"0"0"-39,0 0 46,89-147-29,-57 97-16,-3 1-18,-11 3-2,-12 9-9,-6 7 0,0 4 2,-6 10-5,-17 5 5,-1 11 0,-6 0 2,2 16 5,-4 21-2,2 9-2,10 9 7,6 8-3,10 2 0,4-6-1,10-5-8,25-10 1,9-15-6,6-14 0,12-15 8,-2 0-8,-1-25 0,-5-5-1,-13-3 0,-10 4-61,-17-2-51,-11-5-184,-3-4-231</inkml:trace>
  <inkml:trace contextRef="#ctx0" brushRef="#br0" timeOffset="19482.95">9642 5757 106,'0'0'773,"0"0"-742,0 0 17,0 0 22,0 0-45,0 0-8,-64-33-15,39 62-2,-2 7 2,0 6 3,6-2-1,3 1 1,9-7 1,5-6-4,4-9-2,0-3 0,8-8-3,13-4 1,6-4-19,4 0 3,-3-19 5,-1-9 4,-5-7-20,-6-1 13,-7 0 16,-5 2 0,-4 4 10,0 9 9,0 9 22,0 9 4,0 3-8,0 0-5,-2 3-26,2 20-5,0 12 0,0 6 5,0 2-3,9-4 0,12-2-1,5-8-1,1-7-1,0-9-7,2-8-33,-1-5-30,1 0-92,0-16-138,-7-11-159</inkml:trace>
  <inkml:trace contextRef="#ctx0" brushRef="#br0" timeOffset="19771.36">9906 5500 811,'0'0'100,"0"0"-73,0 0-9,0 0-2,-14 124 32,21-61-29,3 3 36,4 2-16,-2-6-14,1-8 3,5-10-16,1-16-5,4-9 1,4-11-2,0-8-5,-1 0 4,4 0-5,-4-15 0,-2-4-41,-6-2-57,-4-2-87,-9-1-149,-5-3-220</inkml:trace>
  <inkml:trace contextRef="#ctx0" brushRef="#br0" timeOffset="19956.79">9939 5857 992,'0'0'54,"0"0"-50,0 0 19,0 0 1,160-84 9,-100 56-25,-6 5-8,-14 8-3,-11 5-74,-10 8-150,-11 2-139</inkml:trace>
  <inkml:trace contextRef="#ctx0" brushRef="#br0" timeOffset="20444.88">10726 6604 718,'0'0'113,"0"0"-69,0 0 40,0 0-36,0 0 6,138-26 2,-71 5-28,-4 3-13,-11 2-15,-9 0 0,-5 4-43,-2-4-65,-1-4-176,2-2-90</inkml:trace>
  <inkml:trace contextRef="#ctx0" brushRef="#br0" timeOffset="20803.9">11595 6423 712,'0'0'104,"0"0"-89,0 0 74,109-135-40,-80 103-16,-6 2-23,-13 2-6,-5 1 6,-5 4-4,0-1 13,-17 6 9,-11 6 6,-2 10-18,-9 2 1,1 4 1,3 22-5,4 9-5,8 8 2,10 7-5,9 2-1,4 0-3,0-2 2,17-7-3,12-9 2,7-12-2,7-8 0,1-14 0,5 0 3,5-12 4,-1-19 0,-6-1-7,-9 1-3,-14 1-71,-14-2-49,-10-1-167,0-1-197</inkml:trace>
  <inkml:trace contextRef="#ctx0" brushRef="#br0" timeOffset="21044.85">11297 5854 800,'0'0'73,"0"0"-62,0 0 31,0 0-17,146-81-2,-88 55-18,-6 5-5,-12 4-63,-8 7-161,-9 0-85</inkml:trace>
  <inkml:trace contextRef="#ctx0" brushRef="#br0" timeOffset="21501.99">12092 5462 806,'0'0'94,"0"0"-94,0 0 52,0 0-3,-129 52-32,103-16-8,3 10-7,5 3-1,7-3 3,7-2-4,4-4 0,0-12 1,6-3-1,19-11 0,4-14-27,2 0 2,2-3 8,-1-19 10,-11-8-5,-3-4 12,-4-2 5,-7-1-3,-5-1 5,-2 4 23,0 10-5,0 9 12,-7 8 11,5 5 4,0 2-19,0 0-22,2 9-11,0 17-1,0 8 1,0 0 2,15 0-1,6 0 0,3-4-1,2-7 0,-1-2-5,-4-10-55,5-4-38,-3-7-92,0 0-88,-5-16-148</inkml:trace>
  <inkml:trace contextRef="#ctx0" brushRef="#br0" timeOffset="21770.84">12371 5291 731,'0'0'137,"0"0"-121,0 0 21,0 0 8,-23 125-4,28-62-2,11 0-4,-1 10-5,3-6-9,-5-6-4,5-8-1,5-18-7,-1-12 0,6-10-2,6-9-1,2-4 1,4-2-5,4-20-2,-5-6-9,-6-2-59,-5-1-76,-10 2-151,-12-1-163</inkml:trace>
  <inkml:trace contextRef="#ctx0" brushRef="#br0" timeOffset="22010.76">12387 5613 907,'0'0'64,"0"0"-62,0 0 29,125-30 2,-41 11 19,7-4-16,-2-2-27,-6-3 6,-14 0-7,-13 6-8,-21 8 0,-14 6-29,-20 8-53,-1 0-73,-24 5-69,-22 20-136</inkml:trace>
  <inkml:trace contextRef="#ctx0" brushRef="#br0" timeOffset="22437.98">10153 7386 638,'0'0'70,"0"0"-56,145 0 81,-47-19 13,31-9-32,23-4-25,17-5-10,14-6-7,6-3 0,3-3-5,0-3-4,-9 0-4,-16 2-12,-22 0-2,-25 0 4,-24 8-5,-29 8-3,-20 7-1,-22 11 1,-19 2-3,-6 9-15,-14 0-44,-31 5-89,-16 14-158,-19 16-98</inkml:trace>
  <inkml:trace contextRef="#ctx0" brushRef="#br0" timeOffset="23015.7">11503 7582 455,'0'0'182,"0"0"-175,0 0-1,-115 84 7,92-73-5,2-11-2,5 0-1,0-6 5,5-17-3,9-3-6,2-2-1,0 1 1,11 1 4,14 2 16,5 4-11,4 2 13,2 6-11,1 3 0,2 9-7,-8 0-1,-2 9-3,-7 16 7,-6 3 7,-6 4 4,-7 6 14,-3 4 10,0 4-3,-24 2-13,-5 0-8,0-6-7,-6-5-5,8-12-4,2-6-2,4-12 6,11-7-5,0 0-1,10 0 7,0-12-8,0-8-10,20 1 3,12 5 7,3 2 6,4 5 3,5 3 4,-1 4 7,-2 0 1,-1 0-5,-8 0 6,-4 0-9,-3 0 8,-2 0 1,-4 0-4,2-9-5,-1-2-7,-3-3-2,-1-2-4,2-4-45,0-6-84,-4-14-191</inkml:trace>
  <inkml:trace contextRef="#ctx0" brushRef="#br0" timeOffset="23526.9">12506 6481 1010,'0'0'29,"0"0"-28,143-81 5,-66 51 18,-3 5-12,-4 0 4,-5 9-15,-19 7 0,-16 2 0,-14 7-1,-10 0-2,-4 0 2,3 12 22,-4 18 14,-1 8 13,5 8-18,-3 9-4,8 5-8,5 10 3,8 4-11,6 10 2,4 5-5,5-1 5,-3-2-1,2-3-11,-9 3 5,-10 2 2,-16 0 1,-2-1 2,-13-7-7,-22-8 11,-13-8-5,-3-8 6,-5-12-6,-1-12-2,2-12-2,2-8 1,2-12-5,4 0-2,10-8-37,12-20-20,13-4-37,12-12-124,0-10-310</inkml:trace>
  <inkml:trace contextRef="#ctx0" brushRef="#br0" timeOffset="23865.02">14032 6333 854,'0'0'138,"0"0"-123,0 0 13,118-9 52,-74-6-31,1-2-25,-3 0-19,-4 3-5,-9-3-17,-6 7-77,-13 5-79,-7 2-73,-3 3-100</inkml:trace>
  <inkml:trace contextRef="#ctx0" brushRef="#br0" timeOffset="24072.67">14070 6619 788,'0'0'133,"0"0"-122,0 0 83,158-41-18,-105 22-24,-1 5-20,-12 3-20,-13 6-12,-12 1 0,-14 4-66,-1 0-82,0 0-152,-16 0-101</inkml:trace>
  <inkml:trace contextRef="#ctx0" brushRef="#br0" timeOffset="26322.81">15855 5925 808,'0'0'57,"0"0"-21,0 0 54,0 0-50,0 0-14,0 0 26,-2 107-7,2-61-23,0-6-10,5-1-7,-1 0 0,2-6-3,-2 2-2,2-4-22,-6-4-87,0 0-106,0-9-86,0-3-149</inkml:trace>
  <inkml:trace contextRef="#ctx0" brushRef="#br0" timeOffset="26592.97">15567 6597 211,'0'0'568,"0"0"-545,0 0-15,0 0 30,152 0 27,-63-14-1,14 0-36,6-6-7,1 0 8,-4-4 7,-12-2-2,-20 4-10,-18 4-11,-21 6-10,-18 6 1,-9 3-4,-8 3-7,0 0-38,-31 0-46,-12 3-146,-8 13-70</inkml:trace>
  <inkml:trace contextRef="#ctx0" brushRef="#br0" timeOffset="27200.67">16018 6978 602,'0'0'32,"0"0"-24,0 0 45,0 0 9,0 0-23,-126 84-19,109-84-3,2 0 3,-4 0 2,6-16 11,3-6-11,2-2-5,8 0-1,0-2-12,5-4-2,19 5 0,7 0 8,5 7 0,5 8-8,-1 5-2,-3 5 2,0 7-2,-11 21 0,-2 7 2,-8 8 5,-7 7-2,-5 4 6,-4 2 2,0 7 8,-19-5-9,-8-2-3,-2-4 0,0-14-5,4-12-3,5-14 5,7-10-5,1-2 5,6 0 5,6-20-11,0-2-2,4 1-3,23 4 3,4 3 2,10 10 0,5-2 2,8 1 8,4 2-1,-2-6 8,-6 0-1,-3-1 17,-9-4-4,-7 1 6,-10-1-8,-10 2-3,-5 0-14,-6-1 1,0-4-6,0-1-5,0 0-3,0 0-57,-4 0-87,-1-2-147,-2 4-271</inkml:trace>
  <inkml:trace contextRef="#ctx0" brushRef="#br0" timeOffset="29205.95">16876 5999 64,'0'0'89,"0"0"-55,0 0 7,0 0-6,0 0-13,0 0-2,0 0 20,9-16-7,-9 12-9,0-1 36,0 2 23,0 2-7,0-2-28,0 3 1,0-1 13,0 1-8,0 0-14,0 0-3,0 0-17,0 9-16,0 20 1,0 8 19,0 6-1,2 3-4,3 2 4,-1 0-9,-2-2-4,3-4-3,-3-3-7,3-8 7,1-6-5,3-9-1,4-6-1,5-4 3,3-6 2,6 0-1,6 0-2,2-13 1,-1-2-3,-3-2-16,-4 2-80,-7-1-104,-7-3-110</inkml:trace>
  <inkml:trace contextRef="#ctx0" brushRef="#br0" timeOffset="29754.44">17380 5801 360,'0'0'335,"0"0"-274,0 0 34,0 0 24,0 0-96,0 0-9,104-28-1,-48 16-8,-2-4 4,-3 2-8,-9 0 5,-10 6-6,-14 3-2,-12 5-40,-6 0-82,0 0-1,-18 0-57,-13 8-77</inkml:trace>
  <inkml:trace contextRef="#ctx0" brushRef="#br0" timeOffset="30076.85">17427 5816 479,'0'0'80,"0"0"-15,0 0 53,0 0-52,0 0-5,-34 130 6,34-79-19,0 9-4,5 7-7,2 0 0,-4 6-5,2 1-11,-3-1-7,-2-8-5,0-9 1,0-10-1,0-13 1,0-8 8,7-8-9,5-7 0,7-6 2,10-4-1,12 0 0,5-4 0,4-10-6,-4 1-4,-5 2-7,-8 3-64,-6 0-65,-8-4-160,-11-2-151</inkml:trace>
  <inkml:trace contextRef="#ctx0" brushRef="#br0" timeOffset="31991.98">18036 6099 5,'0'0'45,"0"0"-15,0 0 58,0 0-36,0 0-23,0 0 17,-37 12 9,37-12-4,-2 0 20,2 0 1,0 2-8,0-2-12,0 9-4,0 1-18,0 8-1,0 3 20,2 2-10,14-1-19,-1-6 2,8-2-8,2-6 0,4-8-1,0 0 7,0-2-3,0-18-2,-2-6 2,-7-2-6,2-5 4,-9 1-7,-4 3 3,-7 2 1,-2 4 5,0 5 0,0 1-4,-16 8-2,-1 2 3,-10 7-13,-2 0-1,-6 5 0,-3 16-1,1 16 1,2 4 0,8 10 2,10 2-1,12 5 7,5-7-6,3-6-2,20-9 0,16-10 4,5-12-1,6-10 6,3-4 7,2-2 1,8-25 7,-1-1-14,-4-2-4,-11 4-2,-18 5-2,-14 2-2,-9 1-19,-6 0-46,-4-2-83,-20-2-201,-9-1-314</inkml:trace>
  <inkml:trace contextRef="#ctx0" brushRef="#br0" timeOffset="32665.95">18389 5400 430,'0'0'99,"0"0"-13,0 0 16,0 0-30,0 0-7,0 0-18,14-49 11,-21 42-20,-13 3-17,-4 4 6,-7 0-10,-5 4-3,1 20 1,-2 8-3,5 6-1,9 3-3,9 5-8,10-5 0,4-3 1,0-3-1,13-11-1,9-7-22,4-8-4,4-9 7,-3 0 3,0-9 8,-8-12-3,-1-7 12,-3 0 0,-10-4 3,0-1 1,-2 6-1,-3 4 3,0 11 17,0 8 0,0 4 5,0 0-2,0 0-26,0 14 0,0 16 0,0 4 2,0 0-1,2-1 0,11-5 1,9-9-2,5-3 0,4-7-2,3-7-23,-3-2-32,0 0-44,-6-6-106,-9-11-133</inkml:trace>
  <inkml:trace contextRef="#ctx0" brushRef="#br0" timeOffset="32942.9">18642 5216 609,'0'0'118,"0"0"-97,0 0 10,0 0 10,9 104 12,1-49 6,2 6-12,-3-5-22,-3-2 6,1-4-7,2-7-13,2-9-5,2-10-3,1-9 4,3-5-7,4-8 0,3-2-6,1 0-21,-3-5-64,-4-14-99,-7-1-150</inkml:trace>
  <inkml:trace contextRef="#ctx0" brushRef="#br0" timeOffset="33108.83">18702 5506 794,'0'0'42,"0"0"-40,0 0 14,0 0-13,127-56-6,-69 40-47,-3-2-117,-6 0-36,-11 2-199</inkml:trace>
  <inkml:trace contextRef="#ctx0" brushRef="#br0" timeOffset="33536.19">19062 5316 717,'0'0'58,"0"0"-27,0 0 41,0 0-44,130-85 3,-81 74-12,0 4-13,-7 5 7,-8 2-1,-8 5-3,-3 14 10,-5 16-2,-3 2 19,-3 10-1,1 8-1,0 3 1,7 12-18,3 3-7,4 6 1,2-1-6,0-3 2,-6-4-1,-8-9 6,-11-8 12,-4-4-6,-9-4-4,-22 0 2,-12-7 2,-1-5-6,-9-8-4,8-9 2,4-12-8,4-5 2,5 0-3,8 0-1,7-8-34,11-6-41,6-2-89,10-6-234</inkml:trace>
  <inkml:trace contextRef="#ctx0" brushRef="#br0" timeOffset="33874.69">20115 5929 769,'0'0'132,"0"0"-128,0 0 64,0 0 19,162 0-24,-106-8-26,-4-1-10,-8-3-7,-8 5 4,-12 0-8,-8 2-10,-9 3-4,-5 2-2,-2 0-39,0-4-62,0 0-133,-9-6-317</inkml:trace>
  <inkml:trace contextRef="#ctx0" brushRef="#br0" timeOffset="34406.72">20788 5530 760,'0'0'110,"0"0"-78,0 0 62,0 0-50,0 0-42,0 0 22,-13 115 23,22-60-20,1 0-17,2-5-5,1-1 2,0 0-7,3-6-8,-4-1-79,-3-10-150,-7-11-140</inkml:trace>
  <inkml:trace contextRef="#ctx0" brushRef="#br0" timeOffset="34668.96">20621 6264 1037,'0'0'6,"0"0"7,0 0-8,127-30 29,-40 6-3,7 0-18,-1 0-6,-6 0-1,-13-1 5,-14 8-1,-15 3-1,-19 6-6,-16 4-6,-10 4-21,0 0-65,-10 0-78,-20 0-216</inkml:trace>
  <inkml:trace contextRef="#ctx0" brushRef="#br0" timeOffset="35245.65">21004 6702 783,'0'0'13,"0"0"-1,0 0 81,-117 52-61,102-50-9,5-2-16,-1 0 0,6-11 5,1-14 1,4-10-6,0-1-5,6 4 0,17 5-1,4 6 7,2 3 3,2 8 2,6 6 0,0 4-4,4 0 4,-7 24 1,-5 10-7,-9 7 1,-11 5 1,-9 5-5,0 7 5,-12-2 1,-19-3 0,1-9-3,0-16-1,0-10-2,7-9 2,3-9-2,2 0 2,7 0-3,7-11 3,4 5 4,0-4-4,0 2-4,16 4 2,10 2-1,0 2 6,8 0-4,-3 0 7,2 7-3,-2 2 3,3-7 6,0-2 1,-1 0-2,-1-18 2,1-8 0,-6-6-4,-6 0-13,0-4 1,-5 0-3,-1-1-5,5-1-40,2-1-77,7-7-230,-2-1-360</inkml:trace>
  <inkml:trace contextRef="#ctx0" brushRef="#br0" timeOffset="36045.99">21471 5682 166,'0'0'595,"0"0"-547,0 0 71,0 0-31,0 0-73,0 0 11,31 83 18,-14-29 4,-1-4-21,-3-6-10,1-6-7,-3-8 2,3-5-6,1-11 0,1-6-1,3-4 4,9-4-8,9 0-1,8-11 0,-3-6-16,1-6-56,-3-3-101,-3-6-121,-10-10-298</inkml:trace>
  <inkml:trace contextRef="#ctx0" brushRef="#br0" timeOffset="36221.76">22028 5530 893,'0'0'0,"0"0"0,153-68 7,-74 42-4,-4 6-3,-13 4-12,-19 8-191,-21 2-100,-22 3-32</inkml:trace>
  <inkml:trace contextRef="#ctx0" brushRef="#br0" timeOffset="36498.79">22171 5476 511,'0'0'68,"0"0"32,-64 141 41,59-76-49,5 6-8,0 1-12,0-2-25,2 1-6,6-5-6,1-11 0,3-4-4,-4-9-7,5-10-8,-1-4 1,1-7-3,5-7-5,4-5-2,5-6-2,8-3-3,6 0 7,3-9-9,-2-8 0,-5-8-11,-10-1-55,-6-4-85,-6-2-128,-5-3-225</inkml:trace>
  <inkml:trace contextRef="#ctx0" brushRef="#br0" timeOffset="36864.85">22729 6017 160,'0'0'490,"0"0"-480,0 0 1,123-131 34,-87 94-1,-9 7-9,-12 7-20,-10 4-5,-5 5 29,0 8 48,-23 2-50,-8 4-17,-6 0-13,-1 4 9,5 16 12,1 10 4,8 5-4,5 12-20,10 5 8,8 2-2,1-1 2,0-9-6,20-12-2,11-11-2,3-4-3,10-15 7,5-2 6,2 0 0,-2-19-10,-5-6-6,-7-1-2,-14-4-64,-9 0-38,-11-5-59,-3-3-132,-3-2-148</inkml:trace>
  <inkml:trace contextRef="#ctx0" brushRef="#br0" timeOffset="37072.8">22632 5550 869,'0'0'99,"0"0"-82,0 0 39,0 0-43,0 0 1,151-90-14,-94 66 0,-7-3-70,-7 6-49,-12-1-91,-11 4-152</inkml:trace>
  <inkml:trace contextRef="#ctx0" brushRef="#br0" timeOffset="37542.77">23331 5167 757,'0'0'80,"0"0"-39,0 0 37,0 0-32,-122 22-30,89 14-3,-2 10-7,7 8-4,4 3-2,3 2 2,8-8-2,13-5 1,0-10-2,0-7 0,25-14-2,4-11-3,7-4 2,-1-2 4,-2-22-6,-8-3 13,-2-5-6,-10-3 5,-7-3-3,-1 0 2,-5 7 9,0 2 20,0 12-4,0 12 6,0 3 0,-4 2-15,3 0-15,1 4-6,0 22-4,0 8 4,1 4 3,16-8-2,6-2 0,4-5-1,4-10 0,0-3 0,-4-6-27,-1-4-24,1 0-25,-5-11-117,-1-14-80,-4-7-139</inkml:trace>
  <inkml:trace contextRef="#ctx0" brushRef="#br0" timeOffset="37758.95">23631 5013 684,'0'0'68,"0"0"69,0 0-57,0 0-72,0 0 11,0 146 29,0-74-20,2-1-6,6-7-3,6-9-11,3-9 0,4-14-7,4-13-2,0-9-13,5-10-54,1 0-19,-1-3-84,-15-14-41,-13-5-143</inkml:trace>
  <inkml:trace contextRef="#ctx0" brushRef="#br0" timeOffset="37902.94">23568 5342 805,'0'0'122,"0"0"-107,0 0 5,0 0-10,0 0-10,163-76-50,-95 53-178,-3 0-139</inkml:trace>
  <inkml:trace contextRef="#ctx0" brushRef="#br0" timeOffset="38276.96">24085 5067 765,'0'0'12,"0"0"-10,143-70 75,-80 54 9,-1 6-30,-10 8-11,-11 2-20,-14 0 10,-14 19-11,-8 13 4,-5 21 21,0 12 9,0 13-19,0 11-12,0 6-7,9 7-5,11 4-5,2 3-1,3-7 2,-8-4-4,-9-13 4,-8-12 3,-10-10 9,-28-10-6,-13-8-7,-7-11-5,-9-8-5,-2-12 0,-2-10-2,1-4-40,4 0-40,3-5-63,1-8-204,4-1-179</inkml:trace>
  <inkml:trace contextRef="#ctx0" brushRef="#br0" timeOffset="76646.87">13962 8883 697,'0'0'173,"0"0"-114,0 0-47,0 0 34,0 0 0,0 0-23,0 0-1,112-55 11,-56 29 7,-2 9-3,-6 5-16,-7 6-15,-10 4-2,-9 2-3,-6 0-1,-6 0-23,-2 0-56,-4 8-42,-2 4-97,-2 4-66,0-2-119</inkml:trace>
  <inkml:trace contextRef="#ctx0" brushRef="#br0" timeOffset="76867.07">14015 9240 784,'0'0'152,"0"0"-142,0 0 26,0 0 27,0 0-23,0 0 14,137-42-10,-79 20-17,-7 8-17,-6 4-10,-3 3-7,-6 2-55,-1-4-109,6-8-128,-4-14-289</inkml:trace>
  <inkml:trace contextRef="#ctx0" brushRef="#br0" timeOffset="80548.66">15770 8731 508,'0'0'213,"0"0"-128,0 0 38,0 0-45,0 0-15,0 0-21,0 0-17,-16-45-6,16 45-19,0 0-2,0 21 2,0 8 7,0 8 1,0 1-1,3 0 0,0 6 1,-3 0-6,0 4-2,0 5-27,0-4-78,0 4-39,0-4-51,-3-10-59,-3-6-41</inkml:trace>
  <inkml:trace contextRef="#ctx0" brushRef="#br0" timeOffset="80883.91">15382 9599 515,'0'0'100,"0"0"-90,0 0 90,0 0 1,0 0-76,0 0 20,143-74 2,-62 46-4,4-2 6,15-5 1,6 3-4,4 4-15,-4 2 5,-16 4-21,-24 8 4,-25 6-11,-18 4-6,-15 4-1,-8 0 2,0 0-3,0-2-3,-2-1-9,-20 3-59,-14 0-111,-9 0-99,-1 14-169</inkml:trace>
  <inkml:trace contextRef="#ctx0" brushRef="#br0" timeOffset="81522.91">15828 9950 684,'0'0'34,"0"0"-27,0 0 6,0 0 20,0 0-11,-116 28-14,106-28-3,2-13 2,5-6 4,3-3-10,0-2 5,0 0 2,13-1 5,4 4 0,10-2 6,4 2 10,-2 2 1,2 9-12,-4 9-9,-2 1-2,0 7-2,-6 17 5,-3 10 3,-3 5 8,-8 8-8,-5 6 2,0 9-3,-5 5-2,-14-2 0,-4 2-5,-2-11 0,-2-8-2,3-6-1,-2-8 2,3-8-3,1-9 0,1-8 4,8-7-5,4-2 5,8 0 1,1-6-2,0-8 5,10 2-6,15 2 1,8 2 7,5 2 7,7 0 1,4 2 3,0-2 0,-1-3 2,-3 0-3,-5-5 2,-8 2 5,-6-2-1,-9-2-8,-5 4-2,-3-3-3,-4 1-7,-5-3 2,0-3-9,0-4-9,0-5-48,-2-7-65,2-2-211,5-10-470</inkml:trace>
  <inkml:trace contextRef="#ctx0" brushRef="#br0" timeOffset="83493.93">17558 8372 789,'0'0'146,"0"0"-100,0 0 19,0 0-37,0 0-11,0 104 9,0-54-11,5-2-8,-1-2-1,0-3-3,-2 2-2,1 0-1,-3-1-15,0 2-60,0 2-60,0 0-60,-9-2-52,-2-4-56</inkml:trace>
  <inkml:trace contextRef="#ctx0" brushRef="#br0" timeOffset="83869.9">17215 9281 323,'0'0'334,"0"0"-306,0 0-12,0 0 64,0 0-24,0 0 17,173-17-2,-65-12-33,12-3 2,13-2 2,6 1 1,3-2-24,-5-1 0,-10 0 1,-9-1-7,-8-2 8,-13 4-10,-12 3-4,-16 1 4,-15 7 2,-14 4-12,-13 6 4,-14 6-2,-9 6-6,-4 2-28,0 0-41,-33 15-50,-26 18-121,-12 9-78</inkml:trace>
  <inkml:trace contextRef="#ctx0" brushRef="#br0" timeOffset="84447.77">17513 10149 797,'0'0'68,"0"0"-56,0 0 73,23-138-43,6 78-17,2-1-11,-2-4-3,-5 5 0,-6 4 6,-8 10-9,-8 10-2,-2 10-3,0 8 5,-14 8-1,-3 3-5,-6 5-2,0 2-3,2 0-6,-1 2-2,5 13 0,2-3 0,7 0 0,2 0 8,6 0-3,0 0-2,0 3 0,14-3 8,7 2 0,0 1 2,2 2-1,4 0 0,-1 1-1,-1 2 2,-1-2 0,-2 5 2,1 2 6,-6 5-6,-5 3 4,-8 1-2,-4 2 2,0 0 0,-8-2 0,-11-3-4,1 1-3,3-11-1,2-7 0,1-3-25,6-11-41,2 0-68,4-5-29,0-19-164</inkml:trace>
  <inkml:trace contextRef="#ctx0" brushRef="#br0" timeOffset="84719.17">18158 9800 869,'0'0'72,"0"0"-67,0 0 59,127-28 1,-81 9-28,4 1-20,-10 4-9,-9 2-8,-13 4-3,-12 1-45,-3 2-32,-3-2-106,0 0-54,0-3-116</inkml:trace>
  <inkml:trace contextRef="#ctx0" brushRef="#br0" timeOffset="85271.17">18938 9489 825,'0'0'92,"0"0"-89,0 0 31,0 0 32,0 0-42,0 0-12,-134 40-8,103-5 2,2 6 0,4 3 6,8 1-3,8-6-7,9-3 8,0-7-9,0-12 5,22-2-5,9-12 1,5-3 3,1 0-3,0-18 7,-4-6-8,-7-6-2,-8-2 2,-6-3-3,-8-2 0,-4 2 2,0 6 1,0 5 0,0 7 3,0 9 16,0 8 15,0 0-3,0 5-22,0 24-3,0 3 9,0 11 0,7-5-4,12-3 3,8-8-11,8-8 7,2-7-2,7-7 3,1-5-1,2 0 2,-4-5-1,-6-16-11,-11 1 1,-8 3-2,-8 2 0,-10 3-29,0 7-31,-2-2-130,-19 2-286</inkml:trace>
  <inkml:trace contextRef="#ctx0" brushRef="#br0" timeOffset="85984.82">19946 8518 825,'0'0'128,"0"0"-113,0 0 3,0 0 31,0 0 11,131-65-16,-73 36-26,-3 5-8,-6 5-9,-8 3-1,-9 11-32,-4 3-66,-6 2-144,1 0-79</inkml:trace>
  <inkml:trace contextRef="#ctx0" brushRef="#br0" timeOffset="86269.81">20995 8085 1069,'0'0'109,"0"0"-102,0 0 13,0 0 40,0 0-48,0 0-3,-10 78-2,17-36-5,3-2 1,0 4-3,-2-4-5,1 7-30,-1-3-46,2-2-53,-1 0-58,-1-10 19,1 1-25,-2-10 22,-4-5-6</inkml:trace>
  <inkml:trace contextRef="#ctx0" brushRef="#br0" timeOffset="86563.09">20806 8807 214,'0'0'111,"0"0"-55,0 0 55,0 0 5,0 0-47,0 0-7,50 4 21,6-24 1,15-6-11,6-4-2,1-2-10,0-3-14,-2-2-8,-5-2-4,-11 5-14,-10 8-9,-19 5-11,-16 12 0,-7 9-1,-8 0-21,0 0-45,-8 0-36,-23 20-75,-7 6-64,-2 4-115</inkml:trace>
  <inkml:trace contextRef="#ctx0" brushRef="#br0" timeOffset="87175.86">21284 9048 423,'0'0'98,"0"0"-88,-85 134 69,58-101 18,0-1-37,0-9-23,8-5-19,-4-6-7,7-7 0,1-5-3,1 0 13,5-12 11,3-11-1,3 0-7,3-6-2,0 0-17,19 0 10,7 0-15,5 2 18,4 1 1,-1 4-4,0 2-2,-2 9-5,-4 11-3,-7 0-4,0 9 0,-6 17 1,0 6 8,-6 2 0,-6 8-1,-3 4 1,0 1 3,-6 4-5,-17 0-4,0-8-1,0-5-1,0-11 0,8-13 0,1-9-1,4-5 2,1 0 2,4-7-5,5-9-5,0 2 1,0 0 3,16 6 1,6 0 0,9 1 2,5 0 11,10-3 7,6-3 10,4 4 3,-3-3 1,-4 1-12,-10 3-4,-14 1-5,-8 2-5,-9 1 3,-8 0-4,0-3 0,0-7-2,0-3-5,-2-3-1,-7 1-23,5-2-20,4-1-44,0-4-65,0-6-192,2-6-219</inkml:trace>
  <inkml:trace contextRef="#ctx0" brushRef="#br0" timeOffset="87357.44">22044 8638 897,'0'0'276,"0"0"-263,0 0-4,0 0 49,0 0-38,0 0-20,0-21-33,0 21-137,0 0-186</inkml:trace>
  <inkml:trace contextRef="#ctx0" brushRef="#br0" timeOffset="90318.54">22823 7732 722,'0'0'66,"0"0"-45,0 0 53,0 0-35,0 0-20,0 0-1,-8 108-3,8-66-5,0-1-5,6-3-2,0-2 0,0-1-3,-2-1-13,-2 1-67,-2-5-50,0 0-66,0-4-95</inkml:trace>
  <inkml:trace contextRef="#ctx0" brushRef="#br0" timeOffset="90731.62">22453 8494 363,'0'0'295,"0"0"-266,0 0 42,0 0 50,0 0-87,0 0-6,143-9-1,-50-8 3,10 2-9,9-6-9,6 1 8,5-2 10,1-3 3,-3 2-5,-10 1-3,-17-2-7,-19 5 1,-17 2 9,-13 4-17,-14 4-2,-12 0-3,-8 8-3,-9-1-3,-2 2-5,0 0-20,-10 0-53,-21 5-84,-9 20-106,-7 2-130</inkml:trace>
  <inkml:trace contextRef="#ctx0" brushRef="#br0" timeOffset="91278.88">22752 9493 680,'0'0'54,"0"0"-35,0 0 52,0 0 5,0 0-51,87-125-13,-60 91-2,0-2 1,-5-1 12,-7-4-8,-6 5-4,-4 4-3,-5 6 1,0 6-2,-5 4-4,-12 8-2,-3 4-1,-3 4-4,-2 0-13,4 0-12,3 2-5,7 10 9,6-3-19,5 4 19,0-1 2,7 0 13,24 0 10,7 2 1,6 2 10,-1 2 16,-6 4 11,-6 2 1,-8 2-7,-12 4-7,-11 4-8,0 0-4,-4 4-1,-19-1-4,-4-6-4,4-2-2,0-9-2,5-8-14,5-6-38,4-6-78,7 0-10,2-24-155</inkml:trace>
  <inkml:trace contextRef="#ctx0" brushRef="#br0" timeOffset="91564.89">23448 8973 879,'0'0'45,"0"0"-40,0 0 78,0 0-19,2 142-31,9-95-14,5-1-11,-3 0 2,1-7-8,-6 2 1,-1-7-1,-1-2-2,-3-6-13,0-4-14,-3-3-35,0-7-16,0-5-75,0 0-1,-6-7-95,-11 0-99</inkml:trace>
  <inkml:trace contextRef="#ctx0" brushRef="#br0" timeOffset="91782.84">23298 9392 675,'0'0'106,"0"0"-65,0 0 72,0 0-45,129-120-52,-77 92-2,0 2-12,-6 2 2,-6 2-6,-8 6 2,-13 2-24,-7 3-73,-9 4-41,0-2-50,-3 2-96</inkml:trace>
  <inkml:trace contextRef="#ctx0" brushRef="#br0" timeOffset="92334.88">24103 9046 472,'0'0'316,"0"0"-300,0 0 20,0 0 75,0 0-59,-136 53-35,105-19-3,2 5-13,2 1 6,7 4-1,9-4 0,9-4-2,2-5-3,0-8 1,16-9-2,10-5-6,5-9-2,5 0 6,0-15 2,-4-12 3,-2-8-1,-5-4-1,-8 2-1,-3 1 0,-9 5 1,-1 10 1,-4 5 2,0 8 5,0 2 12,0 6 8,0 0-6,-4 0 4,-1 18-13,0 15-1,5 4 5,0 1-3,3-4-3,16-2 0,10-6 0,5-5-1,9-10-3,1-5 7,5-6-2,3 0-1,-4-16 3,-1-6-10,-7-4 1,-7 3-3,-12 6-3,-10 3 0,-7 6-8,-4 4-30,-2 1-38,-25 3-119,-11 0-244</inkml:trace>
  <inkml:trace contextRef="#ctx0" brushRef="#br0" timeOffset="93172.32">15095 11615 498,'0'0'116,"0"0"-100,0 0 80,0 0 16,0 0-22,0 0-31,131 7-12,-93-7-19,1-1-11,-6-6-17,-2 3 0,-8 0-7,-4 4-38,-5-2-71,-7 2-59,-7 0-30,0 0-65</inkml:trace>
  <inkml:trace contextRef="#ctx0" brushRef="#br0" timeOffset="93377.12">15106 11953 664,'0'0'141,"0"0"-136,0 0 19,0 0 93,0 0-35,127-48-33,-73 12-13,-1 1-19,-6 10-17,-7 9-12,-4 10-45,-5 6-92,-2 0-179</inkml:trace>
  <inkml:trace contextRef="#ctx0" brushRef="#br0" timeOffset="93833.86">16784 11378 811,'0'0'101,"0"0"-96,0 0 61,0 0-8,-62 116-24,62-76-11,0 4-12,3-1-6,10-4-5,-2-1-5,-2-3-46,-4-3-53,-5-3-77,0 0-20,-5-1-79</inkml:trace>
  <inkml:trace contextRef="#ctx0" brushRef="#br0" timeOffset="94107.27">16368 12140 527,'0'0'124,"0"0"-102,0 0 93,0 0-49,0 0 7,127-7-9,-52-12-24,12-8-21,2-3 14,3-8 1,-5-5-3,-6 4-7,-12-1-8,-16 6-10,-14 10 2,-15 10-8,-14 10 0,-7 4-6,-3 0-35,0 0-14,-18 0-39,-10 16-82,0 4 4,-1 6-144</inkml:trace>
  <inkml:trace contextRef="#ctx0" brushRef="#br0" timeOffset="94690.85">17010 12242 390,'0'0'122,"0"0"-100,0 0 59,-129 102 15,100-86-55,3-5 0,6-6-7,4-5-1,0 0 0,5-8-5,3-14 2,6 1-11,2-6-7,0 1-8,16 1 6,11 2-8,3 0 6,7 4-2,-2 5 3,1 6-2,-4 8 0,-2 0-2,-3 12-2,-4 17 1,-7 12 8,-6 5-1,-7 8-1,-3 2-1,0-1 5,-11 0-2,-10-4 0,-3-7-6,-3-6-1,0-14-4,3-9 6,2-8-4,3-7 1,6 0 3,7-4-4,3-14-3,3 0 0,0 0 2,18 8-2,12 1 1,7 8 1,10-1 6,1-2 3,4 0 0,0-2 8,-7-4 5,3-4 3,-8 0-7,-9-3 5,-9 0-7,-6 0-3,-4 0-3,-8-2-8,-4-1 4,0-2-6,0-2-2,6-6-19,10-3-31,16-8-59,5-1-154,13-5-310</inkml:trace>
  <inkml:trace contextRef="#ctx0" brushRef="#br0" timeOffset="95777.89">18628 11442 424,'0'0'54,"0"0"48,0 0 27,0 0-47,0 0-14,0 0-8,14 30-5,1-37-4,5-19-6,5-9-13,-4-11-14,4-7-9,1-6-4,0-2-3,-7 5 2,-2 12-4,-13 11 2,-4 13 1,0 9 0,0 5 0,-11 4-3,-9 2-26,-6 0-5,5 14 4,-1 8-5,8 0 6,7-3-11,7 1-9,0-5 6,25-1 19,13-2 12,9-2 5,2 2 4,0 2 4,-5 2 6,-13 4 4,-9 4 11,-9 1-8,-13 3 0,0 4 0,-6 1-4,-17-2-8,-4-4-5,4-4 4,7-11-4,7-2-31,5-10-51,4 0-6,0-4-109,2-23-102</inkml:trace>
  <inkml:trace contextRef="#ctx0" brushRef="#br0" timeOffset="96073">19402 10948 868,'0'0'42,"0"0"-27,0 0 32,0 0-34,0 0 10,0 0 9,24 141-15,-12-95-1,1-1 4,-4 1-8,-2-5 0,-1-1-9,-3-4-1,3-6-2,-4-2 0,-2-6-25,0-1-41,0-3-41,0-4-86,0-5-44,-13-9-62</inkml:trace>
  <inkml:trace contextRef="#ctx0" brushRef="#br0" timeOffset="96282.65">19292 11330 708,'0'0'75,"0"0"-72,0 0 30,0 0 27,119-109-36,-66 81-12,-1 3-12,-4 5-2,-8 7-65,-7 3-57,-3 4-11,-3 0-77,-7 0-101</inkml:trace>
  <inkml:trace contextRef="#ctx0" brushRef="#br0" timeOffset="96732.06">19992 11001 488,'0'0'147,"0"0"-108,0 0 73,0 0-20,0 0-37,0 0-5,-114 88-23,91-50-3,0 3-4,5-2-4,9-3-7,9-6-1,0-6-7,2-7-1,21-10 0,4-7-12,2 0-10,2-14 0,-5-14 15,-3-4 0,-7-4 5,-8 0 2,-3-3 1,-5 6 1,0 6-1,0 12 9,0 9 25,0 6 21,0 0-15,0 6-21,0 20-11,0 9 10,0 0 6,3 1-12,12-6 0,2-2-2,8-7-1,2-8-5,2-6-3,2-7 0,-2 0-2,-4 0-1,-4-8-30,-7-3-25,-3 1-36,-3 0-63,2-3-121,-1 2-58</inkml:trace>
  <inkml:trace contextRef="#ctx0" brushRef="#br0" timeOffset="97951.86">20570 11097 615,'0'0'49,"0"0"-34,0 0 66,0 0 12,0 0-9,114 6-28,-68-12-14,1-10 5,-3-1-8,-3 2 5,-11 1-10,-7 4-12,-7 3-12,-10 6-8,-6 1-2,3 0-22,-1 0-58,5 0-106,4-4-143</inkml:trace>
  <inkml:trace contextRef="#ctx0" brushRef="#br0" timeOffset="98658.05">21328 11131 826,'0'0'44,"0"0"-26,0 0 65,0 0-61,0 0-2,91-127-6,-66 85-7,-1-6 0,-6-1-3,-4 6 1,-10 3 2,-4 10 1,0 8-6,-12 7 1,-12 10-2,-2 5 2,-2 0-3,2 0-1,3 8-2,10 4-2,7 2 5,6 0-17,0 2 2,15-2 15,16 3 0,12-3 0,6 3 1,2-2-1,-5 2 3,-7 1-2,-10 2 7,-13 2 5,-5 3-6,-11 3 5,0-1 4,-12 2-1,-13-2-5,1-6-9,2-1 0,2-6-1,5-4 0,3-6-43,8-4-64,1 0-119,3-11-212</inkml:trace>
  <inkml:trace contextRef="#ctx0" brushRef="#br0" timeOffset="100875.86">21899 10878 31,'0'0'66,"0"0"19,0 0 10,0 0 5,0 0 30,0 0-7,-7 0-32,7 0-10,2 0-32,18 0 21,4-1-23,7-8-5,5-3-11,5-2-6,-1 2-5,-5-4 0,-4 4 0,-8 3-10,-11 0 0,-2 5-5,-5 2-4,-5-2 0,0 2-1,0 0-27,0-1-27,0 0-54,0-3-71,5 0-48,0 1-117</inkml:trace>
  <inkml:trace contextRef="#ctx0" brushRef="#br0" timeOffset="101696.09">22665 10608 319,'0'0'62,"0"0"23,0 0 37,0 0-28,0 0-20,0 0-14,14-26-7,-14 24 14,0 2-13,0-2-18,-3 2-16,-14 0-6,-8 0-4,-4 12 2,-2 6 1,-3 0 7,2 4-9,8 2 2,2 2-1,8 2-7,9 0-3,5-2 0,0-4-1,0 0 2,4-7-6,9-6-3,3-6 3,1-3 0,1 0 2,3 0 1,-2-17 0,2-5-1,-1-6 1,-5 0-1,-1 0 1,-3 0 4,-3 5-4,0 8 0,-7 1-1,2 6 1,-3 4 2,0-1-1,2 3 1,-2 2 2,0-1 3,0 1-1,0 0-3,0 0 6,0 0-7,0 0-2,0 1 2,0 15 1,2 8 7,3 3-2,1 3-2,3 2-1,3-6 3,1-3-7,7-2 6,0-7-6,2-5 7,4-9 6,0 0-12,-1 0 3,3 0 5,-3-12-5,-6-5-3,-5 2-2,-7 4 0,-7-1-23,0 2-29,0 0-30,0 0-118,-11 0-107,-7-2-43</inkml:trace>
  <inkml:trace contextRef="#ctx0" brushRef="#br0" timeOffset="101978.86">22899 10411 703,'0'0'148,"0"0"-131,0 0 35,129-37 36,-79 37-49,0 25 2,3 8-3,-3 11-11,-5 5 12,-10 8-6,-12-3-13,-11 2-2,-12-1-6,0-4-9,-29 2 3,-12-5-2,-1-7-4,2-2-10,-5-5-43,1-8-118,-8-4-167,-11-10-180</inkml:trace>
  <inkml:trace contextRef="#ctx0" brushRef="#br0" timeOffset="102458.42">21305 10664 251,'0'0'87,"0"0"16,0 0 37,0 0-27,0 0-21,0 0 12,14-40-20,-30 40-34,-9 7-21,-6 24-8,-3 15 3,4 13 4,3 8 1,9 8-6,10 1-5,8-4 3,0-7-5,19-10-4,17-11-6,7-10-4,5-4-2,4-10-12,-6-6-44,-7 0-65,-15-5-89,-22-5-172</inkml:trace>
  <inkml:trace contextRef="#ctx0" brushRef="#br0" timeOffset="102994.76">19284 11944 314,'0'0'245,"0"0"-236,0 0 8,-121 0 140,113 0-56,7 0-18,1 0-26,1-1-28,39-9-6,20-5 4,31-8 30,36-5-24,35-10-10,35 0 8,24-9-6,16 3-17,13 4 0,10 1 4,6 2-9,4 3 2,-6 2 2,-13 2-7,-19 0 0,-28-2 0,-29 4 1,-29-5 4,-27 7-5,-25 2 5,-22 2 8,-26 4 8,-12 3-3,-14 2-3,-11 4-6,-7 2-8,-2 7-1,-5 0-32,-32 0-47,-19 8-142,-17 16-224</inkml:trace>
  <inkml:trace contextRef="#ctx0" brushRef="#br0" timeOffset="104013.75">19892 12697 370,'0'0'185,"0"0"-132,0 0 41,0 0 30,0 0-32,0 0-27,0 0-30,6-29-18,22-2 6,1-10 0,4-7-11,0-6-5,3-1-1,-7-1 0,-7 5 0,-13 15-4,-9 10 1,0 14-3,-11 10 7,-11 2-4,-4 0-2,2 20-2,1 2 1,2 2-2,8 0 0,6 4-2,7-2 0,0 4-1,16-2-11,17-1 3,9-4 11,14-2 0,0-3 2,-2-1 11,-10 3 8,-17 1-9,-9 3 2,-14 2-1,-4-1-3,0 0 1,-21-4-3,-5 0-1,-1-7 2,3-3-4,4-8-3,4-3-8,5 0-45,5 0-36,1-12-118,5-4-109,0-5-75</inkml:trace>
  <inkml:trace contextRef="#ctx0" brushRef="#br0" timeOffset="104200.61">20578 12561 653,'0'0'287,"0"0"-282,0 0 4,0 0 75,153-93-61,-112 78-18,-5 1-5,-4 4-41,-6-1-74,-1-1-76,-8 1-118</inkml:trace>
  <inkml:trace contextRef="#ctx0" brushRef="#br0" timeOffset="104611.78">21194 12180 746,'0'0'102,"0"0"-99,0 0 76,-141 92 3,117-54-57,11 3-8,6-2-11,7-5-2,0-8-4,18-5 0,11-9-13,4-12-26,0 0 4,-2-8-22,1-21 48,-8-5 1,-5-2 8,-9-3 7,-7 0-1,-3 5 10,0 10 19,0 8 10,-9 10 4,1 6 7,2 0-12,4 0-19,2 17-11,0 2-2,2 6-3,21-2-3,3 0-3,6-6 0,-1-1-3,-4-6-5,-3-4-45,-9-4-48,2-2-60,-9 0-93,-3-8-112</inkml:trace>
  <inkml:trace contextRef="#ctx0" brushRef="#br0" timeOffset="104838.32">21490 11991 656,'0'0'154,"0"0"-128,0 0 97,118-18-9,-68 30-39,-6 18-24,-3 10-7,-15 1-25,-13 6-2,-13 6-15,0 3 7,-17 2-7,-17-4-2,-8-4-18,-8-7-30,-4-8-58,-12-5-73,-9-5-76,-12-8-137</inkml:trace>
  <inkml:trace contextRef="#ctx0" brushRef="#br0" timeOffset="105158.61">19768 12209 861,'0'0'74,"-133"0"-71,79 21 80,4 15 31,10 10-63,11 16-13,7 14-3,13 7-7,6 1-8,3-1-2,14-4-11,24-7-1,24-11-4,23-11-2,19-15-4,20-16-45,7-18-76,2-1-157,-3-41-370</inkml:trace>
  <inkml:trace contextRef="#ctx0" brushRef="#br0" timeOffset="105661.9">22565 11839 700,'0'0'146,"0"0"-133,0 0 70,-120 42 48,77 2-61,5 12-20,0 4 1,14 4-14,10-1-8,13-5-17,1-4-6,0-6-5,8-10-1,7-6 0,4-9-17,-1-8-40,-3-7-76,1-8-133,-3 0-103</inkml:trace>
  <inkml:trace contextRef="#ctx0" brushRef="#br0" timeOffset="106016.17">22569 12392 704,'0'0'150,"0"0"-147,13-112 9,6 62 94,3-3-69,0 2-23,-6 5 0,-5 9-13,-11 11 0,0 10 2,0 6 3,-18 8-6,-2 2-3,-3 0-3,8 0-1,3 2-4,12 12-1,0 4-4,12 0 3,21 5-2,7-4 1,6 2 14,0-2 0,-8 4 2,-4-1 3,-18 4-5,-11 1 6,-5-1-9,-2-1 6,-25-1 0,-2-2-3,3-8-37,4-9-57,6-5-44,7 0-76</inkml:trace>
  <inkml:trace contextRef="#ctx0" brushRef="#br0" timeOffset="106256.34">23134 11825 892,'0'0'117,"0"0"-95,0 0-16,0 0 84,0 0-30,-27 137-27,27-98-10,17 1-18,6-1-1,-3-5-4,-6 2-4,3-4-37,-8 0-50,-5-8-79,-4-6-113,0-4-81</inkml:trace>
  <inkml:trace contextRef="#ctx0" brushRef="#br0" timeOffset="106436.77">22995 12200 826,'0'0'114,"0"0"-108,0 0 28,58-115 16,0 78-35,11 0-12,4 2-1,-4 3-4,-9 6-38,-13 9-189,-11 7-80</inkml:trace>
  <inkml:trace contextRef="#ctx0" brushRef="#br0" timeOffset="106804.74">23649 11801 192,'0'0'639,"0"0"-591,0 0 9,0 0 38,0 0-17,-127 78-48,106-39-16,10-4-6,9-3-5,2-4 1,0-7-4,18-8 0,4-5-17,6-8-20,5 0-5,-8-9 34,0-15 2,-7-5-2,-9 0 8,-5-5 0,-4-3 3,0 4 2,0 6 1,0 15 30,0 8 19,-2 4-7,2 0-25,0 12-21,0 16 1,15 6 5,13 0 3,1-4-11,-1-2-3,1-3-24,-6-6-44,-7-5-66,-12-8-163,-4-6-206</inkml:trace>
  <inkml:trace contextRef="#ctx0" brushRef="#br0" timeOffset="107034.79">23927 11564 898,'0'0'131,"0"0"-122,0 0 93,144 42 5,-100-4-47,-3 14-17,-14 5-10,-13 9-12,-14 4-14,0 0 3,-32 0-10,-10-6 0,-6-3-12,-11-9-25,-6-6-32,-10-8-63,-10-8-145,-11-8-117</inkml:trace>
  <inkml:trace contextRef="#ctx0" brushRef="#br0" timeOffset="107726.84">18535 10764 739,'0'0'97,"0"0"-76,0 0 49,0 0 32,0 0-25,-132-6-33,87 48-19,-1 26-6,-1 28 1,3 33 11,4 33 2,17 33-9,16 17 6,7 9-4,30 1-3,29-22 5,19-20-8,16-28-4,10-26 1,6-24-14,-10-17-2,-15-18 1,-11-16-2,-19-15-21,-10-19-35,-3-17-53,3-8-166,1-50-328</inkml:trace>
  <inkml:trace contextRef="#ctx0" brushRef="#br0" timeOffset="108324.74">24058 10239 987,'0'0'26,"0"0"-17,141 19 8,-61 30 65,6 16-19,8 18-2,-2 26-18,-14 13-15,-22 11-7,-29 8 3,-27-2-2,-7-7-7,-33-8 1,-10-8-7,0-15 6,-2-13 1,8-13-7,3-21-2,6-24-6,4-15-2,2-15-22,1-5-45,2-33-69,-8-18-332</inkml:trace>
  <inkml:trace contextRef="#ctx0" brushRef="#br0" timeOffset="109253.85">14662 14347 785,'0'0'164,"0"0"-162,0 0 1,0 0 35,0 0-3,0 0 2,0 0-16,124 10-4,-70-22-17,0-1-8,-6 4-85,-13 5-137,-13 4-132</inkml:trace>
  <inkml:trace contextRef="#ctx0" brushRef="#br0" timeOffset="109428.06">14753 14633 784,'0'0'63,"0"0"-63,0 0 0,0 0 23,0 0-7,156-32-16,-90 13-103,1 1-156,-5-6-174</inkml:trace>
  <inkml:trace contextRef="#ctx0" brushRef="#br0" timeOffset="109660.63">15637 14149 981,'0'0'37,"0"0"-37,0 0 30,0 0 36,0 0-25,-70 109-21,70-74-12,0 0 0,0-4-8,10 1-4,-4 0-35,1 0-52,-1 1-59,1-5-51,-4-4-69</inkml:trace>
  <inkml:trace contextRef="#ctx0" brushRef="#br0" timeOffset="109901.39">15347 14841 706,'0'0'224,"0"0"-174,0 0-12,0 0 32,0 0-32,127-61 6,-36 30 0,3-6-21,-5 5-6,-9 2-1,-16 6-8,-11 8-8,-18 2-8,-18 12-45,-9 2-51,-8 0-104,0 0-88,-25 6-102</inkml:trace>
  <inkml:trace contextRef="#ctx0" brushRef="#br0" timeOffset="110461.98">15783 15066 625,'0'0'70,"0"0"-64,-113 107 50,84-85 23,0-4-12,7-5-35,1-13-16,3 0-4,5 0-2,2-13 0,3-6-3,6-5-7,2 1 3,0 1-3,13-2 0,16 6 0,3 1 8,8 2-8,4 11 3,-7 4 1,1 0 2,-9 14-4,-6 14 1,-7 12 4,-10 3 2,-6 6-2,0 2 4,0 2-4,-18-4 4,-7 3-7,-5-2 2,-2-6-2,-4-3-3,1-18-1,8-6 2,7-13 0,10-4 4,9 0 9,1-21-12,0-1 4,13 3 6,14 0 6,4 11 1,7-4 9,7 7-2,2-6 4,3 3 2,0-6-7,-1 2 1,-2 2-4,-12-4 2,-4 6-7,-13 1 1,-7-2-12,-6 7-4,-5-2 2,2-6-5,3-6-12,8-16-45,12-8-66,10-22-199</inkml:trace>
  <inkml:trace contextRef="#ctx0" brushRef="#br0" timeOffset="111249.81">17075 14610 188,'0'0'542,"0"0"-505,0 0-21,0 0 43,24-130-17,-7 89-14,0-1-3,-3 0-9,-3 3 3,-5 2 2,-6 11-4,0 8-5,-6 6-1,-13 6 3,-4 1-14,4 5 0,3 0-3,5 0 0,8 0 1,3 14 2,0 7-4,26 2 1,11 4 3,10-1 3,2 6-3,-3-4 6,-5 9 7,-12-3 3,-13 0 14,-5 2-7,-11-2 3,0 2-4,-18-2 7,-7-4-17,-2-6-12,6-6 8,1-4-8,9-6-12,1-4-68,6-4-61,4-6-146,0-28-212</inkml:trace>
  <inkml:trace contextRef="#ctx0" brushRef="#br0" timeOffset="111684.63">17839 14180 1017,'0'0'70,"0"0"-69,0 0 26,0 0 26,-15 136-18,15-97-3,8 3-24,5-3 1,4 1-8,-2-10 5,-4 2-6,1 0-6,-2-4-36,-3-4-37,-4-4-59,-3-6-81,0-2-24,0-4-97</inkml:trace>
  <inkml:trace contextRef="#ctx0" brushRef="#br0" timeOffset="111880.12">17679 14600 932,'0'0'55,"0"0"-48,0 0 31,0 0-24,93-118 6,-35 84-13,-4 4-7,-6 3-3,-7 10-38,-10 2-146,-11 11-4,-3-1-68</inkml:trace>
  <inkml:trace contextRef="#ctx0" brushRef="#br0" timeOffset="112442.84">18421 14243 518,'0'0'98,"0"0"-77,0 0 78,0 0 17,0 0-6,0 0-64,-56 6-35,13 24 4,2 7 25,1 2 4,12-3-9,9 9-4,10-5-22,5 0 0,4-10-7,4-6-2,20-7-6,5-8 6,2-9-12,1 0 11,1-4-9,-5-22 8,-3-2 2,-7-4-1,-5 2 1,-9-9 3,-1 6-3,-3 3 9,0 6-3,0 11 17,0 5 15,0 8-4,0 0-5,-4 8-20,-1 22-4,5 8 4,0 1 2,0-3-8,23-4 1,4-8 1,6-6-1,5-10 0,5-8 1,-4 0-1,1-8 8,-2-12-9,-12 2 2,-7-4-4,-8-1-1,-5 6-28,-3 0-26,-1 2-43,-2-3-163,0-7-307</inkml:trace>
  <inkml:trace contextRef="#ctx0" brushRef="#br0" timeOffset="113874.15">18991 14379 257,'0'0'132,"0"0"-111,0 0 44,0 0 59,0 0-29,0 0-31,-16 0-6,16 0-10,0 0-3,4 0-9,15 4-3,10-1 4,4-1 2,8-2-5,1 0 1,3 0-3,-1-14 2,-6-3-4,-7 3-8,-11 4-6,-9 2-14,-6 4 5,-2 4-7,-3 0-3,0 0-4,0 0-53,4 0-45,0 0-113,4 0-133,2 0-33</inkml:trace>
  <inkml:trace contextRef="#ctx0" brushRef="#br0" timeOffset="114430.88">19589 14462 512,'0'0'81,"0"0"-51,0 0 64,0 0-24,0 0-28,0 0 4,54-72 6,-40 44 3,7-6-23,-3-3-9,0-1-7,-3-3-3,-6 2 4,0 7-15,-7 1 3,-2 10 0,0 11-5,0 2 5,-15 6-5,-5 2-4,-5 0-1,0 2-19,1 11 2,7 4 8,8-3 7,9 0-1,0-1-1,0 4-5,23-8 8,9 3 4,11-1 2,1-2 0,1 0 5,-1 1 2,-8 6 2,-7 2 3,-7 4-5,-11-4 12,-6 5-7,-5 3 6,0 1 1,-14 1-5,-5-2-5,-6-1-2,7-7-7,3-6 3,1-2-6,5-4-19,3-3-51,4-3-107,2 0-37</inkml:trace>
  <inkml:trace contextRef="#ctx0" brushRef="#br0" timeOffset="115028.21">20335 13962 721,'0'0'185,"0"0"-159,0 0 44,0 0 11,0 0-53,0 0-12,-8 60 14,19-16-3,0 0-7,2 0-12,-3 2-1,1-7 1,-5-8-6,1 0 0,0-7-2,-1-6-11,-3-4-34,1-4-52,-2-3-52,-2-4-73,0-1-77,0 1-109</inkml:trace>
  <inkml:trace contextRef="#ctx0" brushRef="#br0" timeOffset="115254.89">20179 14304 664,'0'0'84,"0"0"-74,0 0 16,0 0 3,0 0-7,129-95-3,-79 71-12,-5 0-5,-3 0 4,-11 6-6,-8 2-21,-8 6-88,-6 4-61,-2-1-93</inkml:trace>
  <inkml:trace contextRef="#ctx0" brushRef="#br0" timeOffset="115971.6">20953 13936 330,'0'0'0,"0"0"-131,0 0 107,0 0 22,0 0-70,0 0 16,5-12 56,-1 10 78,-4 2 35,2-4-9,0 2 4,-2 0-7,3-3-6,-3 5-21,0-3-12,0 1 3,0-2-8,0 0-6,0 3-3,-7-2-22,-8 3-8,-8 0-5,-3 0-2,-8 6-2,2 10 6,2 6 1,0 6 3,6 7-13,6 0-1,5 6 0,9-6-2,4 0-3,0-9 0,8-6-4,17-6 0,1-10 3,4-4 0,-1 0 2,0-9 0,-5-14 2,-4-5 2,-4-2-4,-4-9 2,-2 2-1,-1 0 0,-2 7 0,-5 12 4,-2 8 11,0 8 8,0 2 4,0 0-15,0 18-9,0 12 7,0 10 9,9-3-10,5-7-10,3-4 11,7-8-5,5-4 2,7-10-4,5-4 14,-1 0-6,-1-4-5,-1-14 5,-1-3-5,-8 4-8,-12 3 0,-9 1-1,-8 8-30,0 5-42,-25 0-134,-18 4-237</inkml:trace>
  <inkml:trace contextRef="#ctx0" brushRef="#br0" timeOffset="116519.75">17770 15066 445,'0'0'35,"0"0"-30,0 0 76,0 0 33,0 0-8,0 0-17,-111 0-29,135 0-38,33 0 27,35 0 24,33 0-23,29-12-16,33-9-10,25-4 5,24-7-11,16-3-10,6 3 6,13 0-5,-3 1-5,-5-3 8,-13 5-6,-27-2 1,-24-3 1,-27 7 2,-31-6 3,-31 3 1,-20 2 3,-28 3 6,-19-2-8,-12 8-3,-14 2-11,-12 7 3,-5 5-4,0 3-24,-27 2-41,-17 0-94,-21 21-138,-17 3-211</inkml:trace>
  <inkml:trace contextRef="#ctx0" brushRef="#br0" timeOffset="121037.84">18314 15920 563,'0'0'65,"0"0"-58,0 0 52,0 0 1,0 0-21,0 0-18,0 0 2,-14 30 19,14-30 3,0 0-1,12 0-16,1 0 8,3-18-1,3-5-14,3-5-5,6-2-2,-1-5-11,-3 2 6,0-1-8,-3 2 4,-5 6 2,-8 8 2,-6 8-3,-2 6 1,0 4 12,0 0-1,0-5-4,0 5-8,-4 0-6,-5 0-3,0 0-1,-2 5 0,2 5-2,1 7-1,5-3-1,3 3 0,0-3-7,0 0 8,6-1-2,15 4 8,3-8 1,5 6-1,7 2 2,-1-8 1,-2 5 0,-3 2-2,-6 3 1,-8-2-1,-7 5 5,-5-3 3,-4 3-2,0 0 3,-6 2-2,-12 5-3,-5-6 0,1 0-3,2-6 0,3-7-1,3-2 0,3-8-4,4 0-19,2 0-43,3 0-8,2-16-107,0-8-82,0-6-27</inkml:trace>
  <inkml:trace contextRef="#ctx0" brushRef="#br0" timeOffset="121817.77">18891 15288 430,'0'0'363,"0"0"-350,0 0-10,0 0 31,0 0 0,0 0-11,-45 42-14,35-28-5,-3-1 4,1-7 12,1 1-8,-1-3-2,4 0 5,-1-4-1,2 0 4,2 0-4,1-4 3,4-7-8,0-2-9,0 0 1,0 1 2,0-8 0,14 5-2,0 1-1,3 0 1,0 2 0,2 2-1,-1 3 0,-1 4 0,1 3-1,2 0 1,-2 0 0,-3 15 3,3 6 3,-3 7 4,-3 3 2,-3 4 2,-7 0-3,-2 6 0,0-4-3,-2-2-2,-15-3 0,-2-6-3,1-4 0,0-7-1,1-7 0,1-8-2,-1 0 4,7 0 1,4-13-5,4-2-1,2 2-1,0 0 1,0 8 1,22 5-1,4 0 1,8 5 6,7 13 6,-2 0-3,1-4 2,3-1 3,-5-6 7,-2-7 6,1 0-1,-8 0 0,-5-8 0,-5-13-6,-11 2-5,-1-3-8,-7-1-5,0 5 0,0 1-4,0 6-1,0 7-22,0 0-28,2 4-62,6 0-138,2 0-45,1 0-96</inkml:trace>
  <inkml:trace contextRef="#ctx0" brushRef="#br0" timeOffset="122086.97">19464 15950 230,'0'0'733,"0"0"-717,0 0-10,0 0 37,0 0 31,121-13-36,-73-6-26,0-2-4,-9 5-3,-5 4-5,-12 5-54,-9 0-20,-1 3-141,-8-6-65,1 2-181</inkml:trace>
  <inkml:trace contextRef="#ctx0" brushRef="#br0" timeOffset="122596.81">20285 15566 943,'0'0'34,"0"0"-17,0 0-7,0 0 31,-137 45-4,110-11-20,4 1-7,0 6 4,5-1-8,7-2-2,7-4-3,4-10 1,0-6-2,13-6 0,9-12-3,5 0-9,2-6 0,-2-20 6,-5 0 3,-5-10 3,-3 1-1,-10-4 3,-1 3 1,-3 4 2,0 1-1,0 12 12,-7 11 22,0 8 0,3 0-4,-2 0-8,6 8-14,0 16-4,0 10 6,0-2-2,21-4-8,8 2 2,8-9-5,2-1 0,1-8-1,3-3 5,-3-9-3,-2 0-4,-5 0 1,-4-9-22,-9-9-22,-5 1-30,-7-9-43,-8 4-132,0-2-91</inkml:trace>
  <inkml:trace contextRef="#ctx0" brushRef="#br0" timeOffset="123001.81">20530 15240 704,'0'0'51,"0"0"-41,0 0 67,0 0 3,118-46-20,-91 46-21,-8 6-17,-10 15-6,-6 3-2,-3 10 4,0-1 0,-12 1-7,-3-6-4,1-2-1,8-8 1,2-10 6,4 2-6,0-5 1,4 0-2,25-5 8,9 0 5,8 0 1,9-5 3,2-10-7,3-2 2,0-2-3,-4-2 2,-4-4 1,-8 1 0,-6-5-2,-9 4-2,-11 9-6,-10 6-7,-5 3-1,-3 7-9,-3 0-27,-25 0-49,-15 11-94,-11 8-210</inkml:trace>
  <inkml:trace contextRef="#ctx0" brushRef="#br0" timeOffset="123840.77">16615 13846 738,'0'0'91,"0"0"-87,0 0 23,0 0 30,-151 20 17,99 28-18,1 20 3,-2 23-25,4 23 9,11 22-7,15 19 3,13 19-15,10 11 0,17-5-1,30-7-4,24-21 5,10-21 3,8-17-13,7-18 3,-3-16-5,-6-10-2,-6-16-9,-17-5 1,-15-14-2,-14-11 0,-17-7-32,-8-13-33,-3-4-48,-7-8-114,0-37-358</inkml:trace>
  <inkml:trace contextRef="#ctx0" brushRef="#br0" timeOffset="124650.66">21167 13541 837,'0'0'134,"0"0"-134,0 0 4,0 0 22,147 28 25,-73 7 6,11 12-20,4 14-1,0 11-13,-9 10 0,-6 10 2,-16 12-6,-15 13-9,-17 3 6,-18 4-2,-8 7 0,-8-1 19,-21-3-14,-8-9 9,7-18-7,-3-10 5,4-14-7,2-9-3,7-9-5,4-18-6,5-12 0,6-12-4,3-5-1,2-11-3,0 0-20,0 0-23,0 0-9,0-20-37,-6-6-160,-3-15-246</inkml:trace>
  <inkml:trace contextRef="#ctx0" brushRef="#br0" timeOffset="125386.29">19870 13708 767,'0'0'130,"0"0"-124,0 0 19,0 0 42,-114 106 7,72-28-18,-3 17-11,-4 11-16,0 8 7,3 2-6,-4-3 0,3-1-7,3-10-4,2-13-2,5-16-2,7-15 1,10-19-2,4-18-3,7-6-5,5-10-3,2-5 0,2 0-1,-3 0-2,1 0-10,2 0-13,-4 0-33,3-5-50,1-7-97,-2 2-137</inkml:trace>
  <inkml:trace contextRef="#ctx0" brushRef="#br0" timeOffset="126212.83">17489 14002 500,'0'0'101,"0"0"-87,0 0 56,0 0 12,0 0-12,0 0-17,0-23-22,0 23 5,0 0 2,0 0 1,0 0 8,0 0-6,0 0-8,-5 0-10,-6 10-9,-9 22-8,-9 13 1,-11 23-3,-4 17 4,-10 15 7,-2 4 10,-2 2-3,7-13-4,7-11 5,10-11-5,10-13 0,9-16-6,5-13-3,8-15-4,2-9-3,0-5-2,0 0-2,0 0 2,0 0-15,0 0-25,0 0-34,0 0-61,0 4-112,6-4-102</inkml:trace>
  <inkml:trace contextRef="#ctx0" brushRef="#br0" timeOffset="128212.75">13945 16837 435,'0'0'236,"0"0"-131,0 0-47,0 0-14,0 0-6,0 0-7,27 11 9,6-3 6,3-8-9,-2 0-4,6 0 8,1-4-12,-5-6-3,-2-2-8,-8 7-11,-12 2-7,-1 1 0,-11 2-20,-2 0-40,0 0-42,0 0-62,0 0-47,-2 5-93</inkml:trace>
  <inkml:trace contextRef="#ctx0" brushRef="#br0" timeOffset="128475.72">13985 17128 548,'0'0'116,"0"0"-92,0 0 72,0 0 4,0 0 11,120 14-26,-64-14-20,4-4-12,-2-10-8,-4 1-10,-11-2-13,-13 8-10,-12-2-10,-9 9-2,-7 0-1,-2 0-15,0 0-43,0 0-52,7 0-106,2 0-108</inkml:trace>
  <inkml:trace contextRef="#ctx0" brushRef="#br0" timeOffset="130839.74">15997 16436 678,'0'0'115,"0"0"-113,0 0-1,0 0 11,0 0 6,0 0-7,-15 84-2,6-64-2,-4 1 3,0-11 5,-3 2 7,3-6 0,1-2 1,-2-4 1,5 0-6,1 0-3,-1-4-2,5-10-9,2 0-4,2 0-3,0-6 3,0 1 0,15 0 1,7 3-1,1 2 1,4 2-1,-3 10 0,-4-2 0,0 4 0,-7 0-3,-1 14-5,-3 12 8,-1-4 1,-6 15 8,-2 2 0,0 6-3,0-6 2,-19 7-2,-4-2 0,-1-3-4,-1-1 0,3-12 2,2-7-3,4-4 2,7-15-3,-1-2 6,3 0-2,2 0 4,0-10-3,5-4-5,0-2 2,0 10 5,10-2-5,14 4 1,3 4-1,8 0 10,2 0 0,-4 8 0,0 6-7,-2-2-1,-1 2-3,-4 0-1,-4-2-23,0-1-27,1-4-65,-3-2-113,2-5-142</inkml:trace>
  <inkml:trace contextRef="#ctx0" brushRef="#br0" timeOffset="131324.83">16589 16540 804,'0'0'86,"0"0"-75,0 0-9,0 0 43,-121 47-12,99-10-20,1 4-1,8-2-12,9-3 2,4-4 4,0-10-5,4-5-1,17-3 0,3-9 0,8-5 0,-1 0-3,2-19 6,-4-2 0,-7-7 0,-4 2 2,-9-1 3,-5-5-3,-4 2 9,0 7 17,0 6 1,0 11 4,0 6 4,0 0-8,0 0-26,0 11-3,0 18-2,0 7 12,0 1-3,25-7-8,10-7 4,10-6 4,9-11-4,6-6 1,5 0-2,3-14 6,-5-13-10,-12 1 4,-11 2-5,-15 7-3,-16 5-34,-9 5-20,0 7-14,-13 0-94,-19 0-96,-13 10-89</inkml:trace>
  <inkml:trace contextRef="#ctx0" brushRef="#br0" timeOffset="131738.29">15503 17355 781,'0'0'126,"0"0"-125,0 0-1,120-7 51,-17-16 4,20 0-18,23-9-19,18 3 12,10-3 5,5-4 0,2 1-9,-9 3-4,-8 0-4,-9-4 2,-15 2 2,-13-2-3,-15-3-4,-16 2-1,-12 1-4,-13 2 1,-11 6-5,-10 6 3,-19 8-7,-11 5-1,-14 5-1,-6 4-17,-13 0-37,-35 27-29,-29 12-79,-17 10-114,-19 1-156</inkml:trace>
  <inkml:trace contextRef="#ctx0" brushRef="#br0" timeOffset="132339.74">16161 17677 649,'0'0'93,"0"0"-93,0 0 5,0 0 27,0 0-6,0 0-13,-103 27-10,96-27 4,-2 0 3,0-8 2,4-11 2,5 2-6,0-1 1,0-5 9,12 2 5,11 3-8,1-1-9,7 6 9,-2 1-5,2 5-1,-4 7-2,0 0-2,-7 2 2,-5 21 5,-3-2 2,-3 6 3,-7 9-4,-2-4 1,0 6-2,-11-6-6,-14 4 0,-2-4-1,-2-6-4,-2-4 0,2-4-1,2-9-1,5-9 0,9 0 1,6 0 1,5-5-1,2-3 0,0-1 0,11 1 2,14 1 2,8 0 12,4 7 8,2 0-6,-3 0-10,-5 0-7,-2 9-2,-7-1-2,-2 2-27,0 2-35,-6-3-87,6-9-50,1 0-137</inkml:trace>
  <inkml:trace contextRef="#ctx0" brushRef="#br0" timeOffset="132602.81">16856 17295 896,'0'0'96,"0"0"-92,0 0 56,0 0 13,-132 96-19,114-38-20,7 6 0,7-2-10,4 1-4,0-10-11,7 0 3,10-7-10,8-6 0,-2-9-2,-1-9 0,2-8-18,-4-7-47,1-5-52,-6-2-71,1 0-136</inkml:trace>
  <inkml:trace contextRef="#ctx0" brushRef="#br0" timeOffset="133049.55">17075 17781 969,'0'0'50,"0"0"-37,0 0 48,66-143-16,-40 97-20,-2 2-12,-9-1-9,-6 20 1,-9 2-4,0 9 4,-8 10-3,-8-1 2,-8 5-4,0 0 0,0 0-7,4 13-1,6 6-5,6-2 7,8 5 4,0 1-2,6 5-1,21-7 4,6 2 0,5-9 1,5 2 1,-5-6 8,-7 4 12,-9-1-2,-9-1 2,-3 2-6,-8 6 1,-2-1-5,0 0-3,-2 4-5,-14-7 1,-1 3-4,-2-6-12,3-3-29,1-6-24,1-4-49,3 0-80,1-5-30,0-16-172</inkml:trace>
  <inkml:trace contextRef="#ctx0" brushRef="#br0" timeOffset="133364.23">17333 17227 817,'0'0'137,"0"0"-122,0 0 13,0 0 27,130-94-21,-109 94-22,-6 4-12,-9 24 0,-6 7 2,0 9 3,-13 2 9,-10-7-3,2-3-1,9-10 11,5-2 3,7-12-2,0-2-9,0-2-7,11-4-2,14-4-2,6 0-1,7 0 3,1-12-4,0-10-46,-6 8-54,-6 0-80,-10 6-158</inkml:trace>
  <inkml:trace contextRef="#ctx0" brushRef="#br0" timeOffset="133553.6">17723 17645 667,'0'0'352,"0"0"-346,0 0 2,0 0 24,0 0-3,0 0-28,128-58-1,-91 41-74,-1-1-108,-5-3-85,-5 7-167</inkml:trace>
  <inkml:trace contextRef="#ctx0" brushRef="#br0" timeOffset="133975.64">18342 17362 843,'0'0'159,"0"0"-158,0 0 25,0 0 35,0 0-25,-106 102-20,83-67-12,6 6 1,6-11 1,6-6 3,5-8-4,0-7 1,0-4-5,9-5-1,11 0 2,5-5 2,1-20 3,-1-3-6,-6-2 3,-5-3-2,-5 1 2,-5 2-2,-4 12 3,0 8 19,0 6 12,0 4-3,0 0-9,0 0-17,0 23-2,0 0 5,0 8-3,8-4 2,5 0-7,3-1 1,1-12-1,1 0-2,0-2 0,-2-8-17,-1-2-22,-4-2-39,-2 0-92,-5 0-122,-4-18-191</inkml:trace>
  <inkml:trace contextRef="#ctx0" brushRef="#br0" timeOffset="134272.13">18445 17098 814,'0'0'164,"0"0"-148,0 0 12,0 0 11,0 0 11,0 0-22,116 5-9,-109 16-3,-7 9 2,0 2 3,0 1 2,-5-3-11,1-12 2,2-8-3,2-2-6,0-3 2,9-5-3,11 0-3,5 0-1,-1-5-16,-4-17-24,-4 0-23,-4 0-60,-7-2-141,-5-2-26,0 4-20</inkml:trace>
  <inkml:trace contextRef="#ctx0" brushRef="#br0" timeOffset="134504.68">18688 17093 191,'0'0'251,"0"0"-70,0 0-23,0 0-10,0 0-56,0 0-45,127-67-2,-84 67-14,1 14 5,3 16 3,-5 11 5,-4 9-10,-11 12-5,-13 5-13,-14 5 1,0 3-2,-23-4 2,-6-7-2,-2-12-6,4-16-2,0-5-3,3-11-3,2-8-1,4-9 0,3-3-17,-3 0-31,1-3-47,7-20-144,-5-12-355</inkml:trace>
  <inkml:trace contextRef="#ctx0" brushRef="#br0" timeOffset="135022.45">19295 16554 753,'0'0'250,"0"0"-221,0 0-9,0 0 59,0 0-23,158-69-13,-109 46-26,-5 6-9,-5-1-8,-10 14-1,-14 0-34,-9 4-41,-6 0-85,0 0-140,-2 8-54</inkml:trace>
  <inkml:trace contextRef="#ctx0" brushRef="#br0" timeOffset="135194.77">19406 16758 659,'0'0'187,"0"0"-154,0 0 63,0 0-4,0 0-20,127-14-37,-73-7-22,-6 3-5,-2 4-8,-11 0-50,-8 2-120,-13-2-267</inkml:trace>
  <inkml:trace contextRef="#ctx0" brushRef="#br0" timeOffset="136044.91">20985 16078 470,'0'0'211,"0"0"-174,0 0 73,0 0-11,0 0-42,0 0-9,-79-26-21,55 26-2,-7 0 4,1 4 9,-1 10-8,-4 3-6,3 6-7,3 0-4,5 12-5,9-3 1,8 3-4,5 0-3,2-3 0,0-4-2,13-2 0,9-12-2,5-6-1,0-8 3,1 0 1,0-8 0,0-16 5,-3-2-4,-5-10 1,-2-4-3,-5 4 5,-4 2-2,-2 10 0,-6 7 3,-1 12 17,0 5 3,0 0-5,0 0-21,0 5 4,0 27-4,0-3 6,3 7 1,6 0-2,9-12 0,4-2 5,6-5-3,11-14 2,3-3 3,7 0 2,2-21 1,-3-6-5,-10 1-6,-11 8 0,-12 1-4,-11 8-5,-4 3-21,0 6-22,-29 0-47,-14 10-123,-7 16-203,-6 0-148</inkml:trace>
  <inkml:trace contextRef="#ctx0" brushRef="#br0" timeOffset="136464.29">20090 16888 630,'0'0'240,"0"0"-221,0 0 30,0 0 3,0 0-2,159-10 0,-46-8-17,24-5-5,14-6-1,10 0 19,6-1-12,2-1-2,-2-4-7,-4 3 7,-9-4-15,-13 4 5,-19 3-13,-15-5 0,-18 3 5,-12 4-8,-11 10 6,-22-1-2,-17 6-9,-15 6 3,-8 1-4,-4 5-31,-2 0-21,-35 19-27,-20 13-77,-23 4-139,-14 8-211</inkml:trace>
  <inkml:trace contextRef="#ctx0" brushRef="#br0" timeOffset="137094.76">20121 17772 593,'0'0'148,"0"0"-114,0 0 75,0 0 19,0 0-40,0 0-37,14-49-36,9 12 0,1-11 13,0-3-5,-1 0-11,-6 1-1,-5 13-1,-8 11-3,-4 12-2,0 2-1,0 6-2,-12 2 1,-3 4-3,-7 0-7,2 0-2,-2 4-3,6 6 2,5 4-5,6-2-6,5-2 6,0 2-5,0 3-2,23-6 15,5 4 3,9-4 4,5 4 1,3-4 1,-1 0 2,-6 1 6,-12 2 2,-5 1-4,-14 1-1,-3 3-2,-4 1 0,0 0 3,-7 4-2,-9-4-1,-1-4 0,1-5-5,3 4-1,2-6-5,-1-4-35,4 1-37,-1-4-70,2 0-98,2 0-129</inkml:trace>
  <inkml:trace contextRef="#ctx0" brushRef="#br0" timeOffset="137476.08">20468 17161 979,'0'0'37,"0"0"-32,0 0 31,0 0-8,0 0-22,0 0-6,104-28-1,-102 49 1,-2 8 11,0-3 0,-11 6-5,-7-6-1,3-3 4,5-6 3,4-8-5,2 4 6,4-9-3,0-1 1,0 0-1,0-3-8,6 0 3,18 0 6,6-3 2,1-8-11,2 2-2,-4-5-8,-2 7-84,-4 2-44,-5 0-107,-3 1-105</inkml:trace>
  <inkml:trace contextRef="#ctx0" brushRef="#br0" timeOffset="137761.92">20811 17495 535,'0'0'201,"0"0"-181,0 0 64,0 0 53,0 0-61,0 0-30,97-17-16,-68 6-6,-8-1-4,-4 2-10,-5 6-10,-4 0-1,-3-1-34,-5 0-47,2-2-91,-2 2-116</inkml:trace>
  <inkml:trace contextRef="#ctx0" brushRef="#br0" timeOffset="138245.93">21265 17263 839,'0'0'188,"0"0"-175,0 0 8,0 0 40,0 0-40,0 0-7,-87 39-13,58-8 4,4 1 6,4 0 4,7-6-4,8 5-5,6-12-5,0 2 2,0-12-3,16-4-11,5-5-21,6 0 15,-1-5-1,0-17 15,-9-4-5,0-6 0,-5 3 8,-5-3 3,-5-1-1,-2 3 2,0 8 3,0 12 18,0 6 23,0 4-6,0 0-9,0 0-19,0 0-10,0 18 1,0 8 4,0 0-4,9-2-2,6-7 0,8 0 0,0-7 3,5-5-5,1-5 0,-4 0 0,2 0-1,-6-12-15,-4-3-29,-9 1-61,-3 0-79,-5-8-161</inkml:trace>
  <inkml:trace contextRef="#ctx0" brushRef="#br0" timeOffset="138637.71">21414 16941 732,'0'0'129,"0"0"-111,0 0 38,0 0 17,0 0-30,0 0-11,115-17-13,-105 39 6,-7 5-10,-3-1 6,0 9 7,-9-11-6,0-2-8,-1-4-1,9-5-2,1-4 4,0 4-10,8-9 9,21-4 3,12 0-2,7 0 14,6 0-10,0 0 8,-2-17-1,-2-5-4,-5 3 6,-5-3 2,-8 3-3,-6 3-9,-12 2-15,-5 5-2,-7 9-1,-2-5-33,0 5-33,0-4-40,0-4-172,-2-6-562</inkml:trace>
  <inkml:trace contextRef="#ctx0" brushRef="#br0" timeOffset="140162.81">752 13130 1029,'0'0'0,"0"0"-14,0 0 14,0 0-6,0 0-134,0 0-104,0 0-92</inkml:trace>
  <inkml:trace contextRef="#ctx0" brushRef="#br0" timeOffset="140329.22">943 13561 741,'0'0'212,"0"0"-192,0 0-20,0 0 0,0 0-56,0 0-107,-37 0-283</inkml:trace>
  <inkml:trace contextRef="#ctx0" brushRef="#br0" timeOffset="140459.64">1165 13619 962,'0'0'15,"0"0"-15,0 0-102,0 0-287</inkml:trace>
  <inkml:trace contextRef="#ctx0" brushRef="#br0" timeOffset="140934.04">2075 12962 993,'0'0'100,"0"0"-89,0 0 32,0 0-13,0 0-14,0 0-4,-17 23-11,28 24 5,5 17-1,-7 6 9,-1 4 3,-1 2-2,1-13 6,6-12-15,3-16 4,4-9-9,9-9 0,8-12-1,7-5 0,8 0-15,5-24-48,-2-6-73,-7-6-159,-13-3-200</inkml:trace>
  <inkml:trace contextRef="#ctx0" brushRef="#br0" timeOffset="141126.81">2634 12966 993,'0'0'36,"0"0"-35,117-104 6,-51 65 3,6 3 0,-4 7-10,-5 6-7,-17 11-142,-17 6-113,-22 6-73</inkml:trace>
  <inkml:trace contextRef="#ctx0" brushRef="#br0" timeOffset="141382.75">2748 12855 181,'0'0'492,"0"0"-432,0 0 1,-69 141 71,69-82-53,0 16-4,2 16-15,17 11-18,2 10-10,1-4 0,-1-1-9,-4-10-2,3-12-2,-2-13-5,0-18 5,2-13 0,-2-11-10,-1-11 0,1-6-7,2-10 2,7-3-4,8 0-3,20-19-17,10-20-30,13-10-73,-5-4-213,-11 0-517</inkml:trace>
  <inkml:trace contextRef="#ctx0" brushRef="#br0" timeOffset="141973.59">3805 13555 820,'0'0'120,"0"0"-96,0 0-11,29-132 18,-5 78-7,10-15 4,-1-1-2,-4-1-26,-10 13 10,-13 9-9,-6 13 3,-4 14 7,-19 8-10,-8 8-1,-5 6-9,6 0 8,0 6-6,14 14 0,3 4 0,13 7-3,0 3-5,26 3 1,19 3 5,9-3 8,4 0 0,-8-5 1,-2-2 1,-17 2 3,-13-1-4,-12 1-2,-6 6-2,0-2 4,-24-4-1,1-4-11,3-8-106,7-14-75,6-6-79</inkml:trace>
  <inkml:trace contextRef="#ctx0" brushRef="#br0" timeOffset="142532.81">4378 13070 894,'0'0'31,"0"0"-23,0 0 27,0 0-5,-41 104 7,41-61-12,0 1-12,2 0-2,14-8-1,4-2-5,0-10 1,4-5-2,1-7 2,2-7-6,0-5 0,-3 0-1,0-5 1,-3-12 0,-4-7 5,-3-8 2,-4-4-1,-2-5-1,-6 1-3,1 3 6,-3 5-5,0 9 15,0 8-10,0 8 7,0 7 0,0 0-5,0 0-10,0 0-3,0 19-2,0 2 4,-3-1 0,1-3-1,2-12 2,0-3 0,0-2-16,0 0-5,0-5-4,15-18 13,6-5 12,2 0 2,4 10-1,-2 8-1,2 10 1,0 0 2,-3 6 8,-2 16-5,-6 2 5,0 2-7,-7 8-4,-8 5 0,2 0-4,-3 4-52,0-3-79,0-10-151,-9-8-100</inkml:trace>
  <inkml:trace contextRef="#ctx0" brushRef="#br0" timeOffset="142711.59">4587 12830 878,'0'0'0,"0"0"-36,0 0 31,0 0-10,0 0-237,0 0-168</inkml:trace>
  <inkml:trace contextRef="#ctx0" brushRef="#br0" timeOffset="143170.74">5144 13032 826,'0'0'76,"0"0"-76,40-139 18,-26 85 3,-6-1 6,-5 2-6,-3 9-13,0 8 1,-19 12-8,-2 7 13,-4 12-2,0 5-2,3 0-1,2 16-7,3 14 0,5 10 2,6 12-2,6 12 7,0 3 4,0 3 6,18 0-1,6 0-14,-4-2 1,0-2-3,-4-12 0,-8-14-2,-1-18 3,-3-10-2,1-12-1,-2 0 7,-3-13 5,2-23-12,2-10-3,3-5-16,1 10 12,4 10 6,-1 11 0,3 10-4,-1 10 5,5 0 0,1 0 4,2 0-3,-1 8 1,-7 8-2,-1 9-1,-4 7-24,-3 6-39,-1 3-149,3-6-40,6-14-55</inkml:trace>
  <inkml:trace contextRef="#ctx0" brushRef="#br0" timeOffset="143590.07">5803 12971 826,'0'0'92,"0"0"-40,0 0 15,-121 26-33,92 6 2,2 9-27,6 2 0,6 3-4,3-2-3,12-8-2,0-4 3,0-8-3,4-12-4,15-5-27,4-7 1,6 0 6,0-21 16,2-9 8,-4-8 2,-8-3 5,-5 4 1,-10-2 15,-4 9 17,0 10 2,0 8 3,0 9 8,0 3-13,0 0-17,0 0-10,0 5-13,0 19-2,0 8 2,0 4 0,2 0 0,9 0-1,2-4-7,5-5-32,4-10-52,4-8-40,3-9-81,2-2-34,-4-27-182</inkml:trace>
  <inkml:trace contextRef="#ctx0" brushRef="#br0" timeOffset="143838.52">6078 12773 797,'0'0'171,"0"0"-94,0 0 34,0 0-69,0 0-30,0 0-6,-20 120 16,31-54 6,1 1-11,3-1-5,3-4-1,2-8 2,4-9-9,-4-15 1,3-11-3,-4-9-1,2-10-1,-1 0-16,2-7-15,-2-18-58,-6-2-66,-12-1-132,-2-1-177</inkml:trace>
  <inkml:trace contextRef="#ctx0" brushRef="#br0" timeOffset="143993.65">6058 13174 813,'0'0'140,"0"0"-131,0 0-5,0 0-4,118-90-19,-74 58-153,-5 2-201</inkml:trace>
  <inkml:trace contextRef="#ctx0" brushRef="#br0" timeOffset="144421.77">6187 12746 897,'0'0'9,"0"0"-7,0 0 10,143-119 3,-85 91 11,0 4-14,-6 1-7,-8 8-2,-10 3 12,-10 3 14,-9 9 4,-10 0-4,1 0-1,-3 13 4,3 17 12,3 7-8,3 14-6,3 9-10,5 10-6,6 4-4,4 7-2,3 1-3,1 5 0,-7 10-1,-8-4 1,-7-5 1,-12-8 1,0-16 9,-21-4 4,-13-5-1,-6-9 0,-2-9-1,2-8-11,-1-13-1,-2-10-2,-2-6 2,2 0-6,4-6-10,5-18-31,7-6-29,12-7-60,10-7-193,5-5-292</inkml:trace>
  <inkml:trace contextRef="#ctx0" brushRef="#br0" timeOffset="144693.48">7449 12876 224,'0'0'823,"0"0"-796,0 0-23,121-33 22,-81 9-4,7 1-11,-5-1-11,-7 5-28,-10 5-76,-9 4-160,-16 7-151</inkml:trace>
  <inkml:trace contextRef="#ctx0" brushRef="#br0" timeOffset="144892.39">7527 13162 746,'0'0'293,"0"0"-251,0 0-20,0 0 33,0 0 6,156-46-18,-103 20-34,-6 2-3,-11 1-6,-16 12-2,-11 1-58,-9 5-69,0 2-143,-13-2-358</inkml:trace>
  <inkml:trace contextRef="#ctx0" brushRef="#br0" timeOffset="146461.82">9366 12363 708,'0'0'102,"0"0"-65,0 0 58,0 0-57,0 0-4,0 0-7,-120-55-10,86 73-16,-2 12 11,1 9 5,4 2 4,4 2-10,9-1-1,12-4-9,6-4 3,0-6-2,15-8 0,14-10-2,2-4 1,5-6-2,-2 0 1,-3-15-21,0-8 19,-6-3-9,-10-8 11,-2-3 2,-6 0-2,-6-5 11,-1 3 14,0 7-3,0 11 0,0 9 19,0 5-13,-1 7-5,-1 0-9,0 19-13,-1 18 0,3 9 2,0-1 1,18-8 0,12-5 5,16-9-5,8-11 3,15-11-1,2-1 1,2-8 4,-1-16-8,-10-3-3,-8 1 2,-18 3-2,-19 7-8,-13 6-29,-4 4-10,-11 6-62,-26 0-134,-13 6-93,-6 12-6</inkml:trace>
  <inkml:trace contextRef="#ctx0" brushRef="#br0" timeOffset="146790.42">8415 13154 826,'0'0'81,"0"0"-66,0 0-12,229 5 46,-53-31-2,36-1-8,28-11-14,19-4-7,-1-8 12,1-4-9,-23-1-2,-20 2 4,-19 2-2,-35 7 10,-21 5-7,-32 4 2,-31 7-4,-24 4-4,-21 6-10,-18 9-2,-7 4-6,-8 5-1,-14 0-36,-32 5-56,-31 25-143,-31 1-183</inkml:trace>
  <inkml:trace contextRef="#ctx0" brushRef="#br0" timeOffset="147374.85">8670 14087 828,'0'0'152,"0"0"-122,0 0 4,0 0 16,0 0-6,127-132-21,-95 86-15,-1 1-5,-11-5 6,-7 2-6,-8 3 2,-5 10 0,-2 8-3,-23 14-2,-1 8-2,-6 5 1,-3 0 0,4 21-22,6 4 4,9 4 14,12 1-5,4 3 6,6-2 0,25 3-2,14-2 6,5-4 0,12-6-3,-5-2 3,-7-2 2,-11-2 0,-14 1 4,-13-1 0,-8 4 6,-4 2-3,-4 3 5,-23 2-6,-2-5-5,0 0-3,4-5-2,7-5-29,7-5-65,5-7-71,-4 0-35,4-8-130</inkml:trace>
  <inkml:trace contextRef="#ctx0" brushRef="#br0" timeOffset="148161.88">9192 13331 958,'0'0'48,"0"0"-48,0 0 1,0 0 2,0 0-3,0 0 0,0 0 6,-62 73-6,48-66 0,1-3 5,2-4-5,0 0-2,4 0 2,0-14-2,5-6-22,2-4 5,0 1 4,0 1 5,6-2-7,11 2 17,0-2 4,4 8 2,3 4 9,-2 8-1,0 4-2,-2 0-8,-1 0 5,-9 7-2,1 8-3,-3-3-3,-6 2 3,1 4 4,-3 1-1,0-2 3,0 8-9,0-2 8,0 8-1,0 3-4,0 3-3,-1-2 4,-9-1-1,2-6-2,-1-4 1,1-7-3,0-5 0,-1-5 4,3-2-2,-4-5 1,2 0 3,-1 0 2,0-9-2,0-2 3,2-4-8,5 4-1,2 2 0,0 1 0,0 2 0,11 5 2,12 1-1,5 0 3,4 3 3,3 15-2,4 0 2,1 1 1,2-7 11,3-5 13,-1-7 1,-1 0 7,-5 0-5,-7-7-4,-9-12-7,-7 1-7,-4-3-4,-6-2-6,0 2-3,-5 0-3,0 5-1,0 7-9,0 4-25,0 3-25,0 2-49,0 0-93,0 0-181,0 16 20</inkml:trace>
  <inkml:trace contextRef="#ctx0" brushRef="#br0" timeOffset="148381.75">9758 13948 1008,'0'0'50,"0"0"-49,0 0 33,0 0 2,146-24 3,-111 9-34,-8 2-5,-8 3-61,-3 2-62,0 2-102,-3-2-25,0-5-264</inkml:trace>
  <inkml:trace contextRef="#ctx0" brushRef="#br0" timeOffset="148883.78">10494 13663 902,'0'0'88,"0"0"-80,0 0 8,0 0 18,-127 42 12,102-5-25,6 5-10,5-1-9,6-2-2,8-8 3,0-4-2,0-5 1,6-4-4,12-9-7,4-5-33,2-4 6,1 0 12,-2-13 0,-6-13 23,-3-4 1,-6-5 5,-3-6-2,-1-1 10,-4 4 9,0 6 5,0 12 9,0 9 11,0 10-8,0 1 2,0 0-34,0 14-5,0 12 0,0 7 6,0 4 0,0-5-3,14-4 6,6-6-8,10-5 8,2-6-1,4-8-4,0-3-1,1 0 0,1-17-2,-7-3-3,-10-4-10,-11 4-38,-8-3-53,-2-3-59,-4-3-164,-21-7-261</inkml:trace>
  <inkml:trace contextRef="#ctx0" brushRef="#br0" timeOffset="149565.25">10670 13121 962,'0'0'57,"0"0"-56,0 0 0,0 0 7,0 0-7,0 0 0,-2 9 7,-14-1-8,1 1 0,1-8-5,-1 1-4,1-2-34,3 0 13,0 0-24,7-8 24,4-8 15,0 3-11,0-4 13,0-1 13,13 0 0,3-4 5,1 0 9,1 2 16,0 0 8,4 6-14,-2 6 5,2 5-3,1 3-11,-1 0-6,1 13 7,-4 8 2,4 3-2,-5 7 9,-7-1-5,-2 1 1,-9-2-3,0 5 2,0 2-12,-20 4-3,-2-1 2,-3-4-5,-2-3-1,1-9-2,8-8-1,0-7-8,4-3-1,7-5 8,3 0 3,4 0 2,0-2-2,0-4 0,7 0 0,13 2 0,11 0 5,13 1 4,8-2 4,4-5 4,4-6 10,-8-9 13,5-7-1,-5 1 2,-6-4 4,-6 3-7,-9 5-9,-6 4-9,-9 8-12,-10 8-2,-3 1-6,-3 6-1,0 0-34,0 0-56,0 0-122,-14 0-536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51:10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1060 1073 868,'0'0'156,"0"0"-134,0 0 62,0 0-30,0 0-34,0 0-11,0 0-9,0 0 0,0 0-6,-9 0 6,9 19 3,0 11 9,0 7 7,0 3-1,3 6-8,3 0 1,-1 2 0,-1 1-3,2-2-4,1-1 5,2-7-3,1-4 1,-4-10-3,3-4-1,-3-9-2,4-5 1,-2-5-2,5-2-3,6 0 3,3 0-5,5-6-23,2-16-30,2-3-64,-2-9-111,-7-2-165</inkml:trace>
  <inkml:trace contextRef="#ctx0" brushRef="#br0" timeOffset="188.17">1564 1180 813,'0'0'166,"0"0"-165,0 0 32,156-102 10,-94 76-23,7 2-11,-3 4-9,-8 6-38,-19 6-121,-16 5-91,-19 1-67</inkml:trace>
  <inkml:trace contextRef="#ctx0" brushRef="#br0" timeOffset="493.36">1580 1145 539,'0'0'148,"0"0"-136,-41 128 84,38-62-13,3 9 6,0 3-29,0 6-18,0-1 3,0 1-6,3-4-9,-3-5 8,0-6-13,2-9 0,1-12-7,1-14 3,1-12-6,2-3-3,1-12-5,8 0-1,8-5-1,13-2 1,7-14 2,4-12-8,9-5-9,-2 5-49,1-4-76,0-7-118,-11-2-196</inkml:trace>
  <inkml:trace contextRef="#ctx0" brushRef="#br0" timeOffset="1034.77">2474 1255 922,'0'0'145,"0"0"-133,0 0 35,0 0-5,0 0-27,-141 70-8,112-19-1,0 3-2,7 1 1,8-2-5,10-7 0,4-10-1,0-8 0,14-8 0,14-12-14,8-8-18,8 0 13,6-30-12,-2-10 0,-3-6-8,-9 4 20,-11 0 18,-12 10 2,-9 5 8,-4 12 11,0 6 25,0 7 7,0 2-13,0 0-16,0 7-22,-9 21-3,1 6-1,3 3 3,5-4 0,0-8 0,0-8-7,20-8-1,2-2 4,7-7 1,2 0 4,-4-19 3,-1-8 3,-10-1 3,-4-2 10,-8-1 16,-4-1-11,0 4-8,-4 3-12,-14 6-4,-5 7-1,2 6-21,-2 6-45,-2 0-67,5 14-148,9 10-127</inkml:trace>
  <inkml:trace contextRef="#ctx0" brushRef="#br0" timeOffset="1403.83">2920 1613 690,'0'0'200,"0"0"-113,0 0-3,46-111-31,-26 58-15,-2-1-25,-7 4-3,-6 6-8,-5 10-4,0 12-1,-11 6-5,-9 8-11,-1 6-9,0 2-7,2 0 5,2 10-10,12 6-26,5 2 9,0 4 10,12 0 40,25-2 6,9 0 2,10-4 4,-2 1 24,-4-2 4,-11 2 21,-10-2-5,-8 4-33,-15 0-8,-6 12-2,-3 7 9,-25 8-15,-7 1-30,-6 0-126,7-15-83,5-14-90</inkml:trace>
  <inkml:trace contextRef="#ctx0" brushRef="#br0" timeOffset="1845.02">3383 1331 525,'0'0'155,"60"-130"-102,-39 70 41,-11 11-38,-10 12-20,0 12 16,0 8-7,-4 9-20,-8 4 16,-3 4-24,-1 0-17,1 4-4,-1 19-1,3 12 3,7 11-6,3 5 8,3 10 0,0-1-4,22 1 4,1-3 8,1-9-5,-3-4-3,-4-9 3,-4-6 1,-4-12-4,-4-8-1,-3-8 1,-2-2 2,0 0 10,2-2 12,-2-20-13,4-10-11,6-5-23,3 5 9,5 2 12,-1 11 1,3 5-1,-2 1-2,-2 9 4,1 4 1,2 0-1,-3 0-1,1 18-9,-3 10 5,-3 11 3,-5 9-19,-6 3-112,0-7-120,0-11-111</inkml:trace>
  <inkml:trace contextRef="#ctx0" brushRef="#br0" timeOffset="2286.95">4106 1238 1018,'0'0'88,"0"0"-58,0 0-17,0 0-11,0 0-2,-106 113-2,81-66-1,10-1 2,-1-5 1,12-5-3,4-2 1,0-9-5,4-11-30,21-7 2,8-7 8,8-5 12,-3-22-3,-5-12 13,-6-2 5,-14 0 0,-6 0 8,-7 3 23,0 6 10,0 5 19,-7 13-12,-1 7 11,7 5-1,-1 2-33,2 0-18,0 0-7,0 23-7,0 6 2,0 12 1,0 0 4,13 0 0,5-7 0,7-4-28,0-6-26,6-12-23,1-10-37,3-2-93,-4-9-58,-9-23-135</inkml:trace>
  <inkml:trace contextRef="#ctx0" brushRef="#br0" timeOffset="2540.88">4440 1109 664,'0'0'290,"0"0"-206,0 0-34,0 0-35,0 0-15,0 0 0,31 104 16,-22-48 18,-1 2-9,4 0 9,-1 1-8,3-6-3,1-8-12,1-7-3,1-12-3,4-10 3,1-8-2,0-8-4,2 0-2,1-8 0,0-13-27,-6-4-50,-7-3-73,-12-2-189</inkml:trace>
  <inkml:trace contextRef="#ctx0" brushRef="#br0" timeOffset="2691.68">4517 1398 723,'0'0'83,"0"0"-79,0 0-8,150-107-47,-103 77-51,-9 0-277</inkml:trace>
  <inkml:trace contextRef="#ctx0" brushRef="#br0" timeOffset="3058.02">4872 998 522,'0'0'202,"0"0"-182,0 0 32,154-70 18,-107 58 0,-5 5-25,-9 4-18,-1 3-14,-11 0-6,3 10-4,-8 14 1,3 10 11,3 10 6,0 9-8,3 9 12,6 6-9,0 4-4,1 6-2,-1 5 8,-7-6 0,-11 0 11,-7-6 7,-6-11 1,-15-1 4,-13-9-1,-3-9-14,-3-9-2,-1-10-9,4-13-12,-5-9 3,-7 0-6,3-27-27,-5-18-47,5-5-70,11-5-227</inkml:trace>
  <inkml:trace contextRef="#ctx0" brushRef="#br0" timeOffset="4019">2895 2738 903,'0'0'183,"0"0"-172,0 0-7,0 0 16,-144 83-10,112-25 6,7 7-13,6 3 3,9-8 4,10-8-9,0-14 1,4-8-2,23-10-4,6-15 0,13-5-3,2-3-16,4-29-10,-1-8-3,-11-4-5,-9 1 11,-13 8 25,-9 7 5,-7 11 9,-2 12 2,0 5 37,0 0-3,0 0-35,0 7-10,0 20-14,-2 8 10,2 4-1,0-7 4,2-4-4,21-7-2,6-9-2,5-7 2,3-5 0,0-5 7,-5-22 1,-7-7 3,-7 0 7,-10-3 25,-8 2 4,0 1-4,-16 2-12,-12 6-7,-1 12-17,-4 14-4,1 0-2,3 14-52,9 20-90,9 8-79,11 2-28,0 0-136</inkml:trace>
  <inkml:trace contextRef="#ctx0" brushRef="#br0" timeOffset="4349.05">3348 3230 572,'0'0'135,"0"0"-36,0 0 74,102-112-93,-73 58-26,-2-4-23,-7-2-13,-16 7-16,-4 11-2,0 12-15,-20 12-3,-6 11 9,0 7-23,2 0 12,2 9 10,6 13-12,10 2-4,6 4-1,0 0-6,24 0 7,20-1 15,10-8 11,4-3 3,-4 1 12,-12-6 26,-13 3-7,-11 2-8,-11-4-1,-7 11-6,0 3-3,-13 6-3,-16 8-13,-6-2-28,0 0-88,8-6-95,8-12-128</inkml:trace>
  <inkml:trace contextRef="#ctx0" brushRef="#br0" timeOffset="4800.84">3996 2877 499,'0'0'242,"38"-122"-234,-31 70 87,-7 12-24,0 11-2,-2 12 2,-12 6-17,-1 7-21,-3 4-14,-3 0-11,0 3-1,2 21-5,3 7-2,10 12-1,4 4 1,2 6 0,0 1 4,14 3-4,3-6 0,-1 0 4,-4-10-3,1-2-1,-7-13 2,-5-9-2,2-8 1,-3-9 0,3 0 2,-3 0-1,4-18 1,2-11-3,4-3-16,3 2 16,3 11 0,3 3 1,2 6-1,-1 1 7,2 8 1,-2 1-2,1 0-4,-2 0-2,-3 12 0,-3 4-1,1 6-4,-5 4-45,-3 2-50,0 0-133,2-10-71,-2-16-98</inkml:trace>
  <inkml:trace contextRef="#ctx0" brushRef="#br0" timeOffset="5187.96">4575 2796 184,'0'0'738,"0"0"-674,0 0 3,0 0-23,0 0-20,0 0-2,-120 134-13,95-84-6,10-5-2,7-4-2,8-9 1,0-10-4,0-8-30,20-12-9,10-2 20,6-9 23,2-20 1,-2-5 0,-12-2 6,-8-4-1,-7 1 0,-9 4 4,0 4 11,0 11 21,0 12 8,-3 7 8,1 1-14,2 0-27,0 0-17,0 21-4,0 11 3,0 7-1,0 0 2,0-4 0,0-3-25,16-4-29,9-12-54,6-11-52,7-5-39,6-11-16,0-24-139</inkml:trace>
  <inkml:trace contextRef="#ctx0" brushRef="#br0" timeOffset="5422.01">4943 2655 429,'0'0'418,"0"0"-268,0 0-13,0 0-67,0 0-42,0 0-27,0 0 12,-4 138-2,4-63 3,0-4-1,0-6 3,14-12-4,3-10-3,3-13-1,3-12-5,1-7 0,-1-11-3,5 0 0,-6-3-30,1-19-50,-10-8-117,-11-2-232</inkml:trace>
  <inkml:trace contextRef="#ctx0" brushRef="#br0" timeOffset="5563.91">4895 3020 942,'0'0'96,"0"0"-94,0 0-2,137-99-23,-74 63-81,-3 2-175</inkml:trace>
  <inkml:trace contextRef="#ctx0" brushRef="#br0" timeOffset="5746.85">5655 2859 673,'0'0'199,"0"0"-177,0 0 71,154-56-45,-108 26-22,-3 4-26,-8 8-1,-12 10-131,-12 8-139,-11 0-155</inkml:trace>
  <inkml:trace contextRef="#ctx0" brushRef="#br0" timeOffset="5899.04">5750 3138 435,'0'0'516,"0"0"-482,0 0 10,0 0 36,127-38-17,-66 5-36,-6 4-27,-5 3-11,-17 6-117,-20 0-284</inkml:trace>
  <inkml:trace contextRef="#ctx0" brushRef="#br0" timeOffset="6442.68">6928 3014 441,'0'0'429,"0"0"-380,0 0-21,93-135 47,-64 91-43,-9 5-17,-12 6-13,-8 8 3,0 4 2,-20 7-4,-8 10-2,-4 4 8,-3 0 0,0 20-1,1 13-3,3 11-2,11 9 7,9 5 6,11-2-8,0-5 5,17-8-7,19-10-3,5-10 0,3-11 1,7-10 1,-2-2 0,2-3-5,-4-23-5,-11-6-68,-7-11-127,-16-8-249</inkml:trace>
  <inkml:trace contextRef="#ctx0" brushRef="#br0" timeOffset="6845.94">7163 1951 957,'0'0'33,"0"0"-22,0 0 18,-113 51-21,89 0-6,3 7-2,10 0 2,5-5-2,6-9-2,0-8 1,2-12-5,17-10 3,6-8-3,4-6-27,2-2 6,3-26 9,-5-8-7,-8-6 24,-9-11 1,-8 6 10,0 1 35,-4 14 9,0 18 11,0 9-2,0 5-8,0 0-39,0 0-16,0 12-12,10 22 6,5 14 6,10 5 0,0-7 0,1-9-11,6-6-69,1-11-49,5-14-69,-3-6-120</inkml:trace>
  <inkml:trace contextRef="#ctx0" brushRef="#br0" timeOffset="7094.49">7556 1826 977,'0'0'103,"0"0"-78,0 0-15,0 0-9,-9 130 22,12-57 2,14 2-13,-2-10 1,3-12 5,5-9 5,-3-12-14,4-14 0,3-4-6,0-8 1,3-6-4,0 0-31,-5-6-53,-10-14-96,-15-2-199</inkml:trace>
  <inkml:trace contextRef="#ctx0" brushRef="#br0" timeOffset="7229.3">7510 2191 954,'0'0'74,"0"0"-74,0 0 7,118-80-7,-47 49-22,3 6-171,-12 11-134</inkml:trace>
  <inkml:trace contextRef="#ctx0" brushRef="#br0" timeOffset="7485.08">8386 2601 945,'0'0'72,"0"0"-49,4 125 39,7-80-25,0-1-2,2 3-17,-2-9-14,1-3 3,-8-5-7,1-6-27,-5 1-85,0-7-161,-11-7-163</inkml:trace>
  <inkml:trace contextRef="#ctx0" brushRef="#br0" timeOffset="7649.77">8245 2972 961,'0'0'123,"0"0"-118,0 0 18,116-133-15,-54 90-8,3 10-29,-7 8-182,-11 13-166</inkml:trace>
  <inkml:trace contextRef="#ctx0" brushRef="#br0" timeOffset="7995.06">8920 2859 559,'0'0'170,"0"0"-104,0 0 59,0 0-67,120-134-15,-97 89-17,-7-6-15,-12 9 2,-4 7-2,0 9 14,-18 13 11,-17 6-21,-3 7-9,-3 2-6,3 24 0,7 9 0,4 9 0,10 2-1,5 4 1,10 0 2,2-6 1,0-5-2,18-10-1,14-9 7,9-6-1,9-7 14,10-7 2,0 0 2,-2-12-3,-9-15-11,-15-1-10,-8-4-20,-12-2-61,-14-5-77,0 0-200</inkml:trace>
  <inkml:trace contextRef="#ctx0" brushRef="#br0" timeOffset="8188.71">8706 2270 855,'0'0'216,"0"0"-193,0 0-2,0 0-11,85-135-10,-38 95-6,-3 0-127,-6 8-173,-16 4-192</inkml:trace>
  <inkml:trace contextRef="#ctx0" brushRef="#br0" timeOffset="8691">9480 1791 657,'0'0'223,"0"0"-193,0 0 3,0 0 13,0 0-14,0 0-23,-103 80 1,72-34-5,1 4-4,7 6 4,7-4 1,9-6-4,7-5-2,0-15 0,2-8-7,21-11 7,6-7 2,2 0 3,0-22 5,-4-14-3,-5-6-4,-6-2-1,-10-2 2,-1 4 0,-5 10 6,0 10 5,0 9 28,0 8-1,0 5-3,0 0-30,0 4-9,0 24-7,0 7 6,0 12-2,14-7 3,3-6 4,10-4-2,0-5-4,4-11 0,6-11-25,-1-3-14,3-10-39,-6-19-144,-8-12-89,-8-5-93</inkml:trace>
  <inkml:trace contextRef="#ctx0" brushRef="#br0" timeOffset="8925.69">9785 1618 685,'0'0'261,"0"0"-205,0 0-29,0 0-23,0 0 36,20 152 9,-9-89-27,0-3 9,5-2 5,-1-2-14,4-8 0,3-11-14,0-8 4,0-11-6,1-7-1,1-11-1,3 0-4,-3-24-32,-1-13-59,-7-6-107,-12-4-188</inkml:trace>
  <inkml:trace contextRef="#ctx0" brushRef="#br0" timeOffset="9139.67">9846 1847 922,'0'0'109,"0"0"-80,120-10 38,-45-8-13,8-9-16,-7-1-21,-5 0-8,-15 4-9,-18 4-3,-21 10-45,-17 8-10,-2 2-58,-42 2-225,-19 22-178</inkml:trace>
  <inkml:trace contextRef="#ctx0" brushRef="#br0" timeOffset="9546.05">6829 3884 1012,'0'0'46,"165"-36"-39,-1-19-7,44-8 68,33-8-10,23 4 7,7 0-27,-4 5-18,-16 4-2,-27 5-4,-41 6-6,-36 6-1,-37 9 0,-41 5-2,-27 7-3,-20 11 0,-13 4 1,-8 2-3,-1 1-9,-18 2-39,-36 0-63,-25 14-128,-23 16-174</inkml:trace>
  <inkml:trace contextRef="#ctx0" brushRef="#br0" timeOffset="10168.77">8376 4013 650,'0'0'87,"0"0"-76,0 0 12,-125 65 18,106-65-8,3 0 2,1 0-21,1-18-2,3-5 4,4-6 1,7 0 11,0-2-12,0 4-10,18 6 9,6 5-6,3 2 7,7 7 2,-3 4-7,2 3-5,-4 0-4,-2 12-2,-7 12 0,-2 1 2,-7 9 4,-6 1 2,-5 0 3,0 8 1,0-2 1,-14 0-3,-9 4 5,-5-5-4,-6-4 1,1-6-2,-1-8-2,3-10 0,4-8 15,10-4 3,3 0-6,10 0-1,4-2-8,0-7-5,0-3-5,20 1 2,11 5 0,7 3 4,9 0 1,6 1 1,7-2 0,2-4 1,4-7 0,-6-4 7,0-11 12,-3-8 3,-5-2 1,-5-1-1,-7 4-2,-9 1-14,-8 1-5,-12 3-2,-5 6-8,-2 0-1,2 4-26,0 3-41,7-4-45,5-1-146,3-7-693</inkml:trace>
  <inkml:trace contextRef="#ctx0" brushRef="#br0" timeOffset="11068.61">2374 5537 1019,'0'0'71,"0"0"-52,0 0 20,0 0-15,0 0-15,0 0-3,-10 122 4,10-48 14,0 0-11,2-7 1,2-14 1,6-10-5,3-9 1,1-10-9,3-6 1,8-9-3,2-4 0,6-5-25,7 0-56,1-12-80,-8-16-183,-8-11-306</inkml:trace>
  <inkml:trace contextRef="#ctx0" brushRef="#br0" timeOffset="11479.99">2711 5604 67,'0'0'862,"0"0"-828,0 0-33,140-74 18,-80 50 7,4 0-3,-9 4-17,-9 4-6,-17 6-11,-14 6-33,-9 4-9,-6 0-24,0 0 35,-19 0 42,-17 9 9,-3 3-3,-2 5 21,-1 1 25,1 7-20,4 3-5,7 9-4,6 9-2,11 12-13,8 10-3,5 10 4,0 3 0,0 5-3,9-3 24,-3-9-4,1-10 8,0-14 1,0-16-6,-1-8 3,3-7-2,0-10-22,0 0-2,4-7 6,7-2-8,9 0 0,9-2-4,6-16-48,10-7-79,0-3-132,-5-6-88</inkml:trace>
  <inkml:trace contextRef="#ctx0" brushRef="#br0" timeOffset="11969.87">3512 5721 974,'0'0'55,"0"0"-38,0 0 36,0 0-22,-127 90-4,107-40-14,5 2-6,3 1 1,5-3-1,7-11-6,0-4 1,5-14-4,20-7 0,6-11-13,6-3-9,8-12-5,5-18 15,-6-6-10,-6 0-13,-7 0 6,-11 7 20,-11 12 11,-5 8 6,-4 7 6,0 2 22,0 0-10,0 4-24,0 18 0,-2 9-6,2 0 4,0-1-4,2-5-3,23-10-6,2-8-7,4-7 3,1 0 19,0-19 2,-5-9 1,-6-2 5,-8-4 16,-9 3 12,-4-4 3,0 5-9,-19 5-10,-13 8-20,-1 11-5,-3 6-21,2 4-79,7 24-95,11 4-15,11 5-79</inkml:trace>
  <inkml:trace contextRef="#ctx0" brushRef="#br0" timeOffset="12299.77">3981 6116 448,'0'0'219,"0"0"-145,0 0 87,117-102-67,-89 54-33,-2-2-15,-8-7-31,-11 3 1,-7 7-10,0 11-4,-16 13-2,-8 11-6,1 12-10,1 0 2,4 2 1,7 18 2,8 6-10,3 4-8,5 4 3,28-5 13,12-3 6,9-6 7,-4-1 3,-2 0 1,-16-2 0,-8 1 7,-14 5 1,-10 0-8,0 9 9,-17 3-2,-14 2-11,-3-2-43,0-8-138,11-12-73,2-13-142</inkml:trace>
  <inkml:trace contextRef="#ctx0" brushRef="#br0" timeOffset="12763.98">4580 5789 646,'0'0'247,"22"-104"-242,-13 55 25,-7 8-2,-2 8-5,0 8 6,-5 8-2,-9 8-19,-5 4-4,0 5 0,-1 0 2,-1 0-2,4 12-7,3 12 6,8 8-4,6 4 2,0 7 2,0 3 5,12 5 6,11 6 0,0 1-1,-1-2-4,-5-6-1,-3-10-6,-7-12 1,-3-12 0,-4-7 2,0-9-4,0 0 9,0 0 11,0-21 1,0-11-22,0-5-3,2 4-1,9 5 1,7 8-2,5 6 4,-2 2-3,6 6 2,-2 6-1,-5 0 2,-2 0-3,-9 4 1,0 14-3,-7 8-21,-2 4-51,0 5-120,0-7-115</inkml:trace>
  <inkml:trace contextRef="#ctx0" brushRef="#br0" timeOffset="13199.71">5198 5717 639,'0'0'382,"0"0"-341,0 0 24,0 0-37,0 0-18,0 0-9,-132 106-1,100-60 1,6 1 1,8-5-2,8-8 0,6-6 0,4-10-2,0-8-2,14-6-2,11-4-5,13-4 2,2-23-1,-3-6 4,0-8-2,-16 1 2,-5 0 3,-11 1 3,-5 4 5,0 12 19,0 10 19,0 9 11,0 4-4,0 0-15,0 0-18,0 0-17,0 24-6,0 6 5,0 10 1,0-4 0,14-2 0,3 0-2,3-7 1,5-6-21,-1-9-32,2-7-42,6-5-59,-1-9-103,-2-20-162</inkml:trace>
  <inkml:trace contextRef="#ctx0" brushRef="#br0" timeOffset="13439.78">5537 5494 856,'0'0'177,"0"0"-120,0 0-26,0 0-18,0 0 24,0 140-5,0-74-15,10 4 3,5-7 0,4-7-1,-1-13-7,7-14-3,-4-9-5,2-8 4,-1-10-6,1-2-2,4 0-3,-4-20-41,0-6-65,-12-3-114,-11-5-194</inkml:trace>
  <inkml:trace contextRef="#ctx0" brushRef="#br0" timeOffset="13574.56">5512 5784 925,'0'0'73,"0"0"-52,0 0-8,0 0-13,129-62-22,-73 27-210,-7-2-194</inkml:trace>
  <inkml:trace contextRef="#ctx0" brushRef="#br0" timeOffset="13955.94">5857 5432 521,'0'0'295,"0"0"-283,0 0 3,93-125-5,-45 89 5,-6 7-6,1 3 3,-8 8-5,-9 5 37,-2 10 3,-11 3-9,-3 0-18,4 26 24,1 15-4,6 14 13,3 9-25,3 10-13,6 2-4,1 5-6,-1 2-2,-6-2-1,-11-5 7,-7-3 1,-9-10 16,-4 1-4,-28-6 3,-8-7-6,0-11 3,-7-14-10,5-11-5,-4-15-2,-3 0-5,5-15-1,2-19-37,11-10-49,8-8-131,15-7-383</inkml:trace>
  <inkml:trace contextRef="#ctx0" brushRef="#br0" timeOffset="14173.6">7017 5642 1066,'0'0'142,"0"0"-125,0 0-13,122-54 0,-69 26-4,-8 9 0,-9 3-171,-16 9-271</inkml:trace>
  <inkml:trace contextRef="#ctx0" brushRef="#br0" timeOffset="14351.92">7081 5985 784,'0'0'214,"0"0"-173,0 0 23,158-85-7,-95 42-12,-7 7-13,-16 8-29,-19 10-3,-11 4-80,-10 8-171,-10 1-507</inkml:trace>
  <inkml:trace contextRef="#ctx0" brushRef="#br0" timeOffset="14909.92">8504 5235 508,'0'0'237,"0"0"-209,0 0 36,0 0 30,0 0-48,0 0-6,-21 35-10,21 12 30,0 16 1,0 5-9,0 4-14,-2 0-9,-2-7-4,4-7-6,0-8 3,0-12-9,15-10-8,10-12-2,4-9-1,8-7 1,6 0-3,1-15-14,1-13-50,-2-8-111,-12-6-199,-9-4-260</inkml:trace>
  <inkml:trace contextRef="#ctx0" brushRef="#br0" timeOffset="15073.95">8882 5346 902,'0'0'70,"0"0"-69,133-92 3,-56 51 3,1 1-5,-5 12-2,-10 7-22,-19 8-179,-21 6-83</inkml:trace>
  <inkml:trace contextRef="#ctx0" brushRef="#br0" timeOffset="15389.5">8918 5395 637,'0'0'130,"0"0"-86,-18 116 92,18-65-56,22 14-7,3 5-10,2 15-10,-7 12-10,-7 2-8,-1 1-8,-10-7-5,2 0-4,3-8-1,-3-13 2,2-12-1,11-16 1,3-12-4,6-11-1,12-9-6,7-7 0,13-5-6,6 0 1,3-20-3,5-6-14,-3-3-47,-7-6-68,-8-13-263</inkml:trace>
  <inkml:trace contextRef="#ctx0" brushRef="#br0" timeOffset="15913.64">9808 5618 761,'0'0'76,"0"0"-59,0 0 20,0 0 8,122-142-11,-96 96-10,-7 6-14,-13-1-9,-6 9 1,-2 6-1,-21 9 13,-8 13 4,-2 4 3,-3 8-7,3 24 15,4 7 0,12 7-4,7 7-9,10-2 13,0-2-13,14-6-2,13-7-7,6-9 3,5-10-5,6-11 2,2-6-3,2-4 0,-6-20 6,-6-7-10,-11 4-48,-12-7-48,-11-5-55,-2-9-183,-5-16-205</inkml:trace>
  <inkml:trace contextRef="#ctx0" brushRef="#br0" timeOffset="16361.7">10066 4671 946,'0'0'49,"0"0"-36,0 0 41,0 0-35,0 0-12,0 0-6,-110 87 3,93-45-4,1-1 1,7-5-1,4-6 0,5-7 0,0-6-1,3-5-6,15-6 6,4-6-3,1 0 3,6-8-11,-3-19 6,1-7-4,-7-4 10,-4 1 0,-10 0 1,-1 7 6,-5 8 11,0 7 26,0 10 18,0 5-14,0 0-24,0 0-17,0 8-7,0 21-2,4 4 2,8 1 1,3 3-1,3-8 0,2-2-2,2-6-37,1-10-73,3-5-87,-3-6-111,-1 0-148</inkml:trace>
  <inkml:trace contextRef="#ctx0" brushRef="#br0" timeOffset="16611.54">10400 4485 696,'0'0'161,"0"0"-85,0 0 30,0 0-88,0 0-6,0 0-1,0 137 35,0-68-11,0-2-6,5-2 1,6-11-15,2-15 1,8-8-6,-2-16-3,8-8 5,2-5-8,2-2-4,-2-4-4,-2-14-52,-4-4-74,-16-6-93,-7 0-173</inkml:trace>
  <inkml:trace contextRef="#ctx0" brushRef="#br0" timeOffset="16763.72">10407 4836 752,'0'0'173,"0"0"-118,0 0-38,0 0-7,0 0-10,159-75-5,-106 54-170,0 5-38,-5 6-84</inkml:trace>
  <inkml:trace contextRef="#ctx0" brushRef="#br0" timeOffset="17017.94">11156 5083 836,'0'0'103,"0"0"-82,11 116 91,-2-63-47,2 0-15,-4 5-23,-1-9-12,2-3-10,-6-5 4,2-3-9,-2-9-2,0 0-45,1-9-78,-1-8-108,-2-5-78</inkml:trace>
  <inkml:trace contextRef="#ctx0" brushRef="#br0" timeOffset="17197.88">11073 5516 899,'0'0'94,"0"0"-80,0 0 6,79-128-7,-23 86-13,1-4-31,6 3-152,-3 6-95,-11 2-182</inkml:trace>
  <inkml:trace contextRef="#ctx0" brushRef="#br0" timeOffset="17549.03">11883 5334 656,'0'0'154,"0"0"-82,0 0 28,138-143-60,-104 97-12,-13 5-18,-7 4-6,-14 7 1,0 8 6,-6 7-2,-23 8 18,-9 7-11,0 0-8,-4 10 0,3 18 6,7 12 4,7 6-6,7 8-1,7 3 0,9-1-3,2-4-5,4-10 7,20-8-5,12-12 0,6-10 1,12-12 9,6 0 8,2-12-14,-1-13-4,-16-6-5,-8-1-2,-19-7-49,-10-1-90,-8-2-137,0-4-163</inkml:trace>
  <inkml:trace contextRef="#ctx0" brushRef="#br0" timeOffset="17760.51">11744 4802 863,'0'0'149,"0"0"-124,0 0-3,0 0 10,114-94-21,-69 70-11,-5 4-47,-9-2-164,-6 2-135</inkml:trace>
  <inkml:trace contextRef="#ctx0" brushRef="#br0" timeOffset="18222.31">12464 4456 742,'0'0'154,"0"0"-129,0 0 28,0 0-11,0 0-25,-129 78-7,102-34-8,5 0 3,9 0-3,7-4 0,6-6-1,0-8 0,2-8-1,17-7-4,8-11-17,9 0-6,0-11 12,-4-12 7,-5-6 2,-6-3 6,-10 0 3,-4-2 2,-7 0 16,0 8 17,0 7 0,0 12 27,0 7-12,0 0-15,-2 0-19,0 26-13,-1 8-1,3 8 13,0 2-11,3-4-2,18-4-5,10-4 0,3-10 0,6-10-11,2-10-33,-2-2-37,1-7-47,-8-19-215,-6-11-167</inkml:trace>
  <inkml:trace contextRef="#ctx0" brushRef="#br0" timeOffset="18478.86">12866 4325 604,'0'0'309,"0"0"-236,0 0-42,0 0-13,0 0 20,0 123 18,2-67-31,7 2-3,0-2 10,4-3-9,1-7-3,3-11-11,3-12 0,3-6-5,2-11 2,-2-6-4,9 0-2,-4-16-34,-1-12-57,-8-2-86,-11-3-128,-8 1-278</inkml:trace>
  <inkml:trace contextRef="#ctx0" brushRef="#br0" timeOffset="18679.46">12892 4578 762,'0'0'190,"0"0"-163,139-40 44,-59 13-23,9-1-15,-2-2-12,-13 0-21,-14 0 2,-20 8-2,-18 6-29,-17 10-37,-5 6-57,-20 0-111,-29 14-124</inkml:trace>
  <inkml:trace contextRef="#ctx0" brushRef="#br0" timeOffset="19085.92">10548 5953 613,'0'0'112,"0"0"-108,0 0 39,126 5 56,-18-5 10,27-19-37,23-8-17,23-8-5,16-5 7,7-4-10,1 0-10,-14 4-13,-26-3-5,-19 6 5,-27-4-8,-26 5 1,-26 4-2,-27 8-7,-23 4-5,-17 6-3,-1 5-13,-44 6-28,-18 3-54,-14 8-86,-6 16-152,5 5-132</inkml:trace>
  <inkml:trace contextRef="#ctx0" brushRef="#br0" timeOffset="19619">11934 6099 518,'0'0'77,"0"0"13,-80 107 8,57-84-18,4-14-16,5-7-37,3-2-9,2-4 14,6-22-2,3-4-13,0-2-6,12 2-11,13 4 4,1 6-2,2 5 0,7 8 7,-4 7 5,3 0-7,-1 0 5,-6 14-9,-6 12-1,-5 4-1,-9 6 2,-7 6 6,0 6 1,-17 2 5,-15 4-7,-6-1-2,0-6-3,-2-9-1,4-6-2,5-20 1,3-7 5,7-5-4,5 0 0,9-8-2,7-10 0,0 0-2,9 1 3,20 6-1,8 5 0,3 6 9,6 0 15,3 0 18,3 0-8,-1 10-10,-2-5-4,-5 0 5,-5-3-10,-10-2-6,-6 0-4,0 0-3,-1-16-2,3-10-8,4-4-25,3-11-41,3-5-93,-2-15-214</inkml:trace>
  <inkml:trace contextRef="#ctx0" brushRef="#br0" timeOffset="20062.42">13169 5138 872,'0'0'81,"0"0"-76,141-59 6,-86 46 14,-1 4 9,-12 5-17,-10 4-9,-8 2-7,-11 24 2,-7 14 18,-3 9 15,0 12 17,1 8-15,2 5 2,5 2-10,5 8-4,2 6-5,4 1-2,1 3 2,-6-3-6,-7-1 2,-10-2-1,0-4 12,-23-2-9,-12-4 4,-11-9 0,0-13-1,-1-17-5,3-12-14,1-20 4,5-7-5,-2 0-4,5-35-20,4-8-25,4-15-35,2-12-46,7-15-261</inkml:trace>
  <inkml:trace contextRef="#ctx0" brushRef="#br0" timeOffset="20468.09">14242 5113 859,'0'0'48,"0"0"-46,118-82-4,-68 59-71,-7 10-118,-17 6-205</inkml:trace>
  <inkml:trace contextRef="#ctx0" brushRef="#br0" timeOffset="20615.01">14333 5351 852,'0'0'152,"0"0"-144,0 0 1,0 0 1,123-34-10,-42 3-54,-2-6-273,-8-9-211</inkml:trace>
  <inkml:trace contextRef="#ctx0" brushRef="#br0" timeOffset="20809.86">15095 4856 1004,'0'0'99,"0"0"-91,0 0 16,-9 115 12,12-71-13,14 2-14,-1 2-9,-5 2 0,-7 2-64,-4 4-65,0-3-145,-6-5-102</inkml:trace>
  <inkml:trace contextRef="#ctx0" brushRef="#br0" timeOffset="21028.78">14828 5631 731,'0'0'221,"0"0"-180,0 0 1,133-48 21,-34 10-6,9-8-22,4-5-14,-5 1 4,-9 6 2,-16 4-7,-19 12-8,-23 6-12,-19 12-5,-15 8-39,-6 2-58,-18 5-83,-24 16-222</inkml:trace>
  <inkml:trace contextRef="#ctx0" brushRef="#br0" timeOffset="21589.92">15369 5825 659,'0'0'97,"0"0"-69,-103 104 53,74-78-37,6-7-3,2-10-22,5-7-9,1-2 5,3 0 18,4-24-2,8-5-14,0-8-10,4 3-6,23 1 3,4 1-3,4 9-1,2 5 0,1 10 7,-2 8 12,1 0-3,-4 8 7,-6 19-13,-7 10-1,-11 5 0,-9 9 3,0 3-1,-11 4 7,-16-3-7,-6 2-2,-3-5-4,-3-8-2,2-6-1,2-12 1,3-12-3,10-10 3,5-4 0,5 0 0,8-4-3,4-6 0,0 2-6,11 4 6,13 4 0,9 0 0,4 0 5,3 4 11,4 4 2,5-1 1,7-7-4,2 0 17,7-11-3,-2-13-2,-2 1-2,-9-2-9,-12 4-8,-13 0 0,-19 1-7,-3-2-1,-5-7-24,0-4-43,0-9-54,-9-11-173,0-7-390</inkml:trace>
  <inkml:trace contextRef="#ctx0" brushRef="#br0" timeOffset="22058.23">16277 4947 810,'0'0'171,"0"0"-140,0 0-10,0 0 39,2 102 3,3-44-6,3 8-11,0 1-15,2-7-4,1-12 0,3-16-10,1-12-8,5-8-1,5-3-7,5-9 0,7 0-2,0-5-27,1-23-57,1-11-107,-11-14-254</inkml:trace>
  <inkml:trace contextRef="#ctx0" brushRef="#br0" timeOffset="22222.16">16838 4881 740,'0'0'20,"0"0"-16,166-58 1,-104 40-5,-9 4-12,-15 5-130,-20 2-128</inkml:trace>
  <inkml:trace contextRef="#ctx0" brushRef="#br0" timeOffset="22480.82">16823 4871 309,'0'0'271,"0"0"-216,-60 117 65,58-59 19,2 7-48,0 9-5,0 5-14,5-1-29,0-2-2,0-12-1,-3-9-7,2-14-8,4-11-6,0-7 1,3-8-7,5-4-9,5-4 1,4-5-1,7-2-1,1 0-3,0-2-1,-1-17-36,2-4-79,-3 0-169,0 0-299</inkml:trace>
  <inkml:trace contextRef="#ctx0" brushRef="#br0" timeOffset="22805.91">17422 5324 708,'0'0'96,"0"0"-94,76-149 36,-49 107-4,-12 10-10,-11 10-7,-4 10 2,-4 6 11,-25 6 10,-11 0-23,-4 8-4,-1 20 21,7 8 13,9 10-1,11 4-18,9 0 0,9 0-10,0-1-5,13-11 1,16-8-7,8-9 6,4-9-10,2-7 4,4-5 3,-5-2-4,-6-18-5,-10-4-1,-5-5-40,-10-5-62,-6-9-65,-5-14-230</inkml:trace>
  <inkml:trace contextRef="#ctx0" brushRef="#br0" timeOffset="23272.87">17748 4548 879,'0'0'85,"0"0"-78,0 0 42,0 0-3,-138 44-26,115-14-8,5 2-4,3 0-7,9-4 4,2-6-5,4-2 1,0-6-1,0 0 0,12-7-2,3-3-11,3-4 1,5 0 5,-4-7 4,2-15 3,-1-6 3,-5-5 1,-2-1 1,-1 3-3,-3 4 26,-3 12 0,-3 4 3,-1 10 11,-2 1-2,0 0-22,0 0-10,0 6-8,0 20 0,5 10 0,1 2 6,3-1-3,5-5-2,1-5-1,1-6 0,-1-9-6,1-9-47,-4-3-44,7 0-88,1-10-84,0-17-109</inkml:trace>
  <inkml:trace contextRef="#ctx0" brushRef="#br0" timeOffset="23531.96">18009 4345 499,'0'0'152,"0"0"-76,0 0 78,0 0-58,0 0-79,0 0 1,-9 92 39,9-32-4,11 0-10,2-4-6,3-5-2,1-10-4,4-12-8,1-9-10,5-10-5,4-8 2,3-2-6,3-3 6,-1-22-10,-5-3-8,-11 2-41,-9-4-57,-11 1-75,0 4-140,-33 0-194</inkml:trace>
  <inkml:trace contextRef="#ctx0" brushRef="#br0" timeOffset="23707.27">17978 4570 502,'0'0'357,"0"0"-268,0 0-23,0 0-2,0 0 0,171-53-29,-109 28-18,-6-1-12,-9-1 0,-11 5-5,-14 8-6,-13 4-60,-9 6-88,0 4-186</inkml:trace>
  <inkml:trace contextRef="#ctx0" brushRef="#br0" timeOffset="24288.68">18603 4742 685,'0'0'198,"0"0"-192,0 0-3,123-68 44,-78 60-22,-3 4 4,-1 4-8,-6 0-9,-9 0 0,-5 16 24,-8 12-7,-4 9 7,2 16-5,-1 11 2,2 6-3,9 8-5,0 6-9,6 6 1,0-2-14,-4-2 2,-10-10 2,-10-14 4,-3-8 5,-11-6 1,-23-8 2,-10-3-12,-4-13 3,1-12-7,5-12-1,9 0 2,8-12-4,10-21-21,12-7-31,3-8-67,9-3-78,27-7-223</inkml:trace>
  <inkml:trace contextRef="#ctx0" brushRef="#br0" timeOffset="24516.55">19637 4750 963,'0'0'65,"0"0"-56,-20 117 92,20-70-45,0 4-21,0-1-11,0-2-14,0 2-6,0-1-4,0-5-11,0-1-55,0-6-89,0-7-146,-13-12-95</inkml:trace>
  <inkml:trace contextRef="#ctx0" brushRef="#br0" timeOffset="24680.46">19371 5107 967,'0'0'83,"0"0"-81,0 0 2,133-104-2,-56 74-2,4-4-88,6-5-178,-6-1-138</inkml:trace>
  <inkml:trace contextRef="#ctx0" brushRef="#br0" timeOffset="24877.35">20208 4674 784,'0'0'182,"0"0"-165,0 0 56,0 0-18,0 124-12,0-84-33,9-1-2,3-3-4,-3-2-2,-3 0-2,-1 0-47,-4 0-75,-1-4-160,0-8-92</inkml:trace>
  <inkml:trace contextRef="#ctx0" brushRef="#br0" timeOffset="25123.21">19949 5296 559,'0'0'321,"0"0"-280,0 0-20,120-63 33,-31 26 10,13-2-10,12 3-31,-1 2 2,-1 4 20,-10 2 6,-22 6-18,-21 3-20,-22 6-7,-19 7-6,-11-1-5,-7 6-33,0 1-69,-25 0-163,-15 0-218</inkml:trace>
  <inkml:trace contextRef="#ctx0" brushRef="#br0" timeOffset="25671.97">20580 5538 554,'0'0'161,"0"0"-128,0 0 71,0 0-9,-131 91-58,116-86-15,3-3-10,6-2 0,2 0 17,4-14-1,0-13-15,0-6-10,2 1 0,15 4 2,10 5-9,-2 4 4,2 5 0,-1 9 4,1 5 3,1 0 2,0 12 3,-3 9 9,-8 11 2,-3 3-11,-12 2 6,-2 5-1,0 2-2,-27 3-6,-6-3-3,0-6-3,-1-10-1,10-7-1,5-14 1,6-7-1,6 0 1,5 0-2,2 0 0,0-2-3,9-6 2,15 4-2,7 4 2,8 0 1,3 0 5,12 0 8,6-4 16,9-8 7,-3-6 5,2-8-11,-9-2 3,-9 0-12,-14 0-3,-8 3-17,-15 1 3,-5-1-4,-4-4-16,-4-9-50,0-4-65,0-13-314</inkml:trace>
  <inkml:trace contextRef="#ctx0" brushRef="#br0" timeOffset="26118.83">21004 4680 919,'0'0'109,"0"0"-100,0 0 29,28 115 35,-15-64-26,-7 6-12,3-5-5,-3-10-12,6-10-6,1-10 0,3-7-8,4-12 2,11-3-3,5 0-3,6-16-16,3-14-61,-7-8-101,-3-8-255</inkml:trace>
  <inkml:trace contextRef="#ctx0" brushRef="#br0" timeOffset="26517.85">21579 4608 687,'0'0'102,"0"0"-98,176-87 9,-99 59 23,-4 6-27,-9 4-9,-14 6-83,-25 6-69,-23 3-60,-2 3 88,-36 0-17,-11 0 77,-5 0 64,2 0 176,3 3-109,5 13 69,3 8-13,10 7-38,7 5-9,4 14 12,5 6-20,9 6 12,1 6-29,3 3 4,0-2-10,0 1-12,0-3 5,0-7-5,0-5 10,3-9-13,12-15-2,5-4-6,4-12-3,10-8-8,6-7 3,4 0-8,6-12-6,-5-15-8,-10 1-54,-8 1-75,-5-4-222,-6-1-276</inkml:trace>
  <inkml:trace contextRef="#ctx0" brushRef="#br0" timeOffset="26900.88">22387 4841 813,'0'0'22,"0"0"-21,109-112 74,-81 86-43,-9 5-23,-14 5-3,-5 2 5,0 2 33,-10 4 12,-10 4-16,-2 4-9,-7 0 3,0 8-9,-4 20-10,2 11 1,4 4 6,6 6-1,11-2-5,6 0-7,4-11 3,4-8-5,22-5 2,8-6-3,10-7 4,4-10 0,6 0 2,0-6-6,-7-18 0,-7 0-6,-9-4-15,-13-9-35,-11-6-56,-7-10-109,0-6-250</inkml:trace>
  <inkml:trace contextRef="#ctx0" brushRef="#br0" timeOffset="27120.16">22255 4407 903,'0'0'118,"0"0"-78,0 0 24,0 0-43,0 0-12,158-76-9,-111 56 0,-9 2-42,-12 2-57,-5-2-122,-10 0-175</inkml:trace>
  <inkml:trace contextRef="#ctx0" brushRef="#br0" timeOffset="27628.75">22948 4050 929,'0'0'21,"0"0"-13,0 0 50,0 0-35,0 0-10,-133 103-12,107-59 3,7 0-2,5-4 4,7-4-4,7-6 0,0-6-1,0-7-1,10-10 3,8-4-2,7-3 4,0 0 2,4-19 1,-2-5-2,-6-1 0,-3-9-5,-3 1 4,-4-1 0,-4 4 8,-5 6 7,-2 9 13,0 9 14,0 6-10,0 0-12,0 0-10,0 0-10,0 19-5,0 8 0,0 8 0,0 1 3,7-6 1,6-1-2,5-10 2,7-5-3,0-6 3,4-5-3,6-3 3,-4 0-4,-4-11-39,-5-10-35,-8-8-57,-4 0-165,-3-10-66</inkml:trace>
  <inkml:trace contextRef="#ctx0" brushRef="#br0" timeOffset="27876.96">23241 3886 487,'0'0'140,"0"0"-3,0 0 27,0 0-76,0 0-60,0 0-25,0 78 23,0-19 50,0-1-31,0-5-8,8-2-5,4-7 0,1-10-9,5-8-9,3-8-3,7-6-6,5-8-1,1-4 1,-1 0-5,-4-4-17,-7-12-31,-4-3-57,-11-6-57,-7-1-147,-3 0-174</inkml:trace>
  <inkml:trace contextRef="#ctx0" brushRef="#br0" timeOffset="28004.95">23274 4134 576,'0'0'235,"0"0"-171,0 0 25,0 0-59,0 0-30,0 0-73,147-70-100,-98 48-161</inkml:trace>
  <inkml:trace contextRef="#ctx0" brushRef="#br0" timeOffset="28393.11">23855 3921 692,'0'0'54,"0"0"-21,154-35 45,-94 29-30,-6 1-21,-12 5-19,-13 0-5,-13 0 0,-12 0 2,-4 0 17,0 7-2,0 15 19,-2 9 36,-9 16-5,4 5-28,7 9-21,0 4-8,10 8-3,9 1 4,3 0-10,-2-2 9,-6-4 0,-10-5 13,-4-7-7,-8-4 8,-32-4 6,-16-6-4,-8-5-7,-6-7-9,3-8-6,4-11-4,3-1-3,4-6-11,0-1-66,-4-3-91,-6 0-476</inkml:trace>
  <inkml:trace contextRef="#ctx0" brushRef="#br0" timeOffset="29312.82">14316 7703 673,'0'0'145,"0"0"-134,0 0 56,0 0 12,0 0-47,0 0-11,0 0 1,115 0 8,-57-13-19,-8-3-11,-9 4 0,-5 4-75,-14-1-157,-9 4-115</inkml:trace>
  <inkml:trace contextRef="#ctx0" brushRef="#br0" timeOffset="29482.92">14489 7925 627,'0'0'39,"0"0"-33,0 0-1,0 0-3,160-4-2,-87-25-2,-1 0-182</inkml:trace>
  <inkml:trace contextRef="#ctx0" brushRef="#br0" timeOffset="29703.94">15287 7447 1014,'0'0'70,"0"0"-70,0 0-2,0 0 2,3 109 17,10-59-12,-2 0 3,1-3-6,0-6-2,-3-3-2,-1-6-69,-3-2-95,-2-6-46,-3-4-113</inkml:trace>
  <inkml:trace contextRef="#ctx0" brushRef="#br0" timeOffset="29972.72">15089 8122 761,'0'0'145,"0"0"-140,0 0 16,183-57 72,-79 23-28,8-4-30,6-1 0,-5 1 0,-4 0-4,-11 4 4,-19 9-17,-23 4-16,-28 13-2,-17 6-4,-11 2-42,-13 0-40,-27 7-80,-18 14-141,-3 5-189</inkml:trace>
  <inkml:trace contextRef="#ctx0" brushRef="#br0" timeOffset="30548.21">15554 8511 596,'0'0'69,"0"0"-60,0 0 10,-129 99 63,105-85-61,1-7-1,3-7-11,0 0 19,6-13 25,6-19-1,8-4-21,0-3-22,8 0-3,21 0-6,5 8 0,6 3 2,2 5 2,4 12 5,-5 8-1,-1 3-3,-5 10 3,-7 24-8,-10 9 2,-12 9 6,-6 8-6,0 5 12,-15-3 0,-12-1-3,-4-4 0,-2-3-4,2-3-1,2-14-2,2-7-2,6-16-1,6-8 3,6-6 4,7 0-5,2-16 9,6-6-12,23-2 0,10 8 4,5 7 10,5 0 0,4 1 8,5-1 1,-2 2 3,-1-7 6,-7 0-13,-10-2 13,-11 0-3,-12 0-2,-6-3-8,-9 1 6,0-5-10,0 2-9,-3-2-6,-3 2-4,1 1-24,5-6-31,0-4-55,25-12-200,13-7-347</inkml:trace>
  <inkml:trace contextRef="#ctx0" brushRef="#br0" timeOffset="31488.11">17328 7118 674,'0'0'160,"0"0"-146,0 0 24,0 0 47,0 132-25,0-79-25,0-2-17,0 4-8,5-7-6,0-3-1,-5-4-3,2-6-20,-2-3-55,0-9-107,0-2-28,-4-9-89</inkml:trace>
  <inkml:trace contextRef="#ctx0" brushRef="#br0" timeOffset="31808.84">16916 7810 390,'0'0'187,"0"0"-148,0 0 33,0 0 17,0 0-42,0 0 31,196-3-9,-84-20-42,19-3-4,12-8 9,13-7-2,6 3 12,2-5-4,-8 2 11,-11 1-14,-18 0-9,-16 4-3,-17 6 2,-27 6-7,-25 10-8,-22 4-10,-14 6-1,-6 4-5,-12 0-29,-34 0-51,-14 23-108,-13 6-93,-10 8-95</inkml:trace>
  <inkml:trace contextRef="#ctx0" brushRef="#br0" timeOffset="32275.4">17444 8652 935,'0'0'115,"0"0"-97,0 0 34,0 0-20,54-141-21,-18 80-5,-3-3-3,-6 1 7,-9 7-5,-7 10 1,-7 12 9,-4 12-9,0 8-3,-13 4-3,-9 5 2,-3 5-2,0 0-21,2 7-3,6 9 4,11 4 1,6 4 5,0 2 6,23 2-1,14 1 5,9-1 4,1 2 2,-2-2 3,-9-2 13,-14 2 2,-10 2 1,-12-1-3,0-3-4,-4 6-3,-13-11 1,-7-1-11,4-6-1,2-4 0,0-8-34,4 1-48,5-3-37,5 0-120,4-15-103</inkml:trace>
  <inkml:trace contextRef="#ctx0" brushRef="#br0" timeOffset="32516.13">17986 8376 834,'0'0'145,"0"0"-139,0 0 47,0 0 15,152-2-27,-103-21-33,-5 4 0,-12 1-8,-13 2-5,-9 1-60,-8 4-51,-2 0-134,0 2-125</inkml:trace>
  <inkml:trace contextRef="#ctx0" brushRef="#br0" timeOffset="33025.95">18773 8122 748,'0'0'216,"0"0"-206,0 0 7,0 0 65,-129 21-44,98 7-19,0 9-14,2 4-4,4 1 6,7 0-1,7-6-5,7-3 1,4-9-1,0-6-1,21-12-1,14-6-1,4 0 1,3-24-13,-1-10 11,-3-4-12,-9 2 13,-7 0 2,-6 6 2,-11 7 4,0 11 28,-5 9 20,0 3-1,0 0-7,0 0-20,0 3-18,0 15 6,0 3 2,0-2-4,10 4-1,16-7 0,12-2-2,4-9 8,12-5-12,6 0 4,3-10-2,-1-12-1,-6 0-6,-14 3 0,-15 1-15,-11-1-34,-16 1-34,0 0-127,-12-4-340</inkml:trace>
  <inkml:trace contextRef="#ctx0" brushRef="#br0" timeOffset="33544.28">20024 6822 143,'0'0'874,"0"0"-845,0 0-22,0 0 19,0 0 15,-23 152 2,39-89-21,1-5-17,-2-7-1,-1 2-4,-4-5-3,-8 1-53,-2 0-67,0-8-140,-6-7-89</inkml:trace>
  <inkml:trace contextRef="#ctx0" brushRef="#br0" timeOffset="33695.94">19845 7316 631,'0'0'50,"0"0"-49,0 0 10,118-129-1,-37 81-10,12-7-31,3-4-78,2-1-63,-11 4-45</inkml:trace>
  <inkml:trace contextRef="#ctx0" brushRef="#br0" timeOffset="33874.84">20634 6711 375,'0'0'269,"0"0"-83,0 0-1,0 0-53,0 0-68,0 0-24,2 4-22,3 30 2,2 10 6,0 0-2,3-1-16,0-2-7,1 0 1,0 1-4,-5-4-35,2 0-54,-6 0-125,-2-6-186</inkml:trace>
  <inkml:trace contextRef="#ctx0" brushRef="#br0" timeOffset="34115.91">20543 7470 951,'0'0'80,"0"0"-68,0 0 39,145-63 7,-62 27-7,6-2-25,2 4-4,1 2-10,-11 1-2,-11 7-2,-19 7-5,-15 4-3,-18 8-1,-10 5-41,-8 0-33,0 0-59,-13 0-138,-9 8-101</inkml:trace>
  <inkml:trace contextRef="#ctx0" brushRef="#br0" timeOffset="34670.92">21147 7590 540,'0'0'48,"0"0"-18,0 0 83,-123 124-35,94-102-15,3-6-2,4-7-31,4-6 1,4-3-9,3 0 0,7-10 0,4-15-11,0-4-8,0-3-1,22 0-2,7 4-1,3 3-2,3 7 2,0 5 1,-1 7 0,-1 6 4,-4 0-3,-2 7 2,-2 22 4,-10 4-4,-3 12 1,-12 1 3,0 2 6,-5 2 6,-19 0-9,-5 0-6,-3-5-1,1-8 0,0-10-2,4-11 2,5-13-1,4-3 1,9 0-1,4-12-2,5-5-2,0 0-4,11 5 1,18 3 5,8 1 0,3 4 1,6-2 11,3-1 15,7-2 12,4-4 12,1-1-10,-6-2-4,-8 2-6,-14 0-13,-10 7-9,-15-4 0,0-1-2,-6-8-7,2-8-13,3-8-42,-1-12-83,6-14-301</inkml:trace>
  <inkml:trace contextRef="#ctx0" brushRef="#br0" timeOffset="35171.87">22075 6543 967,'0'0'94,"0"0"-80,0 0 14,0 0-3,0 0-10,0 0 0,35 104-10,-20-66-4,-5-3-1,1-3-25,-7-2-24,0-5-27,-1-4-85,-1-7-30,1-7-84,-3-4-98</inkml:trace>
  <inkml:trace contextRef="#ctx0" brushRef="#br0" timeOffset="35599.34">21965 7117 688,'0'0'106,"0"0"-87,0 0 36,0 0-12,0 0 14,181-7-10,-81-19-18,12-8-13,2-5-4,3-5 23,2 4 10,-6-4-2,-4 5-4,-11 9-12,-6 4-10,-16 8-5,-13 5-9,-24 3-3,-20 8 0,-17 2-25,-2 0-43,-31 2-38,-21 21-95,-10-2-120</inkml:trace>
  <inkml:trace contextRef="#ctx0" brushRef="#br0" timeOffset="39341.96">22253 7839 408,'0'0'157,"0"0"-64,0 0 45,0 0-8,0 0-53,0 0-35,125-125-18,-101 82 0,0-3-1,-5-5-3,-4 5-1,-7 6 8,-4 7-12,-4 13-3,0 8-8,0 4 7,-19 6-10,-1 2-1,0 0-6,0 2-13,7 8 0,9 4 2,4 0-12,0 4-22,11 3 25,18 0 16,6 2-6,5-2 16,5 4 0,-5-1 2,-9 3 2,-9-3 5,-13 2-2,-9-1 8,0-1 11,-13 2-9,-18-2-9,-2-2-7,4-2-1,8-11-2,11-2-46,5-7-70,5 0-88,0-16-96</inkml:trace>
  <inkml:trace contextRef="#ctx0" brushRef="#br0" timeOffset="39667.44">22899 7305 521,'0'0'114,"0"0"-78,0 0 91,0 0-37,0 0-59,0 0-19,0-9-6,0 9-2,0 0 4,0 0-5,0 0-3,0 0 0,0 0 0,0 0-3,0 0-27,0 0-37,0 0-20,0 11-20,0 3-115,-4-4-102</inkml:trace>
  <inkml:trace contextRef="#ctx0" brushRef="#br0" timeOffset="43902.93">22944 7502 101,'0'0'34,"0"0"-26,0 0 4,0 0 8,0 0-13,0 0 14,0 0 14,-11-14-15,6 9-5,5 3 8,-2-1 7,2-4-6,0 3-2,0-5-9,0 4-2,0-3 14,4 2 7,-1-1 1,1-2 5,-2 1 20,-1 0-6,-1 0-9,0 2 9,0 2 7,0 1 1,0 3 2,0-3-1,0 3-24,0-2 0,0 2-6,0 0-7,0 0-7,0 16-4,0 16-5,4 13 26,0 2-6,3-1-9,0 1 3,-1-1-8,1-3 1,-3-2-11,1-4 2,0-10-3,-5-5-1,1-3 0,-1-8-2,3-3-5,-3-4-23,0-2-22,0-2-41,0 0-13,0 0-83,0-18-75,-11 1-57</inkml:trace>
  <inkml:trace contextRef="#ctx0" brushRef="#br0" timeOffset="44165.86">22754 7712 430,'0'0'149,"0"0"-84,0 0 72,0 0-57,0 0-12,119-29-6,-64 17-16,1-2-18,-3-1 8,-1-2-4,-5 0-5,-5-4-2,-7 6-14,-8-1-5,-11 3-6,-7 3 0,-9 1-30,0-2-63,0 1-73,0 0-54,0 2-129</inkml:trace>
  <inkml:trace contextRef="#ctx0" brushRef="#br0" timeOffset="44721.91">23737 7429 649,'0'0'97,"0"0"-86,0 0 80,0 0 27,0 0-68,0 0-11,3-29-23,-30 29-2,-6 6-2,-6 15-6,-1 9 12,2 6-1,6 4-2,7-1-7,13-1-1,10-3-5,2-10 2,0-5-3,18-7-1,11-8 0,4-5 6,1 0-4,-5-8 5,-2-12-6,-7-4 1,-7-1 0,0-7-1,-6 5 2,-2 3-3,-3 8 4,-2 8 17,0 5 7,0 3 0,0 0-14,0 0-10,1 8-2,9 11 2,6 0 8,6 0 0,11-8-2,12-2 8,6-7 3,5-2 5,4 0-12,-1-18 11,-11-2-8,-6 0-6,-10 2-5,-14 1 3,-3 4-9,-12 1 0,-3 0-18,0 1-37,-18 5-35,-7 2-137,-7-4-406</inkml:trace>
  <inkml:trace contextRef="#ctx0" brushRef="#br0" timeOffset="45704.92">14360 10043 714,'0'0'96,"0"0"-86,0 0 3,0 0-9,0 0 40,127-39 3,-63 7-21,-4 1-21,-11 9-5,-15 7-50,-17 9-127,-12 6-134</inkml:trace>
  <inkml:trace contextRef="#ctx0" brushRef="#br0" timeOffset="45919.87">14437 10333 857,'0'0'56,"0"0"-38,0 0-18,160-36 49,-87 6-32,0 3-8,-5 8-9,-7 5-153,-16 5-96,-14 1-263</inkml:trace>
  <inkml:trace contextRef="#ctx0" brushRef="#br0" timeOffset="48746.62">17276 10221 172,'0'0'583,"0"0"-554,0 0-3,0 0 113,0 0-70,0 0-45,57-71-10,-26 19 1,1-3 16,-8-6 7,-6-3-10,-8 6 11,-5 5-14,-5 15-4,0 14-15,-2 8 9,-13 8-5,-6 8-10,-1 0-1,-2 12-3,-1 16-15,7 4-24,12 0-4,6 3 3,0-3 0,28 0 31,8-3 9,9 0 4,-1-3 1,-4-2-1,-5 4 1,-16-4-1,-10 5 2,-6-2 0,-3 4 0,-6 1 4,-15-2-6,-6-5-35,0-6-127,7-14-57,0-5-142</inkml:trace>
  <inkml:trace contextRef="#ctx0" brushRef="#br0" timeOffset="48995.92">17903 9677 1018,'0'0'21,"0"0"-10,0 0-11,0 0 36,12 116 0,-1-65-10,2 0-17,1 2-3,-3-2-5,0 0 0,-5-5-2,-1-2-31,-5-6-47,0-4-106,0-6-27,-6-7-143</inkml:trace>
  <inkml:trace contextRef="#ctx0" brushRef="#br0" timeOffset="49192.18">17774 10131 724,'0'0'77,"0"0"-56,52-113 96,1 71-58,8 0-33,6 1-4,-9 8-20,-8 8-2,-9 8-2,-12 6-48,-7 7-102,-4 2-53,-2 1-72</inkml:trace>
  <inkml:trace contextRef="#ctx0" brushRef="#br0" timeOffset="49609.92">18555 9705 602,'0'0'144,"0"0"-39,0 0 64,0 0-101,0 0-21,0 0-30,-94 40-4,61 1-8,4 5 2,9 0-4,13 3-2,7-6 0,0-7-2,13-10-6,18-12-14,9-14-2,5 0 13,-1-14 5,-3-14 2,-10-4 3,-11-1 4,-11-4-2,-4 0 0,-5 2 7,0 5 7,-7 9 15,-5 9 5,6 10 13,-1 2-17,5 0-12,2 0-18,0 19-2,0 8 0,0 6 2,13-8-2,12-1 0,8-5 2,1-7-4,1-4 0,-2-6-36,-8-2-34,-4 0-44,-13-7-117,-8-10-67</inkml:trace>
  <inkml:trace contextRef="#ctx0" brushRef="#br0" timeOffset="49760.84">18889 9428 678,'0'0'18,"0"0"-15,0 0-3,0 0-9,0 0-146,0 0-188</inkml:trace>
  <inkml:trace contextRef="#ctx0" brushRef="#br0" timeOffset="50655.38">19471 9476 806,'0'0'172,"0"0"-164,0 0 2,0 0 38,2 139 4,11-86-14,-2-6-11,3-1-15,2-7-4,-1-2-5,-1-2-1,-6-1-2,-3-4-20,-5-1-65,0 3-85,-7-7-76,-13-4-112</inkml:trace>
  <inkml:trace contextRef="#ctx0" brushRef="#br0" timeOffset="50834.44">19346 9860 697,'0'0'70,"0"0"-65,0 0 27,0 0 18,170-125-24,-93 95-25,1 5-1,-6 2-80,-12 9-90,-14 7-168</inkml:trace>
  <inkml:trace contextRef="#ctx0" brushRef="#br0" timeOffset="51202.18">20108 9825 771,'0'0'127,"0"0"-90,0 0 55,0 0-58,67-143-5,-38 92-6,-2-5-13,-8-1-3,-7 4 1,-10 11-6,-2 13 1,-4 12-3,-18 10-9,-8 7-12,1 0-13,3 15-6,6 9-13,6 3-23,14 4 3,0-1 46,20-2 18,23-1 8,8-1 1,5-5 3,-2-3 20,-8 1 44,-10-2-13,-12 1-24,-15-2-1,-9 0-13,0 4 13,-4 0-9,-21 4-11,-1-2-9,1-4-5,3 0-69,1-8-102,8-5-69</inkml:trace>
  <inkml:trace contextRef="#ctx0" brushRef="#br0" timeOffset="51397.83">20800 9566 968,'0'0'48,"0"0"-47,0 0 32,122-83-22,-93 69-11,-5 3-2,-8 8-53,-3-2-101,-1 3-17,-6-2-164</inkml:trace>
  <inkml:trace contextRef="#ctx0" brushRef="#br0" timeOffset="51883.91">21517 9281 847,'0'0'115,"0"0"-64,0 0 54,0 0-59,0 0-15,-138 43-20,109-4-7,2 0-4,9 2 1,12-3 0,6-6-2,0-8 0,10-6-15,17-9-13,10-9 13,3 0 16,-1-9 2,-1-15 1,-9-1-1,-9-7 3,-11 1-1,-5-1 1,-4 2 7,0 5 14,0 11 4,-2 6 10,0 8-11,0 0 1,-5 0-17,5 8-13,-4 17 0,6 2 2,0 4-1,0-6 3,21-4-2,14-7 0,13-9 2,12-5 3,10 0 10,8-21-8,-2-9-3,-14 0-6,-13 3 1,-18 5-1,-19 8-16,-12 4-7,-21 10-34,-30 0-101,-20 18-121,-21 13-54</inkml:trace>
  <inkml:trace contextRef="#ctx0" brushRef="#br0" timeOffset="52415">17999 10655 536,'0'0'44,"0"0"-41,0 0 50,0 0 55,0 0-40,0 0-42,-21 31-5,94-31 82,29 0-12,32-22-39,33-13-28,30-9-2,30-6 9,23-4-13,24 0 4,18-1 8,9 2-11,6-1-2,-10 1-11,-19 7 2,-17 0 1,-18 2 7,-24 0 6,-18-3 0,-24 3 2,-27 3-4,-23 1-6,-24 3 2,-25 7-3,-18 4-3,-16 6-4,-17 4-3,-12 6-3,-13 3-1,-2 2-26,-44 5-44,-31 0-60,-32 17-110,-29 10-152</inkml:trace>
  <inkml:trace contextRef="#ctx0" brushRef="#br0" timeOffset="53165.91">18693 11173 678,'0'0'48,"0"0"-45,0 0 76,0 0 4,0 0-41,0 0-14,-56 100-4,34-86 6,2-4-6,-1-6-8,6-1-6,1-3-3,4 0 1,3-7-2,5-11-2,2-4-3,0 0-1,11 1 0,11 0 0,7 3 0,0 2 2,5 5-2,-3 8 3,-4 3 1,-3 0 1,-4 16-4,-6 8 2,-1 8 2,-10 4 4,-3 4 2,0 2 2,-9 4 1,-14 5-10,-9-1-4,-4-2 2,1-3 3,2-12-5,1-6 1,6-12 1,6-11-2,6-4 0,5 0-2,7-12-4,2-6-10,2 2 12,23 2 1,6 6 2,7 4 1,2 4 3,0 0 8,-5 7-7,-3 12-2,-4 1 1,0-4-3,-3 2-4,-1-8-10,1-3-39,4-6-72,-1-1-69,4-7-44,-1-22-153</inkml:trace>
  <inkml:trace contextRef="#ctx0" brushRef="#br0" timeOffset="53408.26">19361 10975 915,'0'0'48,"0"0"-19,0 0 113,0 0-68,-124 124-25,113-64-8,9 4-18,2-2-9,0-1-5,10-7-3,11-4-2,4-6-4,-4-6-1,2-4-34,-1-8-42,-5-4-100,2-8-149,-6-6-106</inkml:trace>
  <inkml:trace contextRef="#ctx0" brushRef="#br0" timeOffset="53789.25">19596 11636 714,'0'0'111,"0"0"-79,60-136 117,-25 82-85,5-4-23,-6 2-21,-12 5-6,-14 16-5,-8 8-1,0 15 0,-10 6-2,-15 5-4,-4 1-2,-2 0-3,5 1 2,6 15-23,9 2-15,8 2-10,3 2 24,9 1 14,25-2 4,10 0 7,3-5 1,5-1-1,-6 0 11,-8 1 9,-10-1-3,-8 2 3,-8 1 8,-12 2-8,0-2 2,0 4 1,-17 0-14,-4-3-2,-1 2-6,2-7-1,4-6-23,0-5-61,3-3-47,0 0-104,-3 0-147</inkml:trace>
  <inkml:trace contextRef="#ctx0" brushRef="#br0" timeOffset="54143.48">19926 10880 920,'0'0'11,"0"0"0,0 0 78,131-94-42,-100 94-28,-6 0-4,-12 10-10,-8 20 6,-5 7 8,-5 4 3,-22 3-4,1-2 1,1-7-5,5-8 3,11-8 1,5-5-2,4-3-6,0-6-4,2-1-4,20-4 5,12 0-3,8 0 0,7-12-4,2-8-10,-4 2-32,-7 6-43,-7 4-93,-10 3-149,-12 5-168</inkml:trace>
  <inkml:trace contextRef="#ctx0" brushRef="#br0" timeOffset="54329.8">20409 11342 844,'0'0'93,"0"0"-93,0 0 65,0 0-19,130-55-26,-85 35-20,-8 2 0,-8 7-47,-8-1-118,-4 1-35,-4 1-118</inkml:trace>
  <inkml:trace contextRef="#ctx0" brushRef="#br0" timeOffset="54765.18">20987 11059 947,'0'0'73,"0"0"-23,0 0 60,0 0-58,0 0-31,-116 74-8,93-36-12,7 0 3,5 0-1,9 0-3,2-8 0,0-6-5,10-8-23,11-10-7,8-6-2,7 0 15,0-24 14,-4-3 4,-6-10 2,-11 2 4,-4-9-1,-5 1 0,-6 9 4,0 6 8,0 14 37,0 8-7,-4 4-9,-2 2 3,2 0-13,4 22-15,0 6 1,0 2 2,2-2-9,18-6 2,9-2-3,5-8 0,3-3-1,1-9-1,-2 0-3,-2 0-25,-7-9-22,-8-3-50,-9-4-76,-10-3-151,0-4-162</inkml:trace>
  <inkml:trace contextRef="#ctx0" brushRef="#br0" timeOffset="55288.95">21203 10629 702,'0'0'46,"0"0"12,0 0 92,0 0-91,141-61-12,-118 71-11,-11 18-11,-12 6-4,0 8 9,-9 4 1,-15 2-6,1-6-8,5-6 6,12-8 3,6-6-7,0-5-12,24-8 3,12-4-8,11-5 0,1 0-2,6-17-13,-4-7-39,-15-2-28,-8-3-44,-10-5-79,-12 3-38,0-5-17,-3-1 173,0 5 85,5 5 77,3 3 114,7 2-31,4 6-14,8 1-10,10 10-42,9 5-13,8 0-25,6 15 3,8 20-16,-5 9-3,-7 8 10,-18 6-16,-20 4-5,-20 6-8,0 5 3,-31-3 6,-14-4-18,1-10-1,5-12 1,8-14-9,11-12-3,6-8-1,1-4-22,2-6-37,-4 0-37,-6 0-82,-8-24-501</inkml:trace>
  <inkml:trace contextRef="#ctx0" brushRef="#br0" timeOffset="56091.56">14948 13230 1074,'0'0'77,"0"0"-71,0 0 15,0 0 11,0 0 0,120-62 0,-57 32-13,1-4-9,-1 5-9,-5 0-1,-11 9-15,-9 8-47,-9 6-67,-12 6-150,-10 0-98</inkml:trace>
  <inkml:trace contextRef="#ctx0" brushRef="#br0" timeOffset="56314.57">15144 13531 1081,'0'0'70,"0"0"-65,0 0 28,0 0 25,0 0-8,163-64-9,-92 36-25,-4 4-9,-9 10-7,-11 4-5,-6 3-39,-1 4-62,-1-9-134,-3-11-251</inkml:trace>
  <inkml:trace contextRef="#ctx0" brushRef="#br0" timeOffset="57075.97">16758 13055 877,'0'0'56,"0"0"-53,0 0 3,0 0 15,-114 83-6,94-69-4,1 0-7,3-8 0,-1-6 1,0 0 2,-1-4 0,6-19-2,5-6 0,1-3-5,6 0-10,0 4 0,21 6-5,8 0 15,2 6 0,4 3 2,6 6-1,-1 7 8,-3 0 0,-1 2-3,-5 20 4,-8 10 2,-7 6 6,-12 6 3,-4 2-1,0 8-4,-14 3-3,-9-1-6,-11-2 1,2-4-7,-1-16 1,2-8-1,4-12 4,5-14-4,6 0 0,5 0-1,7-18-5,4 0-4,2 2 7,22 4 1,6 4 1,10 8 3,1 0 2,5 0 10,-2 10 5,-4 4-8,-6 2-4,-8 2-6,-1-6 5,-9 0-7,-3-4-38,-2-2-78,-2-6-151,-3 0-120</inkml:trace>
  <inkml:trace contextRef="#ctx0" brushRef="#br0" timeOffset="57475.74">17215 13418 941,'0'0'33,"0"0"-6,52-130 85,-20 76-60,-1 0-24,-6 7-12,-13 4-10,-12 5 0,0 6-1,-16 4-4,-11 7-1,-6 14-1,-1 7-9,1 0-12,4 4 8,11 10-8,11 8-4,7 0-3,5 2 7,27 1 15,12-6 7,6 1 0,7-1 2,-2 0 1,-5 0 29,-14 3 2,-8 3 14,-17 8-21,-11 3-5,0 3-4,-19 4 7,-16-3-16,-2-2-8,-2-4 1,7-7-2,3-10-3,4-3-37,10-7-50,3-6-92,3-1-175</inkml:trace>
  <inkml:trace contextRef="#ctx0" brushRef="#br0" timeOffset="57857.72">16154 13944 966,'0'0'62,"0"0"-62,0 0 0,173-46 27,-21 12 16,26-5-19,26-12-7,12-2-2,2-5 15,2-1-5,4 1 19,-8 0-9,-8 3-5,-13 1-5,-25 4-7,-27 9 2,-31 4-7,-31 12-1,-31 9-11,-26 9 2,-20 2-3,-4 5-9,-19 0-26,-31 0-43,-19 19-113,-16 1-130,-17-1-184</inkml:trace>
  <inkml:trace contextRef="#ctx0" brushRef="#br0" timeOffset="58359.91">16379 14761 437,'0'0'548,"0"0"-524,0 0-13,0 0 67,0 0-22,0 0-24,85-143-14,-50 87-11,-3 6-6,-16 4 7,-12 16-7,-4 12 2,-8 8-3,-17 7-8,-2 3-18,-4 0-7,6 13 11,4 1-17,9 0 2,12 2 10,0 0-16,15 0 7,23 2 26,11-4 10,9 0 0,0 0 30,-7 2 7,-13 1-10,-18 6-7,-15 3 2,-5 2-1,0 2-4,-21-6-8,-1-3-2,2-6-5,6-7-2,6 0-36,6-6-58,2-2-109,0-2-126</inkml:trace>
  <inkml:trace contextRef="#ctx0" brushRef="#br0" timeOffset="58616.91">17235 14087 947,'0'0'83,"0"0"-73,-116 20 122,84 14-57,1 8-34,8 14-4,0 9-11,5 0-1,9 3 5,9-3-16,0-5-2,9-6-11,20-11-1,2-6 0,2-11-4,3-8-28,0-6-35,-2-10-61,-3-2-95,-5 0-184</inkml:trace>
  <inkml:trace contextRef="#ctx0" brushRef="#br0" timeOffset="58997.58">17431 14790 822,'0'0'120,"0"0"-95,42-106 78,-17 58-29,0-6-34,-4-4-20,-6-2-13,-7 9-4,-8 15-1,0 14 3,-8 10 0,-11 8-2,0 2-3,-6 2 1,5 0-1,-1 13-1,10 6-3,9 7-14,2-3 2,9 0 1,22 2 5,8-6-2,-2-2 6,4-3 6,-1 4 1,-9-4 5,-7 4 9,-10 0 7,-10-2-2,-4 4-2,0 0-2,-4 4 0,-17 3-4,1-6-12,1-3 6,5-8-6,5-1-11,3-4-36,1-5-73,1 0-65,-1 0-159</inkml:trace>
  <inkml:trace contextRef="#ctx0" brushRef="#br0" timeOffset="59335.85">17700 14029 943,'0'0'75,"0"0"-68,0 0 30,0 0 20,139-88-37,-116 88-5,-11 21-8,-6 11 8,-6 7 4,0 3 0,-3 2 0,-12-9 2,-2-2 3,9-8-2,3-8-2,5-5-3,0-6-7,0-4-3,25-2-1,11 0-3,8 0 2,3-16-5,-1-5-11,-1-2-17,-9 5-41,-7 6-43,-11 2-124,-7 6-141</inkml:trace>
  <inkml:trace contextRef="#ctx0" brushRef="#br0" timeOffset="59529.93">18241 14427 216,'0'0'853,"0"0"-821,0 0-30,0 0 43,0 0-4,117-68-30,-79 42-7,-4 0-4,-5 3-51,-7 9-68,-6 2-99,-1-3-64</inkml:trace>
  <inkml:trace contextRef="#ctx0" brushRef="#br0" timeOffset="59941.91">18956 14061 993,'0'0'69,"0"0"-61,0 0 75,-118 30-26,84-1-25,3 10-14,4-3-15,7 0 2,5-2-4,8-6 1,7-5-2,0-7-5,0-9-17,22-7 0,5 0-7,2-6 11,0-18-4,-4-6 21,-7-2 1,-8 2 3,-5-2 2,-5 10 16,0 8 19,0 7 16,0 7-8,0 0-11,0 0-15,0 17-5,0 7-2,0 5-4,11-2-6,11-1-2,3-7-2,4-4-1,0-5-1,0-8-18,-4-2-19,-6 0-22,-3 0-55,-7-6-121,-7-12-168</inkml:trace>
  <inkml:trace contextRef="#ctx0" brushRef="#br0" timeOffset="60420.05">19081 13762 697,'0'0'100,"0"0"-89,0 0 69,0 0 35,0 0-58,116-76-1,-99 94-20,-5 8-1,-10 10-8,-2-2 4,0 0 3,0-2-13,0-10-6,0-1-7,9-8-2,13-5-1,9-6-4,5-2-1,-1-3-2,-1-20-25,-5-3-20,-7-3-27,-8-2-45,-7-3-81,-7-2 4,0 4-34,2 3 174,0 10 56,7 3 169,-1 3-19,8 5 8,5 2-33,8 6-39,6 0-5,5 0-7,9 19-24,2 17 3,1 12-11,-13 13 7,-14 16-6,-21 5-21,-4 5-2,-25-5-1,-18-12-10,-4-8-7,4-14-2,8-15 0,6-20-8,6-13-36,2 0-31,0-29-37,-3-26-245</inkml:trace>
  <inkml:trace contextRef="#ctx0" brushRef="#br0" timeOffset="61155.78">18947 9370 665,'0'0'199,"0"0"-122,0 0-3,-99 143-7,51-43 6,-8 8-16,-2 8-7,-2-3-12,0-1-3,0-12-15,6-11-10,10-15-5,10-14 0,14-13-2,8-10-4,12-13 1,0-7-47,16-17-51,34 0-105,14-37-144</inkml:trace>
  <inkml:trace contextRef="#ctx0" brushRef="#br0" timeOffset="61613.73">22239 8506 929,'0'0'83,"0"0"-50,0 0 5,0 0-4,0 0 5,-102 153 31,30-42-1,-12 10-29,-10 3-10,-2-3-5,0-10-10,5-14-3,14-10-3,14-12-9,13-12-1,15-10 0,10-7 0,9-9-41,8-7-44,6-8-142,2-16-260</inkml:trace>
  <inkml:trace contextRef="#ctx0" brushRef="#br0" timeOffset="64493.88">16504 14633 69,'0'0'148,"0"0"-139,0 0-5,0 0-4,0 0-8,0 0-26,0 0 7,-7-17 20,7 17 7,0 0 1,0 0-1,0 0 0,0 0 0,0 0-4,-2 0-25,0 0-42</inkml:trace>
  <inkml:trace contextRef="#ctx0" brushRef="#br0" timeOffset="65197.7">16504 14633 315,'-9'0'152,"13"0"10,1 0-18,-1-5-15,2 3-41,2 2-24,-2 0-16,1 0-10,1 10-5,-2 8-3,-2 7-7,-4 0-10,0 1-2,0 1 6,-6-5-2,-6-3-5,-1-2 0,-1-3 1,-3-4 1,1-3-4,-2-2-1,0-5-1,3 0-2,1 0-1,6 0-3,3 0 1,5-5-1,0-8-3,0-8-1,11-3 4,16-3 1,6 0-1,1 11 1,1 1-1,0 6 0,6 6 0,-1 3-1,-2 0 0,0 7 1,-6 13 5,-8 6-4,-3 6 6,-4 11-4,-14 8 1,-3 8 0,0 7 2,-11-4-2,-12 0 4,-6-11-1,-5-12-3,-2-8-3,0-9-1,3-17 5,4-5-4,6 0 1,11-4-2,7-15-1,5-4-3,0 6 2,17-5-2,13 8 3,6 5 2,4 5-2,2 4 1,1 0 0,-3 18 1,-1 3-1,-3-6 9,-4-3 2,-4-12 0,-1 0 10,-5 0-3,1-16-2,-4-7-10,-2-4-1,-5-1-4,0 2-1,-5-2-12,-5 6-33,-2-2-23,0 5-33,0-1-114,-23-1-231</inkml:trace>
  <inkml:trace contextRef="#ctx0" brushRef="#br0" timeOffset="65451.95">16811 14408 1045,'0'0'141,"0"0"-130,0 0-1,-108 150 90,74-72-33,-2 16-23,-6 10-14,-2 12-3,-1 0-15,3-14-2,6-8-8,4-14-2,10-18 0,6-12-1,5-24-22,7-18-20,0-8-18,2-22-31,-4-35-116,-2-22-278</inkml:trace>
  <inkml:trace contextRef="#ctx0" brushRef="#br0" timeOffset="65776.6">16662 12729 893,'0'0'16,"0"0"-1,0 0 44,-121 179 34,88-79-18,-5 14-20,-4 13 0,-9 1-12,-5 0-11,0-9-9,0-17-8,8-10-8,3-14-1,12-12-6,19-24-4,12-13-25,2-19-55,40-10-153,18-41-257</inkml:trace>
  <inkml:trace contextRef="#ctx0" brushRef="#br0" timeOffset="66291.89">20661 12976 812,'0'0'193,"0"0"-180,0 0 12,0 0 75,0 0-58,0 0-18,120-71-1,-61 45-11,-4 1-5,-10 4-5,-13 7-2,-9 6-16,-14 4-44,-9 4-63,0 0-128,-15 0-90</inkml:trace>
  <inkml:trace contextRef="#ctx0" brushRef="#br0" timeOffset="66487.89">20730 13217 806,'0'0'176,"0"0"-162,0 0-1,126-24 93,-71 2-49,0-1-25,-3 3-11,-8 2-21,-7 6-14,-9 1-83,-6-8-171,-1-11-418</inkml:trace>
  <inkml:trace contextRef="#ctx0" brushRef="#br0" timeOffset="67179.83">22034 12480 933,'0'0'47,"0"0"-41,0 0-3,29-117 63,2 68-41,6-9 4,-6-4-2,-6-4-10,-2 4 1,-11 9 0,-10 13-2,-2 14-1,0 12-1,-22 6-10,-1 8-3,-4 0-1,3 0-7,6 14-4,7 4-2,4 1-7,7 2 6,0-5-4,15 2 13,17-3 2,8-4 3,5 5 0,2 0-1,-2 0 2,-6 7 0,-3-4 8,-11 4 3,-10-2 3,-10 2 4,-5 1-8,0 2-1,-18 3-3,-7 3-5,-1-6-2,6 3-36,2-5-66,5-2-78,1-2-91,-4-6-214</inkml:trace>
  <inkml:trace contextRef="#ctx0" brushRef="#br0" timeOffset="67567.07">21660 12878 752,'0'0'138,"0"0"-122,0 0 37,0 0 23,114-36-14,-10 8-15,23-5-20,27-10-9,24-15 0,17-7 12,12-9 0,14-3 0,10 5-4,-3 6-5,-5 7 5,-14 13-7,-31 5-5,-24 7-1,-36 7 0,-31 4-1,-26 2-3,-19 3-1,-20 8-7,-11 0-1,-11 4-3,-15 6-27,-38 0-34,-19 0-65,-19 23-141,-12 5-273</inkml:trace>
  <inkml:trace contextRef="#ctx0" brushRef="#br0" timeOffset="68181.89">22556 13291 827,'0'0'168,"0"0"-165,0 0 17,49-123 74,-22 85-55,0-2-23,2-2-5,-2-4 2,-10 0-12,-8 3 13,-9 9 1,0 9 3,0 8-5,-18 8-5,-7 4-3,-1 5-5,-1 0-2,7 9-2,6 9-11,10 4-12,4-1-8,0 4 13,16-2 1,13 2 19,7-1 1,5-5 1,9 1 1,-2-3 0,0-3 23,-8 4 0,-11 0-4,-9 2-10,-11 2-1,-9 4 4,0 3-7,-7-1 4,-20 2-1,0-1-9,1-2-1,4-8 1,6-4-10,7-7-40,5-6-41,-1-2-47,2 0-85,3-22-129</inkml:trace>
  <inkml:trace contextRef="#ctx0" brushRef="#br0" timeOffset="68559.73">22995 12663 822,'0'0'86,"0"0"-84,0 0 55,0 0 17,114-106-36,-89 104-14,-2 2-4,-6 0-10,-7 18 3,-10 8-1,0 8 8,-10 4-4,-19 3-2,-3-6-9,0-1 8,8-6 5,7-9-1,10-4-3,4-7-4,3 0-5,0-2 1,9-4-4,20-2 0,6 0 1,2 0-2,4-2-1,0-8-22,0-2-34,-1 1-9,-7 0-67,-6-1-153,-8 4-120</inkml:trace>
  <inkml:trace contextRef="#ctx0" brushRef="#br0" timeOffset="68753.01">23519 13022 778,'0'0'158,"0"0"-155,0 0 65,0 0 16,0 0-45,0 0-25,132-30-14,-101 12-1,-5 2-43,-3-1-62,-5 1-119,-4 0-122</inkml:trace>
  <inkml:trace contextRef="#ctx0" brushRef="#br0" timeOffset="69187.76">24143 12773 116,'0'0'824,"0"0"-804,0 0 11,-140 32 53,104-4-12,3 8-47,6 7-10,2 3-14,10 0 2,8 0-2,4-7-2,3-7-13,0-11-17,21-11-12,4-10 8,4 0 26,0-16 6,-3-10 3,-4-4 2,-4-4 0,-7-3 9,-1 2 19,-8 2 5,-2 12 7,0 9 10,0 5-8,0 7-5,-5 0-4,-2 11-16,3 14-13,2 9 6,2-3-6,0 3-4,18-4 2,7-4-4,5-5 1,6-6-1,2-10-6,-3-5-17,-1 0-20,-5 0-29,-9-7-76,-7-9-161,-9-7-167</inkml:trace>
  <inkml:trace contextRef="#ctx0" brushRef="#br0" timeOffset="69533.4">24341 12530 687,'0'0'114,"0"0"-110,0 0 74,0 0 44,0 0-54,123-96-30,-105 103-15,-7 16 17,-7 7-12,-4 6-9,-2 7 0,-22-3 2,-1-4-13,7-8-2,10-5 0,8-8 1,0-4-2,24-4 5,20-7 3,19 0 4,7 0-1,5-7-7,3-7 7,-7-5 2,-2 1-4,-4 0 2,-12 0 0,-13 4-10,-15 4-2,-13 4-4,-12 2-1,0 4-39,-31 0-39,-17 0-171,-12-6-444</inkml:trace>
  <inkml:trace contextRef="#ctx0" brushRef="#br0" timeOffset="70527.11">4141 16075 671,'0'0'163,"0"0"-127,0 0 2,0 0 22,0 0-3,0 0-10,94-27-8,-30 5-16,4-1-15,3 1-3,-16 9-5,-8 4-83,-16 9-137,-15 0-61,-16 0-195</inkml:trace>
  <inkml:trace contextRef="#ctx0" brushRef="#br0" timeOffset="70695.54">4222 16293 601,'0'0'126,"0"0"-124,0 0 17,0 0 50,0 0 35,124-12-40,-66-15-52,-5 3-12,-3-2-90,-17 4-136,-15 0-86</inkml:trace>
  <inkml:trace contextRef="#ctx0" brushRef="#br0" timeOffset="70965.84">4270 15709 287,'0'0'287,"0"0"-257,0 0-27,0 0 62,127 81 48,-59-35 14,-5 5-43,-4 12-9,-13-1-20,-14 6-15,-18 4-16,-14 2-7,0-7-4,-25 1-1,-4-2-2,0-8-1,4-8-5,7-10-4,5-3-29,4-8-153,3-19-212</inkml:trace>
  <inkml:trace contextRef="#ctx0" brushRef="#br0" timeOffset="71409.22">5298 15869 920,'0'0'120,"0"0"-64,0 0 18,0 0-22,0 0-18,0 0-20,0 30-14,0 16 8,0 17 11,2 4 3,-2 3-4,0-4-16,0-7 9,1-18-5,9-13-6,6-6 2,6-14 4,12-8-6,10 0 0,11-4-5,8-22-14,-1-2-44,-7-7-82,-10-1-91,-15-4-260</inkml:trace>
  <inkml:trace contextRef="#ctx0" brushRef="#br0" timeOffset="71581.15">5871 15875 845,'0'0'74,"0"0"-67,173-78 52,-88 44-22,0 2-18,-7 1-19,-11 10-14,-21 11-131,-21 2-99,-25 8-88</inkml:trace>
  <inkml:trace contextRef="#ctx0" brushRef="#br0" timeOffset="71833.34">6002 15767 501,'0'0'170,"0"0"-117,0 0 50,-69 151 39,67-88-61,2 10-8,0 6-9,0 6-20,0 4-5,0 1-8,4-6-3,3-4-7,5-17 1,1-10-2,4-16-9,3-11-2,3-17-3,4 0-3,8-9-1,11-5-1,10-22-1,16-8-50,4-9-79,-7-2-299</inkml:trace>
  <inkml:trace contextRef="#ctx0" brushRef="#br0" timeOffset="72549.1">6955 15955 844,'0'0'171,"0"0"-107,0 0 4,0 0 2,0 0-28,0 0-23,-121 39-16,90 5 4,-3 10-2,8-4-1,8 2 2,7-9 0,11-8-5,0-5-1,11-12 0,20-4 0,8-9-3,7-5-14,0 0-8,3-28-8,-5 1-15,-3-8 4,-5-6 5,-9 1 18,-10 0 7,-10 4 12,-7 14 2,0 6 5,0 14 15,0 2 12,-7 0-16,-2 14-16,-2 16-2,5 7 2,3 2 0,3 0-1,0-6 0,18-7 1,10-12-3,11-8 2,3-6 2,-2 0 1,-2-9 1,-7-14 0,-10-9 5,-11-3 13,-10 4 8,0-1 6,-10 0-11,-20 11-16,0 2-6,-2 11-2,-3 8-9,6 0-16,6 14-80,12 11-104,11 1-78,0 6-80</inkml:trace>
  <inkml:trace contextRef="#ctx0" brushRef="#br0" timeOffset="72892.5">7495 16320 669,'0'0'156,"0"0"-27,0 0-10,0 0-39,135-134-27,-105 86-29,-7-3-19,-12 4 0,-11 10-5,0 5 2,-11 11 1,-15 7-6,-3 5-5,0 9 7,4 0-5,7 0 5,9 9-1,9 10-12,0 6-13,23 3 10,10-2 6,11 2 5,8-6 6,-1 4 0,-5-3 5,-7-6 15,-15 5 0,-15-3-2,-9 8 1,0 4-11,-18 4-2,-11 6-6,-4-1-2,6-4-53,4-4-66,13-6-112,5-26-87</inkml:trace>
  <inkml:trace contextRef="#ctx0" brushRef="#br0" timeOffset="73358.74">8066 16000 559,'0'0'166,"50"-109"-136,-35 66 18,-8 2 4,-7 15-14,0 3 4,-16 9-24,-4 5 10,-4 1-1,-3 8-8,0 0-13,-2 4-2,7 14 1,0 8 3,12 6 4,10 9 6,0 2 3,5 7-3,17 3-1,2 1-2,2 4-2,-3-8-2,-4-6-2,-6-7-1,-4-12-1,-7-11-2,1-9-1,-1-5-4,0 0 6,-1-9 10,7-19-9,3-12-7,2 1-2,3 7-3,4 5 2,0 8 2,5 10 1,0 6 0,0 3 2,-2 0 4,-5 0 2,-5 17-6,-1 3 2,-6 6-4,-6 8-1,0 2-13,0 0-71,0-8-109,0-7-165,0-16-148</inkml:trace>
  <inkml:trace contextRef="#ctx0" brushRef="#br0" timeOffset="73792.87">8737 15990 940,'0'0'143,"0"0"-124,0 0 36,0 0-14,-127 54-17,103-20-24,6 1 6,3 2-5,8-10-1,5-4 0,2-5 0,0-4-3,4-6-11,16-8-12,5 0 4,6 0 3,3-14 5,-3-12 4,-8 0 10,-4-3 2,-9 0 4,-4 5 17,-4 2 20,-2 6 9,0 10 2,0 2-5,0 4-8,0 0-13,-2 0-12,-4 22-12,2 4-3,4 6-1,0 4 2,0-5-2,0-4 0,8-5-2,5-4-17,7-10-22,-1-2-10,8-6-23,4 0-39,5-10-86,3-20-56,-6-8-83</inkml:trace>
  <inkml:trace contextRef="#ctx0" brushRef="#br0" timeOffset="74031.58">9061 15869 526,'0'0'210,"0"0"-21,0 0-36,0-106-44,0 104-31,0 2-32,0 6-34,0 24-10,0 14 8,0 12 15,2 4-8,-2 5 4,4-3-2,8-8-7,1-6-1,7-8-4,4-14-2,1-6-5,6-8 0,-2-8 0,0-2-11,-2-2-25,-5 0-31,-7 0-49,-7-9-150,-8-10-244</inkml:trace>
  <inkml:trace contextRef="#ctx0" brushRef="#br0" timeOffset="74198.48">9019 16145 844,'0'0'157,"0"0"-149,0 0-3,146-61-5,-85 33 0,-2 1-116,-11 1-152,-15-1-252</inkml:trace>
  <inkml:trace contextRef="#ctx0" brushRef="#br0" timeOffset="74563.83">9415 15744 784,'0'0'109,"0"0"-91,0 0 31,159-85-18,-101 73-12,-3 6-12,-4 6-4,-8 0 12,-8 0 11,-5 20 0,-7 10 7,0 6-2,-3 12 10,-2 2-6,-2 12 0,2 5-8,-5 1-6,0 2-3,-2-10 1,-8-1 2,-3-4 7,-5-5 1,-25 3-5,-6-7-6,-5-6-6,-2-8 0,3-2-7,2-16-4,3-10 1,4-4-2,2-10-14,1-30-38,8-9-43,5-9-126,9-4-314</inkml:trace>
  <inkml:trace contextRef="#ctx0" brushRef="#br0" timeOffset="74769.27">10537 15784 1173,'0'0'61,"0"0"-55,137-84 0,-83 57 4,-4-4-10,-2 9-34,-10 7-99,-14 6-117,-21 9-40</inkml:trace>
  <inkml:trace contextRef="#ctx0" brushRef="#br0" timeOffset="74939.88">10710 15971 856,'0'0'255,"0"0"-178,0 0-12,120 7-8,-70-12-12,-8-13-19,-9 0-21,-8 4-5,-13 0-44,-12 0-69,0-4-306</inkml:trace>
  <inkml:trace contextRef="#ctx0" brushRef="#br0" timeOffset="75541.89">12645 15415 1112,'0'0'31,"0"0"-22,47-127 26,-9 79 0,0-6-18,-6-3-14,-4 3 0,-16 4 3,-8 10-2,-4 5-2,-5 14 2,-24 7-4,-9 8-1,2 6-3,3 0 3,10 0-2,13 9-4,10 10-1,0 1-15,22 2 19,18 7 2,2-4 2,3 8 1,-4-2 9,-6-1 5,-9 2-1,-7-5 7,-15 5-9,-4 4-6,-3 1-5,-21 4-1,-3 1-3,3-8-66,4-1-114,0-8-169,4-11-219</inkml:trace>
  <inkml:trace contextRef="#ctx0" brushRef="#br0" timeOffset="75861.88">12177 15887 875,'0'0'105,"0"0"-94,0 0-7,0 0 77,232 31-6,-76-31-34,24-23-27,19-13-5,15-7 22,2-15 6,9 0 1,-6 5-5,-19 4-1,-17 8-2,-20 4-1,-21 1-13,-26 10-3,-30 0-1,-29 12-8,-28 2-4,-18 8-4,-11 4-8,-7 0-29,-44 0-27,-31 13-61,-36 13-138,-29 13-211</inkml:trace>
  <inkml:trace contextRef="#ctx0" brushRef="#br0" timeOffset="76359.68">12061 16964 692,'0'0'223,"0"0"-163,0 0 22,0 0-26,0 0-8,90-116-9,-51 72-7,1-2-10,-9 2-4,-10-5-6,-15 8-4,-6 0-5,0 5 5,-17 9-7,-10 10-1,-2 17-1,-2 0-1,4 5-9,4 14 0,11 8 7,8 2-10,4 3 4,8-2-8,23 2 11,7-4 7,5-2 0,-1-4 0,-5 1 0,-8-5 1,-8 4 8,-11-4-2,-5 0 4,-5-1-1,0 6-1,-7 3-2,-13-3-3,0 0-4,2-5-3,3-1-24,3-12-62,4-5-66,-3 0-152,1-10-221</inkml:trace>
  <inkml:trace contextRef="#ctx0" brushRef="#br0" timeOffset="76680.3">12475 16182 1021,'0'0'79,"0"0"-73,0 0 57,0 0-19,119-62-26,-103 75-9,-10 14-8,-6 7 2,-2 9 8,-27 1-3,0 0 3,2-4 6,8-4-2,7-10-3,10-8-4,2-4 0,0-11 0,14 4-4,16-7 2,17 0-2,9 0 2,4-19-6,0 5-12,-6-3-42,-5-1-79,-11 5-237,-14 8-311</inkml:trace>
  <inkml:trace contextRef="#ctx0" brushRef="#br0" timeOffset="76877.04">12955 16736 1074,'0'0'130,"0"0"-124,0 0 8,0 0 13,0 0-8,151-54-19,-97 31-9,-4 5-63,-13 1-70,-6-2-140,-6 3-51</inkml:trace>
  <inkml:trace contextRef="#ctx0" brushRef="#br0" timeOffset="77301.81">13630 16423 811,'0'0'191,"0"0"-163,0 0 55,0 0-13,-119 102-28,91-61-28,8-2-1,7-3-7,6-7-1,5-4-4,2-6 2,0-12-2,9-5-2,11-2-3,2 0-4,7 0-3,2-19-2,-1-8 2,-4-5 10,-8 2 1,-7-6 3,-6 4 1,-5 10 20,0 10 13,0 12 12,0 0-2,0 0-15,0 0-14,-2 27-4,-4 4-5,6 3 1,0-2-4,0-6-3,14-2-1,7-2-1,0-10 0,6-2-1,2-10-1,-1 0-18,0 0-19,-1-3-17,-5-11-42,-2-5-131,-6-3-231</inkml:trace>
  <inkml:trace contextRef="#ctx0" brushRef="#br0" timeOffset="77594.69">13902 16084 747,'0'0'126,"0"0"-66,0 0 33,0 0 4,0 0-44,0 0-21,132-58-7,-119 80-3,-6 8 8,-7 8 0,0 0-5,-5-1-2,-9-5-6,7-11-2,7-3 2,0-10-3,0 3 2,21-11 2,20 0 7,14-19 1,21-17-13,13-8-10,11-10-3,10-4-4,-1-9-63,-4-9-104,-5-22-857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55:04.2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1395 1594 383,'0'0'131,"0"0"-107,0 0 61,0 0-15,0 0-10,0 0 16,0 0-8,-20-105-26,18 100 10,2 2-6,-3 3 2,1 0-7,2 0-12,0 0-13,0 4-16,0 20 0,0 17 2,0 13 14,2 13 5,3 0-7,1 9 4,-4 3-6,1 4 1,-3-6-1,0-3-5,0-3-1,0-17 3,0-10-3,0-14-3,4-12-1,-2-6-1,0-5-1,6-4 0,2-1-2,9-2 2,2 0 3,3 0-2,6 0 3,-3-2-4,2-8-23,4 2-42,-2-2-90,3-4-169,-5-3-145</inkml:trace>
  <inkml:trace contextRef="#ctx0" brushRef="#br0" timeOffset="252.05">2003 1678 973,'0'0'31,"0"0"-22,128-44 66,-66 23-14,4 2-12,3 1-22,0 2-20,-1 4-7,-8 2-7,-5 2-51,-8 1-56,-11 5-128,-14 1-50,-17 1-167</inkml:trace>
  <inkml:trace contextRef="#ctx0" brushRef="#br0" timeOffset="636.37">2092 1678 670,'0'0'76,"0"0"-67,0 0 57,0 0 7,0 0-38,0 0-26,-55 120 1,55-51 12,15 15 12,2 18 15,-1 14-1,-2 3-10,-4 2-13,-1-7-7,1-10-5,-3-8 1,-1-14-1,-1-14-5,1-11 14,-4-13-10,6-14-1,-4-6-2,5-13-3,5 0-2,3-4-3,12-4 4,2 1 7,13-4-4,3 0-6,3 0 1,2 0-3,-1-7-60,2 0-157,-9-9-306</inkml:trace>
  <inkml:trace contextRef="#ctx0" brushRef="#br0" timeOffset="1437.21">3633 2176 581,'0'0'128,"0"0"-32,0 0 34,0 0-27,0 0-13,0 0-30,-100-93-49,68 93-2,1 4 3,2 22-6,-2 13 1,2 5 0,1 7-5,11 7-1,4-5 0,6-5-1,7-8 0,0-7-1,7-11-1,14-9-1,9-13-9,6 0-6,4-13 5,-3-18-5,2-7 9,-8-6-12,-7-2 5,-8 0 15,-5-1 1,-9 6 1,-2 4 4,0 14-1,0 10 4,0 5 13,0 8 3,0 0-24,0 11-6,0 27-3,0 13 9,0 11 12,14 0 2,1-9-7,8-7 6,3-10-5,6-9-1,-1-10-3,3-8 3,5-7-5,-8-2 1,-1 0 1,-2-13-4,-5-5-22,-5 2-68,-6-2-111,-7 4-220</inkml:trace>
  <inkml:trace contextRef="#ctx0" brushRef="#br0" timeOffset="1791.1">4189 2342 941,'0'0'110,"0"0"-101,0 0 14,0 0-23,0 0-27,0 0-117,-4-37-259</inkml:trace>
  <inkml:trace contextRef="#ctx0" brushRef="#br0" timeOffset="2203.1">4879 1758 798,'0'0'27,"0"0"2,0 0 38,0 0-8,0 0-10,-32-110-17,10 96-23,0 7 12,0 2-13,-1 5-6,2 0 9,-2 2-8,-2 22 1,1 13 12,1 7-12,6 11 13,5 13-10,7 7 20,5 3 5,0 2 1,0-8-9,10-7-12,8-11-4,0-8-7,-4-8-1,5-2 1,-8-2-2,-1 3-6,-9-3-35,-1 4-81,0-1-126,-9-4-89</inkml:trace>
  <inkml:trace contextRef="#ctx0" brushRef="#br0" timeOffset="2353.13">4475 2516 362,'0'0'434,"0"0"-385,0 0 46,52-144-44,1 94-41,9-8-9,8 2-1,-1-4-118,-5-1-80,-10 5-257</inkml:trace>
  <inkml:trace contextRef="#ctx0" brushRef="#br0" timeOffset="2585.06">5155 1755 943,'0'0'76,"0"0"-25,0 0 8,0 0-46,0 0 0,-38 117 3,27-34 8,2 8-8,0 8 13,7-9-5,2-9-13,0-17-5,0-14-6,13-13 0,5-6-9,5-11-57,4-12-95,0-8-146,-4 0-173</inkml:trace>
  <inkml:trace contextRef="#ctx0" brushRef="#br0" timeOffset="2849.64">5385 1893 926,'0'0'174,"0"0"-163,0 0-7,0 0 1,-14 172 27,14-82-6,0-3-13,0-5-7,10-17 1,3-14-1,5-10-3,9-14-2,2-9-1,4-12-1,3-6-1,1 0-9,-4-14-26,-3-6-28,-12-2-117,-14 1-116,-4 1-291</inkml:trace>
  <inkml:trace contextRef="#ctx0" brushRef="#br0" timeOffset="3012.9">5358 2386 966,'0'0'62,"0"0"-44,0 0 9,0 0-19,152-116-8,-100 84-17,-9 2-164,-16 3-140,-17 3-190</inkml:trace>
  <inkml:trace contextRef="#ctx0" brushRef="#br0" timeOffset="3236.58">5657 1949 659,'0'0'93,"0"0"-10,0 0 23,138-36-35,-78 44-1,0 24-21,-4 17-14,-11 9-8,-12 12 5,-18 8-4,-15 3-2,0 2 0,-21-5-11,-10-8-2,-4-9 3,6-13-7,3-13-6,6-12-3,9-16-18,-3-7-63,6-14-140,1-30-341</inkml:trace>
  <inkml:trace contextRef="#ctx0" brushRef="#br0" timeOffset="3680.85">6502 2060 5,'0'0'952,"0"0"-888,0 0-53,0 0-9,0 0 14,-2 166 17,18-104-7,3-4-5,-1-6-11,-2-2-2,-3 0-8,-2-2-4,-6 3-76,-5-7-124,0-5-79,-14-6-139</inkml:trace>
  <inkml:trace contextRef="#ctx0" brushRef="#br0" timeOffset="3815.58">6352 2581 615,'0'0'81,"0"0"-71,132-123 25,-59 71-12,5 0-23,-5 5-47,-12 6-264</inkml:trace>
  <inkml:trace contextRef="#ctx0" brushRef="#br0" timeOffset="4226.18">6936 1930 863,'0'0'150,"0"0"-129,0 0-14,0 0 2,5 151 36,9-75-12,1-2-16,-5-5-4,0-11-5,-2-18-3,-5-10-5,-1-16 3,0-10-1,-2-4 2,2 0 5,3-11 13,0-15-2,6-3-20,4-3-1,5 6 1,11 9-1,5 1 0,7 12 0,5 4-2,-5 0 3,-3 0 0,-11 15-4,-11 4 4,-11 6 6,-7 5 2,0 2 3,-27 4 3,-11 3-5,-11-7-2,3-8-3,0-15 0,9-7-4,8-2 0,10-6-27,17-18-30,2-6-94,19-3-163,18-1-43</inkml:trace>
  <inkml:trace contextRef="#ctx0" brushRef="#br0" timeOffset="4760.42">7944 2057 292,'0'0'670,"0"0"-630,0 0 5,0 0 12,0 0-39,-136 64-12,111-16-6,9 5 0,6 1-3,4-6 3,6-9-14,0-13-19,24-6-3,5-15 15,6-5-2,1-5 23,2-24 4,-7-7-4,-9-1-11,-5-4 5,-9 2 6,-7 11 4,-1 9 2,0 12 16,0 7 25,0 0-41,0 25-6,0 16 0,0 18 10,14 15 7,9 18 16,3 15-5,-1 9 1,2 10-9,-10 0-5,-10-10 2,-7-17-5,-2-16 2,-30-26 4,-3-14 17,-1-24-9,-3-16-3,-2-3 5,-4-31 1,3-17-20,6-12-7,12-6-2,15-7 0,9-1-2,0-3-4,27 1-15,10 1-25,6 5-34,-5 6-117,-2 4-290</inkml:trace>
  <inkml:trace contextRef="#ctx0" brushRef="#br0" timeOffset="5008.27">8386 1961 1072,'0'0'97,"0"0"-73,0 0 13,0 0-22,0 0-4,-106 134-2,87-62-2,-2 3 1,7-3-2,8-6 4,6-4-8,0-6 0,0-10-2,18-9-2,5-13-45,-2-12-40,6-12-82,2-3-230</inkml:trace>
  <inkml:trace contextRef="#ctx0" brushRef="#br0" timeOffset="5293.77">8588 1901 749,'0'0'295,"0"0"-271,0 0-16,0 0 5,-9 118 3,9-45 2,0 6-4,2 4-6,7-9 1,0-13 6,4-10-2,6-10-4,0-12 2,1-7-3,4-10-5,2-10 1,5-2 4,2-5-8,1-18-13,-5-5-69,-12 0-109,-12-2-219</inkml:trace>
  <inkml:trace contextRef="#ctx0" brushRef="#br0" timeOffset="5457.7">8564 2351 931,'0'0'104,"0"0"-102,0 0 3,0 0-5,154-104-11,-119 74-259,-13 4-275</inkml:trace>
  <inkml:trace contextRef="#ctx0" brushRef="#br0" timeOffset="5719.99">8869 1872 848,'0'0'168,"0"0"-149,0 0 32,163 11 2,-101 24 7,-4 18-14,-14 10-25,-9 18-14,-18 10 8,-15 1-7,-2-2 5,0-11-5,-11-9 8,-7-19-6,3-10 8,-1-15-10,5-14-1,2-6-2,2-6-5,-2 0-28,-4-13-82,-2-26-288</inkml:trace>
  <inkml:trace contextRef="#ctx0" brushRef="#br0" timeOffset="6215.52">9551 2430 748,'0'0'133,"0"0"-106,0 0 78,0 0 0,147-9-31,-84-16-15,-1 3-37,-6-1-14,-7 6-8,-9 7-40,-9 3-99,-10 2-185,-13 3-243</inkml:trace>
  <inkml:trace contextRef="#ctx0" brushRef="#br0" timeOffset="6748.08">10873 2007 778,'0'0'44,"0"0"18,0 0 36,-124 12-62,77 18-7,9 10-7,-1 6 4,11 4-3,8-1 3,9-1-2,11-11-7,0-5-4,6-6-8,19-7 4,10-6-5,3-10 0,4-3-4,8 0-16,-3 0-57,-3-14-130,-6-2-129</inkml:trace>
  <inkml:trace contextRef="#ctx0" brushRef="#br0" timeOffset="7461.53">11184 2113 875,'0'0'150,"0"0"-138,0 0 16,0 0-20,0 0 1,0 0-4,111-79 15,-59 33-12,-2-1-2,-8 4-4,-13 4 4,-13 4 2,-16 3-1,0 4 1,-4 7 10,-19 0-7,-2 11 8,1 3-15,1 7-2,6 0-2,-1 0 0,3 7-1,5 17-4,6 13 0,4 13 3,0 10 1,16 10 1,8 6 2,3 1 1,-5-3-2,0-15 0,-6-9-1,-7-11 0,-2-16 0,-3-11 1,-2-5-1,-2-7 3,0 0 5,0-7 5,0-18 4,2-11-17,4-7-2,1 4 2,7 7-8,2 1-2,-1 12 2,3 8 7,3 7-2,-2 4-2,4 4 3,-1 19 0,-4 0 0,-3 3 2,-3 1 1,-6 1-1,-1-2-16,-3-1-65,-2-8-78,5-11-92,1-6-142</inkml:trace>
  <inkml:trace contextRef="#ctx0" brushRef="#br0" timeOffset="7705.8">11991 1835 636,'0'0'465,"0"0"-429,0 0-7,0 0-4,0 0-14,0 0-10,-46 170 12,35-92-5,9-2 0,-1-4 3,3-11-2,0-11-6,10-15 1,7-6-1,6-14-3,3-6-21,6-9-45,3 0-57,5-14-162,-4-18-200</inkml:trace>
  <inkml:trace contextRef="#ctx0" brushRef="#br0" timeOffset="7964.25">12313 1842 1008,'0'0'93,"0"0"-77,0 0-4,0 0 4,-2 141 19,2-61-11,0 7-14,2-3 10,9-13-9,7-16-4,-1-17-2,8-8-2,2-10-2,0-10 1,2-10-4,0 0-16,-2-6-60,-7-18-91,-11-4-141,-9-2-291</inkml:trace>
  <inkml:trace contextRef="#ctx0" brushRef="#br0" timeOffset="8105.25">12269 2261 883,'0'0'171,"0"0"-151,0 0-15,0 0 4,0 0-9,162-85-12,-110 59-170,-12-3-154</inkml:trace>
  <inkml:trace contextRef="#ctx0" brushRef="#br0" timeOffset="8362.21">12562 1891 586,'0'0'280,"0"0"-213,0 0-9,0 0-22,0 0-10,162-5 12,-112 42-22,0 13 9,-11 11 6,-3 12 11,-18 5-14,-14 1-8,-4-7-4,-2-12-5,-18-10-1,2-14-5,3-14-3,4-10-2,2-10-1,-3-2-50,2-10-68,-4-26-189,-1-15-351</inkml:trace>
  <inkml:trace contextRef="#ctx0" brushRef="#br0" timeOffset="8765.1">12755 1506 1085,'0'0'44,"0"0"-43,120-62 22,-54 48-9,10 3-6,5 8-5,-6 3 0,-1 0-3,-11 3 0,-10 17-1,-11 11-5,-6 7 5,-7 11 2,-2 14 14,-3 11 5,1 10 9,2 15-4,2 5 4,-1 7-10,1 5 3,-9-10-12,-13-11 2,-7-11-1,0-13 1,-34-6 12,-12-12 0,-16-4 5,-10-11-4,-1-11-9,-4-10-7,6-13-3,5-4 0,6 0-6,12-7-13,12-12-43,12-8-64,11-2-351</inkml:trace>
  <inkml:trace contextRef="#ctx0" brushRef="#br0" timeOffset="9451.88">6453 4740 400,'0'0'612,"0"0"-573,0 0-34,0 0 0,0 0 27,122-20-4,-66-2-9,0-5-10,-7 4-9,-2 5-87,-18 4-178,-19 11-161</inkml:trace>
  <inkml:trace contextRef="#ctx0" brushRef="#br0" timeOffset="9636.87">6513 5055 857,'0'0'123,"0"0"-120,0 0 28,127-56 42,-67 24-21,0 4-24,-11 5-15,-7 10-13,-16 9-66,-14 4-202,-12 0-165</inkml:trace>
  <inkml:trace contextRef="#ctx0" brushRef="#br0" timeOffset="10516.06">8648 4646 191,'0'0'397,"0"0"-348,0 0 58,0 0-11,0 0-26,0 0-11,-24-79-24,8 76-5,-4-1-7,-6 4-9,-3 0-1,-2 0 5,-6 18-3,2 5-4,1 6-4,1 5-2,3 5 6,8 1-11,7 8 3,6-5-3,9-3 1,0-7-1,0-10 0,22-8-1,5-7 1,4-8 3,0 0 0,3-14-3,-5-16-2,-2-5-2,-5-1 1,-7-2 3,-3 2 1,-8 2 0,-4 7 1,0 4 3,0 7-1,0 8 3,0 6 3,0 2-1,0 0-3,0 5-6,0 24-2,0 12 2,0 5 9,9 3-2,3-2 4,0-9 1,8-8-2,0-8-1,5-10-3,0-4-1,-2-8-3,0 0-2,4 0-17,2-19-59,2-6-129,-4-12-179</inkml:trace>
  <inkml:trace contextRef="#ctx0" brushRef="#br0" timeOffset="10832.05">9103 4403 842,'0'0'135,"0"0"-128,0 0 4,0 0 7,23 114 38,-8-45 3,-2 4-33,-1 6-2,1-7 0,-2-8-4,1-13-5,0-14 6,5-11-9,0-7-2,2-9-3,7-10-3,3 0 4,2 0-7,7-20-1,-3-4 0,1-2-43,-1-3-63,-1 2-83,-3-6-177</inkml:trace>
  <inkml:trace contextRef="#ctx0" brushRef="#br0" timeOffset="11042.5">9763 4453 984,'0'0'25,"0"0"-10,156-90 22,-80 52-4,-2 4-11,-6 6-17,-15 8-5,-17 6-89,-15 6-93,-19 8-27,-2 0-105</inkml:trace>
  <inkml:trace contextRef="#ctx0" brushRef="#br0" timeOffset="11341.91">9834 4430 408,'0'0'130,"0"0"-48,-45 132 47,45-69-59,0 15 29,3 6-30,13 3 3,-5 1-29,4-4-7,-3-3-1,0-9 5,2-5 2,-3-13-17,0-14-4,3-8-5,-1-10-2,1-8-7,-1-6 3,5-6-9,1-2 1,5 0 1,2-8-3,-4-13-29,5 0-37,-3-4-68,7-9-121,-4-4-176</inkml:trace>
  <inkml:trace contextRef="#ctx0" brushRef="#br0" timeOffset="11691.76">10768 4502 931,'0'0'46,"0"0"-14,0 0 42,0 0-24,0 0-17,-133-22-21,104 22-6,0 12-5,2 7 5,2 8 1,1 9 9,10 8 2,4 4 4,10 12-2,0 2-10,0 0-3,6-1 4,9-5-2,6-3-8,-1-4-1,-5 6-2,-1-2-21,-10-1-35,-4 1-58,0-10-109,0-8 4,-6-15-31,-15-14 37</inkml:trace>
  <inkml:trace contextRef="#ctx0" brushRef="#br0" timeOffset="12031.26">10467 5366 91,'0'0'159,"0"0"-5,0 0 23,-58-110-33,58 75-48,0-2-45,18-4-14,15-1-20,8-2-6,12-2-11,3-4 0,8-2 5,1-1-5,-2 4-5,-6 0-5,-9 8-11,-15 6 18,-16 9 3,-7 8 0,-10 4 2,0 8 25,0 1 30,-2 5-3,-12 0-7,1 0-7,-8 25-16,6 13 10,4 12-16,3 8 4,8 3 2,0 3-11,0-2-5,3-4-1,13-4-4,-1-10-2,1-9-1,2-10-15,-4-9-39,-1-11-60,1-5-90,1-10-99,-1-25-182</inkml:trace>
  <inkml:trace contextRef="#ctx0" brushRef="#br0" timeOffset="12299.9">11147 4598 116,'0'0'759,"0"0"-675,0 0-24,0 0-11,0 0-32,0 0 29,7 144-8,6-70-10,1 2-12,-3-3 3,5-9-1,3-14-8,4-14-4,6-8-5,2-16 9,0-10-10,5-2 8,-5-16-8,2-14-3,-6-3-25,-10-2-66,-7 3-97,-10 0-109,0 3-166</inkml:trace>
  <inkml:trace contextRef="#ctx0" brushRef="#br0" timeOffset="12443.18">11210 4953 455,'0'0'420,"0"0"-393,0 0-23,0 0 14,0 0-13,154-117-5,-110 86-137,-13-2-157</inkml:trace>
  <inkml:trace contextRef="#ctx0" brushRef="#br0" timeOffset="12691.08">11517 4598 601,'0'0'152,"0"0"-114,0 0 43,129-12 8,-73 19-9,0 22-24,-2 8-7,-12 7-17,-11 5-1,-11 8 5,-13 1-17,-7-2 1,0-3-7,-18-9-9,-2-13-2,4-7-2,3-18-5,-1-6-54,-1 0-51,-7-12-84,-7-23-147,-10-8-137</inkml:trace>
  <inkml:trace contextRef="#ctx0" brushRef="#br0" timeOffset="13064.78">11535 4231 707,'0'0'51,"120"-56"-31,-49 35 58,-3 9-31,-6 11-11,-8 1-11,-12 1-14,-9 28-8,-4 11-2,-4 12 23,-1 13 20,-1 5 8,3 7 2,8 3-20,2 1-2,4 0-5,-5 2-3,-6-6 0,-9-1-3,-11-4 0,-9 0 0,0 4 6,-16-4-12,-20-3 1,-5-11-9,-6-16 3,0-12-7,-2-14-3,0-9-3,0-7-36,2 0-35,7-3-129,6-27-381</inkml:trace>
  <inkml:trace contextRef="#ctx0" brushRef="#br0" timeOffset="13510.43">12941 4398 747,'0'0'106,"0"0"-46,0 0 75,0 0-56,0 0-45,0 0-23,-11 61 5,25-4 21,-1 1-9,1 0-20,1-6-6,0-4 1,3-5-3,3-4-24,-1-3-58,-5-5-109,-1-9-155,-12-7-211</inkml:trace>
  <inkml:trace contextRef="#ctx0" brushRef="#br0" timeOffset="13679.55">12919 4850 734,'0'0'168,"0"0"-149,0 0 1,27-108-2,23 64-18,12 0-3,9 0-43,0-2-107,-9 3-42,-10 3-182</inkml:trace>
  <inkml:trace contextRef="#ctx0" brushRef="#br0" timeOffset="14079.5">13468 4238 764,'0'0'184,"0"0"-171,0 0 6,8 111 40,6-53 1,-1 2-30,-1-3-8,-4-1-6,-5-8-5,-1-8-4,-2-14-3,0-10-4,2-12 3,-2-4 1,3 0 3,8-8 4,4-14-3,5-6-4,7 0-4,1 1 2,4 8-2,2 7-1,-1 9-1,-2 3 2,-2 3 1,-8 13 2,-11 4 2,-5 4 5,-5 5 5,-9 4 5,-24 5-1,-10-2-4,-3-4-5,3-9-2,5-10-5,4-9 0,10-4-3,9 0-1,7 0-20,8-15-26,0-12-78,29-5-156,10-3-59</inkml:trace>
  <inkml:trace contextRef="#ctx0" brushRef="#br0" timeOffset="14379.07">14276 4323 679,'0'0'311,"0"0"-287,0 0 31,8 135 28,-2-86-31,4 6-12,0-4-15,-1 2-13,5-11-5,-1-7 1,-3-3 2,7-12 3,-4-6-5,-2-7-1,2-4-1,4-3-2,0 0 5,3 0-3,3-17-3,4-3-3,-2-4-34,7-2-57,4-3-122,-5-8-217</inkml:trace>
  <inkml:trace contextRef="#ctx0" brushRef="#br0" timeOffset="14573.67">14852 4250 1012,'0'0'45,"0"0"-40,169-87 29,-97 55-9,-5 1-12,-11 7-13,-14 10-53,-16 4-86,-13 8-88,-13 2-72</inkml:trace>
  <inkml:trace contextRef="#ctx0" brushRef="#br0" timeOffset="14888.84">14854 4279 467,'0'0'354,"0"0"-282,-16 146 47,16-86-20,0 3-41,2 2 2,10 4-27,-3 1-14,-5-1-2,1-11-4,-1-10-1,3-13 2,2-9 3,-1-7-6,3-9 3,5-7-6,7-3 0,10 0 1,15 0 0,2-17-3,4 2-5,-3 0-2,-6 4-3,-12 4-37,-5 2-39,-9 2-125,-12-5-311</inkml:trace>
  <inkml:trace contextRef="#ctx0" brushRef="#br0" timeOffset="15651.87">15853 4328 560,'0'0'146,"0"0"-97,0 0 60,0 0-41,0 0-34,0 0-8,-136 39-1,100 1-10,5 2-5,11 1 1,9-7-5,11-4-5,0-10-1,6-8-2,23-9-6,7-5-27,2-1 17,2-24 10,-6 0-4,-12-5 12,-7 2 4,-8 2 4,-7 6 1,0 8 31,0 5 19,0 7-4,0 0-22,5 14-33,12 25 0,7 17 4,8 16 17,2 8-7,-3 12 0,-2 2-2,-9 7-8,-11 5-1,-9-3 1,0-12-1,-27-12-2,-4-29 4,-7-20 3,3-18 6,-6-12 6,1-10-2,2-31 5,7-17-10,11-9-7,15-5-4,5-2-2,3-1-2,25 7 0,4 1 0,5 6-25,0 0-42,-2 1-59,3 2-178,-7-3-204</inkml:trace>
  <inkml:trace contextRef="#ctx0" brushRef="#br0" timeOffset="15892">16354 4173 793,'0'0'258,"0"0"-247,0 0 2,0 0 40,-120 111-18,107-44 0,6 14-12,7-2-6,0-3-4,9-4-10,16-14 3,1-11-6,0-13 0,4-13-34,1-16-37,3-5-55,-1-12-115,-1-25-140</inkml:trace>
  <inkml:trace contextRef="#ctx0" brushRef="#br0" timeOffset="16141.59">16584 4195 783,'0'0'203,"0"0"-182,0 0 11,0 0-2,0 114 21,0-46-2,5 6-26,5 3-3,4-5 13,1-8-18,4-16-7,3-14-2,0-14-2,2-11 2,3-9-5,0 0 1,2-17-2,-4-7-14,-8-4-33,-5-2-65,-10 2-87,-2 4-126</inkml:trace>
  <inkml:trace contextRef="#ctx0" brushRef="#br0" timeOffset="16284.7">16578 4593 381,'0'0'437,"0"0"-385,0 0 5,0 0-22,0 0-30,0 0-5,140-108-86,-97 81-160,-8-1-227</inkml:trace>
  <inkml:trace contextRef="#ctx0" brushRef="#br0" timeOffset="16529.67">16925 4235 824,'0'0'142,"0"0"-138,0 0 31,129 0 1,-76 28 26,-3 8-23,-10 7-16,-11 8 3,-11 2-10,-15 5 1,-3-2-2,-6-3 2,-18-12-10,2-13 0,-1-10-5,8-12-2,-1-6-12,5 0-62,0-10-87,-4-22-141,-6-8-235</inkml:trace>
  <inkml:trace contextRef="#ctx0" brushRef="#br0" timeOffset="16914.01">17097 4025 34,'0'0'865,"0"0"-842,131-111-6,-66 79 56,6 6-31,1 7-18,-6 7-9,-9 12-15,-11 0-3,-12 12-2,-14 14 0,2 15 5,-4 10 3,-3 17 12,-2 9 5,5 14 10,3 7 2,6-1-13,2-2-3,0-1 2,-8-7-3,-7-9-2,-12-8-2,-2-12 3,-9-8 5,-22-7-2,-7-13 4,0-8-3,-2-12-7,2-10-3,3 0-6,5-3-2,3-17-10,8-5-36,5-8-32,14-5-113,0-10-187</inkml:trace>
  <inkml:trace contextRef="#ctx0" brushRef="#br0" timeOffset="17146.16">18321 4520 1071,'0'0'87,"0"0"-72,133-32 78,-65 2-26,-2-3-29,-6 6-20,-13 6-17,-16 7-1,-19 6-39,-12 8-54,0 0-190,-16 0-388</inkml:trace>
  <inkml:trace contextRef="#ctx0" brushRef="#br0" timeOffset="17700.65">19614 3993 374,'0'0'160,"0"0"-74,0 0 46,0 0 24,0 0-42,0 0-29,-2 0-18,-27 27-29,-12 15-15,-8 14-1,4 11-1,10-2 1,10 1-1,13-14-11,12-7-5,0-9-3,28-10-2,12-12-2,12-11 0,6-3-11,2-11-47,4-17-89,-8-8-112,-7-6-269</inkml:trace>
  <inkml:trace contextRef="#ctx0" brushRef="#br0" timeOffset="17971.03">20039 3970 991,'0'0'122,"0"0"-118,0 0 7,0 0 22,28 130 27,-16-76-28,1 5-22,-3 3-1,-6-4 4,1-10-7,-5-9-1,4-13 2,0-14 1,3-7-1,4-2 3,12-3-10,15 0 4,13-13 1,4-8-5,5-4-9,-6-1-66,-4 0-131,-13-8-192</inkml:trace>
  <inkml:trace contextRef="#ctx0" brushRef="#br0" timeOffset="18173.78">20781 3850 1030,'0'0'82,"0"0"-78,127-66 7,-52 39 19,2 4-17,1 1-6,-7 3-7,-17 6-12,-21 6-99,-15 0-108,-18 4 0,0 2-104</inkml:trace>
  <inkml:trace contextRef="#ctx0" brushRef="#br0" timeOffset="18457.8">20771 3935 681,'0'0'127,"0"0"2,-10 141 37,10-85-88,0 4-17,5 1-10,6-1-13,2-5-9,1 0 0,3-4-6,2-5-3,-1-6 1,-1-7-10,3-8 1,-3-5-9,3-6 0,-1-7-2,1-7-1,1 0-39,7-3-28,5-19-33,3-8-104,-1-4-183,2-2-126</inkml:trace>
  <inkml:trace contextRef="#ctx0" brushRef="#br0" timeOffset="18929.63">21698 4004 580,'0'0'45,"0"0"53,0 0 34,35-108-21,-35 96-42,-15 2-7,-12 4-24,-6 6-20,-3 0 1,3 0-2,6 16-6,7 6 6,2 6-2,7 8-8,8 7-1,3 6 3,0 3 0,4 1 1,11-3-5,-2-4 1,-3-4-1,-2-5-2,-4-8 2,-4-11-3,0-7 2,0-6-1,0-5 0,0 0-1,1 0 13,5-19 3,4-12-12,9-5-6,8 4-4,1 2 2,2 11 2,-1 10-5,-5 6 4,0 3-2,1 3 2,-3 17 0,-1 4 1,-6 2 3,-1-4-1,-8 2 0,-2-4-2,1-6 0,-1-4-17,-2-8-34,5-2-83,5 0-79,3-28-126</inkml:trace>
  <inkml:trace contextRef="#ctx0" brushRef="#br0" timeOffset="19168.99">22150 3842 757,'0'0'223,"0"0"-158,0 0 34,0 0-36,0 0-34,0 0-13,-48 122 12,34-58-3,5 7-2,5-6 1,4 0-9,0-7-10,0-8 0,0-10-5,17-10-3,6-10-19,8-13-27,2-7-37,5-4-62,-2-23-110,-8-8-120</inkml:trace>
  <inkml:trace contextRef="#ctx0" brushRef="#br0" timeOffset="19454.22">22436 3888 932,'0'0'87,"0"0"-45,0 0 10,0 0-22,0 0 10,0 125 1,0-67-13,0-2 3,0-1-8,7-6-7,1-5 4,6-10-10,-1-10-10,0-8 3,3-4 1,-1-12-2,8 0-2,-1-2-8,3-22-20,0 0-23,-10-3-49,-4 2-69,-6 1-125,-5 2-124</inkml:trace>
  <inkml:trace contextRef="#ctx0" brushRef="#br0" timeOffset="19597.01">22387 4203 822,'0'0'99,"0"0"-57,0 0 8,0 0-32,121-69-18,-81 40-65,-6-8-186,-11 3-150</inkml:trace>
  <inkml:trace contextRef="#ctx0" brushRef="#br0" timeOffset="19822.36">22719 3824 615,'0'0'202,"0"0"-126,0 0 37,0 0-28,0 0-34,135 18-23,-103 26-7,-1 5 3,-9 8 5,-8 3 0,-7-2-4,-7-1-2,0-6-7,-7-8-1,-13-8-12,4-10 1,3-11-4,2-7-8,4-7-52,-2-9-111,0-23-209</inkml:trace>
  <inkml:trace contextRef="#ctx0" brushRef="#br0" timeOffset="20265.35">22734 3488 1093,'0'0'21,"0"0"-20,134-43 26,-69 33 9,-1 0-11,-4 2-21,-8 4 3,-16 0-5,-10 2 2,-13 2 2,-3 0 3,-6 0 14,-2 6-3,3 18-4,3 15 3,4 16 12,3 9-11,1 11 0,2 4-7,4 6-5,1 2-2,-4 5 3,-1-2 3,-7-4 0,-4-8 2,-7-3 3,0-4 4,-33-4-3,-10-4 11,-6-10-11,-6-7 6,-3-12-10,0-7-2,-2-13-8,-1-11-4,3-3-4,5 0-47,6-3-29,2-11-44,0 3-179,1 3-571</inkml:trace>
  <inkml:trace contextRef="#ctx0" brushRef="#br0" timeOffset="22402.06">1135 7967 64,'0'0'0,"0"0"-64</inkml:trace>
  <inkml:trace contextRef="#ctx0" brushRef="#br0" timeOffset="22491.01">1135 7967 23,'8'-59'0,"-8"58"-5,0 1-10</inkml:trace>
  <inkml:trace contextRef="#ctx0" brushRef="#br0" timeOffset="23430.77">1207 7657 437,'0'0'160,"0"0"-112,0 0 71,0 0-44,0 0-52,0 0-15,-4 75 15,4-21 20,6 9-15,2 2-1,-4 6 2,-4-1-2,0-3-8,0-10-9,0-8-6,-7-14 11,2-12-5,3-11 5,2-9 2,0-1-4,0 1 1,2-2-6,24 6-2,13-6 7,6 2 2,4-3-2,-1 0-8,-2 0-1,-6 0-4,-3 0-28,-1-7-93,-5-4-161,-6-10-159</inkml:trace>
  <inkml:trace contextRef="#ctx0" brushRef="#br0" timeOffset="23686.24">1952 7714 1058,'0'0'35,"0"0"-33,156-54 41,-95 39 0,-4-2-20,-1 3-15,-7 6-8,-10 1-4,-6 5-55,-16 2-78,-9 0-87,-8 0-43,0 0-70</inkml:trace>
  <inkml:trace contextRef="#ctx0" brushRef="#br0" timeOffset="24083.13">1950 7712 476,'0'0'203,"0"0"-164,0 0 28,0 0 9,-47 138 2,47-77-9,6 7-22,8 8-1,-1 5-13,1 0-6,-3 5-3,-4 1-3,2-1-8,-9-2-1,0-8 7,0-5-9,0-11 4,0-12 3,0-12-9,0-10 6,0-6-7,0-6-4,1 0 5,22 2 2,8-2-7,12-4 8,7-2 1,8-8-1,0 0-6,-2 0-2,-8 0-3,-7-4-8,-7-4-50,-4-2-88,-10-6-232</inkml:trace>
  <inkml:trace contextRef="#ctx0" brushRef="#br0" timeOffset="25072.79">3314 7911 567,'0'0'169,"0"0"-140,0 0 8,0 0 26,0 0-16,0 0 2,-2 16-15,-12 4-8,-1 0-9,-3-4-5,0-5-6,-2-2 2,2-6 1,1-2 4,-4-1-3,5 0-4,-1 0 3,5-4-4,1-9 1,5 0-3,2-2-6,1 2 2,3-5-5,0-2 3,9-3-3,11 0 6,4 0 7,-1 5-6,1 6-1,-1 7 0,-1 2-2,-2 3 1,0 0 1,0 3-5,4 18 1,1 9 4,0 4 0,-6 2 4,2 3-4,-9 0 3,-12 4-3,0 5 3,0 6-2,-23 6-1,-6 3 5,-2-4-4,0-4 1,5-16 0,4-10 1,7-15-2,-1-14 4,1 0 1,1-2 6,3-18-7,3-2-5,6-2-5,2 0-7,0 4 5,10 2 6,13 6-2,6 2 1,4 6 2,5 1 5,0 3-5,-6 0 0,-2 12 0,-3 9-1,-7 0 0,-6 2 1,1 5-19,-4-3-43,3 2-116,-4-13-114,4-14-135</inkml:trace>
  <inkml:trace contextRef="#ctx0" brushRef="#br0" timeOffset="25492.02">3764 7810 741,'0'0'78,"0"0"-36,0 0 72,0 0-68,0 0-23,0 0-23,-2 18-4,2 21 4,5 12 31,6 14 9,-1 5 7,2 1-15,-1 0-1,0-3-10,1 1-6,-6-3 0,5-8-7,1-12-2,0-12-1,2-10-1,2-8 2,2-8-5,-3-3 4,7-5 1,3 0-4,2-15 3,2-7-4,0-4 1,-5-1-2,-2 2-30,-8 4-28,-5 1-62,-9 7-71,0-1-64,-7 3-261</inkml:trace>
  <inkml:trace contextRef="#ctx0" brushRef="#br0" timeOffset="25695.51">3745 8279 670,'0'0'154,"0"0"-131,0 0 31,0 0-2,0 0 1,133-71-3,-82 52-24,-5 1-14,-7 3-8,-3 0-4,-7 1-56,-2 2-151,-7-2-115</inkml:trace>
  <inkml:trace contextRef="#ctx0" brushRef="#br0" timeOffset="26047.48">4704 7907 959,'0'0'68,"0"0"-40,0 0 6,0 0-24,0 0 0,0 0 11,10 136-9,1-86 7,3 0 2,-4-2-1,-1-4-7,-2-2-4,0-4-1,-3-4-6,1-5-2,-3-5 2,-2-6-2,0-2-4,0 1-56,0-6-66,0-3-114,0-6-32,-18-2-132</inkml:trace>
  <inkml:trace contextRef="#ctx0" brushRef="#br0" timeOffset="26244.09">4517 8306 822,'0'0'157,"0"0"-128,0 0 10,0 0-19,137-73-6,-73 54 3,-1 0-17,-3-3-19,-4-2-100,-8-1-157,-11-2-126</inkml:trace>
  <inkml:trace contextRef="#ctx0" brushRef="#br0" timeOffset="26549.43">5142 7814 795,'0'0'159,"0"0"-135,0 0 5,0 0-16,0 0 9,0 0 16,2 153-4,9-93-5,-2 6 1,0 2 0,-5 2-9,3-3-10,3-5-5,-4-12 0,3-10 0,1-14 0,0-12 4,5-5-5,2-6-1,9-3-1,5 0-2,2-20-1,1-9-32,-5 0-58,-10 0-99,-13 2-112,-6-1-196</inkml:trace>
  <inkml:trace contextRef="#ctx0" brushRef="#br0" timeOffset="26729.05">5073 8306 883,'0'0'124,"0"0"-119,0 0 2,0 0 8,167-95 3,-106 69-13,-8 2-5,-11 2-70,-9 2-152,-17 0-55</inkml:trace>
  <inkml:trace contextRef="#ctx0" brushRef="#br0" timeOffset="27390.02">5602 7347 866,'0'0'129,"0"0"-119,0 0-10,0 0 7,0 0-2,0 0 4,-12 30-6,-4-10-2,-4-6 0,5-2 3,-6-6-1,4-3 4,-2-3-7,5 0 5,0 0 4,5-9 0,5-5-9,2-2-1,2 0-4,0-1-6,0-3 6,10 1-2,11 0 6,3 4-2,2 3 2,3 4-2,0 2 3,-2 3-1,-2 3 1,-2 0 0,-4 0-1,-1 15 3,-3 8-1,-3 9 4,-1 5 5,-7 5 11,-2 3-3,-2 2-9,0-3-2,-2 3 4,-15-5-6,-1-6-3,-5-6 0,2-8 2,0-10-4,3-8 5,1-4-2,1 0 2,3 0-5,4-4 0,7-2-8,2 2 6,0 0-5,0 4-1,9 0-6,17 0 14,8 10 1,2 6 7,1 1-1,-2-4-2,-3-1 6,-3-2 8,-5-2 2,-3-4-10,-8-2-7,-2 0-4,-4-2-2,-1 0-69,10 0-111,-6-4-191</inkml:trace>
  <inkml:trace contextRef="#ctx0" brushRef="#br0" timeOffset="27795.22">6144 7575 996,'0'0'50,"0"0"-42,117-3 38,-53-9-1,5 2-9,0 1-21,-9 1-12,-8 7 1,-16 1 1,-12 0-3,-8 0-2,-7 1-1,-5 16 1,-2 5 1,3 10 19,0 6 3,6 10-1,0 8-5,7 12-4,2 8-6,10 6 7,4 11-5,-2-2-1,-8-4 7,-13-7-1,-11-3 14,0-7-13,-26-4 17,-12-6-4,-11-9-1,-1-12-10,-3-10-4,2-9-5,1-8-6,2-10-2,1-2-4,3 0-46,-4-2-83,6-24-369</inkml:trace>
  <inkml:trace contextRef="#ctx0" brushRef="#br0" timeOffset="36054.03">7402 7950 222,'0'0'120,"0"0"-83,0 0 23,0 0 3,0 0-27,0 0-13,0 0-16,0 0 11,-11 0 7,11 0 6,0 0 8,0 0 1,0 3 3,0-3 3,0 1-14,0-1-4,0 0 8,13 0-1,14 0-2,4 0 8,7 0 5,5-7-2,1-4-12,-1 2-5,-3-2 3,-10 6-5,-2-2-6,-8 3-3,-7 3-8,-1-3-2,-6 1-3,-2 3 4,-1 0-6,1 0-1,-4 0-10,0 0-48,0 0-52,0 0-45,0 12-107,-15 11-115</inkml:trace>
  <inkml:trace contextRef="#ctx0" brushRef="#br0" timeOffset="36490.85">7489 8217 281,'0'0'63,"0"0"27,0 0 22,0 0-31,0 0-6,0 0-16,-4-2-8,4 2-2,15 0 11,15-1 15,7-6-3,14-3-8,11-4-7,12-6-9,0-2-7,-2 0-13,-8-2 1,-10 7-4,-12 0-3,-13 7-13,-14 4-4,-8 2-3,-7 4-2,0 0-4,0 0-38,0 0-20,0 0-95,-16 0-175,-13 0-164</inkml:trace>
  <inkml:trace contextRef="#ctx0" brushRef="#br0" timeOffset="40148.89">9126 7631 343,'0'0'115,"0"0"-65,0 0 25,0 0-33,0 0-10,0 0-2,0 0 7,-25 109 10,16-93-1,-4-2-6,-3 0-1,1 2 3,-7-4-20,1 0-1,-4-4-4,4-4 0,0-4 1,5 0 2,3 0-7,7 0 3,-1-12-1,7-4-5,-3 1-3,3-4-6,0 6 1,0 1-2,0 3 1,0 1 2,0 0-2,3 2-1,4-4 0,1 2 0,3-1 0,1 0 0,1-2-2,3 2 1,1-3 1,-1 0 1,1-1 0,4 6 0,-3-1-1,-3 0-4,-1 3 4,-3 2 0,4 1 0,-1 2-2,1 0 2,1 0 0,-7 0 1,2 0-4,-2 0 2,0 2 1,-1 8 2,2 1-2,-2 2 0,1 4 2,-1-2-2,-2 3 1,-2 2-1,1 2 2,-1 2-2,-4 2 0,0 2 1,0 2 4,0 0-3,-6-2 1,-5 2 1,-3-1-4,1-2 3,-3 4 4,-1 1-3,-4 2-2,-1-4 0,2-2 2,0-2 0,-3-4-2,4-2 1,-1-4-2,-1-4-1,0-4 4,0-4-3,1-4 3,5 0-3,1 0 3,5-4-2,5-8-1,2 0-1,2 2 0,0-2-1,6-2 1,15 2-2,2 2 1,4 4-1,2 4 2,-2 2-4,-2 0 4,-1 2 1,1 16-1,-1 6 0,3 6-3,-5 0 3,-1-1 2,-4-7-1,-1-4 1,-1-7 1,-1-4 7,1-6-1,-1-1 19,-3 0-3,2 0-9,1-10-3,-6-2-4,-1 1-9,-5-3-1,-2 3-26,3-3-96,-3-5-272</inkml:trace>
  <inkml:trace contextRef="#ctx0" brushRef="#br0" timeOffset="41183.03">10020 7696 97,'0'0'129,"0"0"-75,0 0 57,0 0-11,0 0-18,0 0-4,0-34-7,0 34 5,0 0-17,0 0-8,0 0-16,0 0-16,0 0-8,0 15-7,0 8 13,0 6 11,0 3-2,0 7 2,0 1-10,8 1-3,-1-1-1,-1 1-2,-6-3 3,0 3-1,0-9-9,0-4 4,0-7-3,0-7-2,0-5-1,0-5 0,0-2 0,0 0-3,2-2 3,19 0-1,5 0 10,8 0 7,1 0 0,3 0-8,-5-6 0,-4-5-10,-4 2 4,-9 1-5,-6 4-8,-2 0-43,-3 0-52,3 0-43,-1-4-99,2-6-120</inkml:trace>
  <inkml:trace contextRef="#ctx0" brushRef="#br0" timeOffset="41528.08">10632 7488 749,'0'0'110,"0"0"-105,0 0 59,0 0 12,138-18-10,-73 6-15,3-1-24,4-5-2,-5 2 2,-11 2-8,-16 3-12,-14 6-5,-11 1-2,-10 4-11,-5 0-26,0 0-47,0 0-46,-13 4-33,-11 4-57,-2 2-70</inkml:trace>
  <inkml:trace contextRef="#ctx0" brushRef="#br0" timeOffset="42014.22">10585 7579 592,'0'0'51,"0"0"13,0 0 83,0 0-75,0 0-41,0 0-22,0 0-5,-8 35 3,8-4 20,0 4 12,0 11-12,8 3 3,1 9 4,3 1-10,-2-1-5,2 3 0,-5-6-1,-1 1-8,-2-8 1,-1-4-2,-1-6-6,-2-7 4,0 1-1,0-5-3,0-5-2,-5-4 1,1-5-2,2-2-2,2-5 2,0-2 5,0-2-5,0-2 0,27 0 3,13 0 9,11-11 2,3-4-3,-3-3-6,-6 2-2,-14 2-3,-6 6 0,-5 1-39,-1 3-65,3-3-72,-3-8-150,-2-5-196</inkml:trace>
  <inkml:trace contextRef="#ctx0" brushRef="#br0" timeOffset="42430.35">11214 7671 492,'0'0'335,"0"0"-305,0 0 69,0 0-27,0 0-60,0 0-8,36 32 21,-10 5 13,-3 9-5,-8 1 1,-1 8-5,-7 10-1,-5 2-6,-2-4-9,0-5-5,0-14-1,0-14 1,0-10-7,7-10 7,4-2-6,2-8 2,12 0-2,4 0 6,4-15-5,2-6 0,-6 1-3,-4 0-20,-8 2-19,-5 0-40,-7 1-33,-5 0-78,0 3-60,-9-1-79</inkml:trace>
  <inkml:trace contextRef="#ctx0" brushRef="#br0" timeOffset="42599.94">11295 8032 519,'0'0'306,"0"0"-275,0 0 22,0 0 33,119-96-56,-76 76-18,-5 3-10,-8 3-2,-4 1-79,-8 4-110,-7-4-86</inkml:trace>
  <inkml:trace contextRef="#ctx0" brushRef="#br0" timeOffset="43087">11638 7594 828,'0'0'90,"0"0"-81,0 0 50,135-92-14,-75 73-8,1 6-10,-3 0-17,-7 5 4,-11 4-4,-11 4-1,-11 0 4,-11 0-9,-5 0 6,0 0 2,-2 12 5,0 5 10,2 4 2,0 5-16,8 6 2,1 9-4,7 5-1,1 8-2,8 8 6,-2 2 0,-2 6-6,-4 1 6,-5-5-6,-8-6 0,-6-11 5,0-3 7,-8-7-1,-23-3 2,-9-2-4,-5-5-4,-9-5-4,0-10-4,-2-8-2,4-5-1,4-1-2,11 0-17,10 0-30,16-18-32,11-7-98,0-9-282</inkml:trace>
  <inkml:trace contextRef="#ctx0" brushRef="#br0" timeOffset="43622.02">12953 7575 632,'0'0'84,"0"0"22,0 0 65,0 0-92,0 0-53,0 0-17,-13 81 36,17-29 2,5 1-11,-1 0-10,0 0-5,-2-6-14,0-3 0,1-3-6,1-11 1,-4-2-2,2-7 0,1-9-32,-3-1-46,0-9-65,0-2-111,-4 0-58,0 0-95</inkml:trace>
  <inkml:trace contextRef="#ctx0" brushRef="#br0" timeOffset="43822.48">12813 7962 613,'0'0'91,"0"0"-37,0 0 81,0 0-65,0 0-23,0 0-17,137-95-14,-81 72-11,-2 3 0,-1 3-5,-6 5-51,-9-2-103,-5 3-49,-4 2-125</inkml:trace>
  <inkml:trace contextRef="#ctx0" brushRef="#br0" timeOffset="44377.08">13628 7478 445,'0'0'141,"0"0"-50,0 0 37,0 0-26,0 0-35,0 0-21,0-4-18,0 4-11,0 5-4,0 18-3,2 8 7,5 10 35,0 3-23,-1 0-2,3 0-1,-4-1-9,0 3-8,-3-8 0,-2 1-1,0-7-7,0-9 5,0-7-2,0-9 0,0-3-2,0-4 0,0 0 0,0 0 4,0 0-1,15 0 2,12 0 10,10 0 3,6 0-2,-2-5-9,3-4-2,-7 1 0,-7 1-1,-5 0-3,-15 5-3,-3 0-1,-5 1-15,-2 1-27,4-5-26,6 0-88,2-8-112,8-5-123</inkml:trace>
  <inkml:trace contextRef="#ctx0" brushRef="#br0" timeOffset="44750.7">14335 7365 498,'0'0'125,"0"0"-98,0 0 34,0 0 8,0 0 26,0 0 1,116-20-51,-70 10-3,6-4 2,4-4-13,1 0-1,-8 3-12,-9 1-8,-11 3-9,-15 4-1,-5 5-2,-9 2-53,0 0-68,0 0-79,-21 4-26,-4 5-206</inkml:trace>
  <inkml:trace contextRef="#ctx0" brushRef="#br0" timeOffset="45347.17">14315 7345 407,'0'0'137,"0"0"-116,0 0 57,0 0-5,0 0-29,0 0-20,-5 12 12,5-4 7,0 4 22,6 6-18,-1 4 9,0 5-13,0 7 0,-1 1-16,3 5 4,-3 6-11,0 0-5,1 3-1,-4 1 3,3-1-1,2 0-7,-5-1-2,5-2 7,0 1-10,-1-1 5,-5-9-3,4-2-5,-4-7 6,0-4-2,0-6-2,0-6 0,0-1 0,0-6-1,0 1 1,0 0-2,0 0-1,-4-4-1,-1 2 1,5-4 4,-3 0-4,3 0 0,0 0 0,5 5 0,22-5 1,9 0 7,2 1 0,7 1-1,-1 2-4,2 1 8,2-3-2,-5-1 1,-6 3-1,-12-4-6,-9 0-2,-8 0-1,-8 0-7,0 0-27,0 0-25,0 0-60,0 0-162,0-14-163</inkml:trace>
  <inkml:trace contextRef="#ctx0" brushRef="#br0" timeOffset="45935.92">14977 7520 298,'0'0'99,"0"0"-36,0 0 74,0 0-56,0 0-4,0 0-16,0-37 15,0 37-11,0 0-5,0 0-17,0 0-7,0 0-16,0 19-15,0 11 25,4 5 9,4 6-22,2 1 7,0 4-4,2-2-4,-2 0-5,-4 0 1,-4-2-5,-2-4-5,0-1 8,0-5-6,3-2 3,-1 0 0,2-3-5,2-6 1,2-5-2,1-6 1,-3-6 1,3-2-3,0 0 5,5-2-4,6 0 3,-1 0-3,4-8 1,-4-6-2,1-2-5,-1 1-21,-5 2-10,-4-1-32,-1 0-28,-5-3-68,-4 2-97,0-1-116</inkml:trace>
  <inkml:trace contextRef="#ctx0" brushRef="#br0" timeOffset="46203.77">14823 7858 641,'0'0'109,"0"0"-96,0 0 64,0 0 40,163-74-45,-103 62-25,-2 1-10,-9-1-7,-12 1-4,-9 1-17,-16 4-9,-5 2 0,-7-2-28,0-3-29,0 2-53,-2-3-113,-13-5-65</inkml:trace>
  <inkml:trace contextRef="#ctx0" brushRef="#br0" timeOffset="47075.97">15353 7006 485,'0'0'76,"0"0"-75,0 0 13,0 0 30,0 0-16,0 0-11,10 32 5,-10-24-7,0 3 14,0-4-4,-14 3 7,-5-2-17,-1 0-4,3-6-7,6 2 4,3-4-3,2 0-1,4 0 1,0 0 3,2-8-8,0-3 0,0-2-2,2-1 0,10 2 2,0-2 0,3 1-1,0 2 1,5-1 0,-5 3 2,4 4-2,-3 1 3,1 4 0,1-3-2,-3 3 1,-1 0-1,-3 0 8,-2 17-8,2-2 5,-2 2 2,2 5 3,-1 2 5,-4 0 6,0 3 3,-3-1-12,-2-1 1,-1 3 0,0 1-1,0 3-2,-10-3 2,-8 0 0,-2-3-2,0-3-4,0-6-4,2-5 0,2-4-1,3-5 0,1-3 6,4 0-8,4 0 4,4-1 3,0-9-7,0 0-6,0 2-1,12 4 1,5 2 6,0 2 0,5 0 0,3 10-1,0 6 1,0 4 3,-2 1 7,0-6 4,-3-1 10,2-4 10,0-6 5,3-4-8,-3 0 6,0 0-12,-4-8-9,-2-4-4,-5-2-7,-4 2-1,-3 0-4,-3 1-2,-1-2-28,0-1-52,0 0-73,0-2-186,3 0-120</inkml:trace>
  <inkml:trace contextRef="#ctx0" brushRef="#br0" timeOffset="47827.17">15983 7190 768,'0'0'122,"0"0"-109,0 0 68,153-33-6,-89 26-31,1 2-17,-6-1-14,-6 1-4,-13 2 1,-9-1 5,-9 1 1,-11 1 2,-3 0 8,-6 2-5,-2 0-5,0 0 1,0 0-8,0 0-7,0 0 3,0 0 4,0 0-4,0 8-3,0-2 5,-2-1 5,2-2-5,-4 4 5,4 1-3,0 1 1,0 3 0,0 7 0,0 5-6,0 5 10,10 14-6,0 6 8,3 8-9,-3 5 5,3 2-4,-3 3-1,-4-2 0,-1 7-1,-3 3-1,-2 2 2,0-4-5,0-4 5,0-7-5,0-4 7,0-4-2,0-2-1,-7-3-1,3-7 1,-2-4 0,-2-9-1,2 0 1,-2-9-1,1-2-2,-3-2 0,-3-2 0,-1-2 1,-3-2-1,-12 2 2,-9 2-2,-13-4 0,-7 0 0,-7-2 1,1-4-4,3-2-1,8-2-1,11 0-18,8 0-20,10 0-26,10-8-28,9 0-50,3 0-228,2-2-273</inkml:trace>
  <inkml:trace contextRef="#ctx0" brushRef="#br0" timeOffset="49349.84">7906 9818 700,'0'0'153,"0"0"-120,0 0 13,0 0 15,0 0-19,0 0 19,120-17-18,-66 3-20,-3-1-17,-4 0-2,-11 5-4,-12 5-10,-7 1-59,-9 4-99,-6 0-58,-2 0-120</inkml:trace>
  <inkml:trace contextRef="#ctx0" brushRef="#br0" timeOffset="49595.94">7937 10136 878,'0'0'116,"0"0"-115,0 0 35,0 0 40,165-5-20,-101-9-21,0-2-5,-9 7-26,-10-1 1,-14 8-5,-11 2-2,-11 0-28,-7 0-40,-2 0-58,1 0-94,7-4-60</inkml:trace>
  <inkml:trace contextRef="#ctx0" brushRef="#br0" timeOffset="51087.92">9431 9661 350,'0'0'172,"0"0"-139,0 0 14,0 0 6,0 0-34,0 0-3,0-4-7,0 6 0,2 10 13,0 2 8,-2 0 1,0 4 4,0 0 3,0 0-16,-4-2 0,-7 1-1,-2-5-3,3 1-7,-3-3 1,2 1-5,-2-1-2,1-5-4,3-3 9,-3-2-1,4 0-4,-4 0 3,7 0 1,0 0 8,1-3-10,2-8 4,-1-1-10,3-1 1,0-1 1,0-1-3,3-1-1,8 0 1,6-2 2,-1 2-1,6 0 0,3-1 3,-3 3-1,1 2-3,1 3 1,-5 3 1,0 4 0,-5 2-2,-2 0 0,0 0 1,3 0-1,-4 17 0,1 2 3,-1 5 0,-3 3 0,-3 0 4,0 6 0,-5 4-2,0 4 0,0 5 0,-12 4 1,-5 1-3,-6 0-1,1-5 2,1-5 0,0-12-3,0-9-1,3-8 4,5-10 3,4-2-7,-1 0 12,5-14-9,0-3-2,5-4 4,0 1-10,0 4 8,20 5-3,10 4 4,3 7-1,9 0 3,3 4 4,-1 13 0,3-6 2,-7-5 7,0-6 5,-7 0 0,-1 0-2,-7-8-4,-1-8 3,-7-3-5,-5 0-5,-4 1-6,-1-3-2,-4-2-3,-3 0-8,0 6-50,0 7-83,-7 10-215,-20 0-291</inkml:trace>
  <inkml:trace contextRef="#ctx0" brushRef="#br0" timeOffset="51953.81">610 12368 760,'0'0'106,"0"0"-91,0 0 90,0 0-27,0 0-33,0 0-21,-34-24-18,34 52-5,12 14 2,1 11 37,1 5-13,-6-2 6,3 2-14,-2-4 0,0-6-7,4-8-3,-1-12 0,4-7-6,4-8 0,-2-2 0,-1-7-2,6-4 1,-1 0-2,2 0-1,2-19-12,2-2-48,-5-6-74,3-5-133,-7-6-127</inkml:trace>
  <inkml:trace contextRef="#ctx0" brushRef="#br0" timeOffset="52169.99">1024 12316 943,'0'0'31,"0"0"-30,116-84 32,-58 48 6,1 2-1,-6 5-14,-11 10-24,-11 9-30,-10 7-76,-13 3-115,-8 0-56,0 0-179</inkml:trace>
  <inkml:trace contextRef="#ctx0" brushRef="#br0" timeOffset="52499.98">953 12441 572,'0'0'72,"0"0"-38,0 0 82,0 0-30,0 0-36,0 0-1,-2 70 7,25-38-3,0 12-13,2 10 2,2 8-4,-1 12-11,0 7-3,-7 0-8,-1-3-3,-3-6-4,-3-14-2,-3-11 5,-1-9-8,2-7 3,-1-14-3,1-4-2,2-11 3,5-2-5,8 0 2,5-2-2,9-19 0,0-9-21,0-2-56,-3-2-74,-5-6-160,-8 2-139</inkml:trace>
  <inkml:trace contextRef="#ctx0" brushRef="#br0" timeOffset="52858.99">1510 12441 816,'0'0'121,"0"0"-112,0 0-8,0 0-1,0 0 4,0 0-4,58 106 22,-30-46-3,0 6-5,-1 7 6,-4-1 4,-6-4-5,1-10-9,-1-12 1,-1-14-2,-3-11-1,3-12 3,4-6-7,2-3 4,7-3-3,5-20 5,-3-14-10,-2-1-22,-13 6-55,-10 3-69,-6 10-110,0 4-134</inkml:trace>
  <inkml:trace contextRef="#ctx0" brushRef="#br0" timeOffset="53025.96">1582 12905 736,'0'0'165,"0"0"-154,0 0 1,0 0 7,65-142-8,-17 94-9,4 1-2,-1 8-35,-9 6-131,-15 3-128</inkml:trace>
  <inkml:trace contextRef="#ctx0" brushRef="#br0" timeOffset="53489.99">1705 12114 435,'0'0'393,"0"0"-378,0 0-3,0 0-4,0 0 0,0 0 19,58 80 11,-30-36-6,-3 0-4,-3-8-8,-6-6-2,-7-12 1,-5-6-5,-2-7-8,-2-3 6,2-2-3,-2 0 4,0-2 7,0-23 10,-6-13-25,-5-9-5,8 2-10,3 1-2,0 6-6,14 7 0,6 9 9,0 7 9,-2 6-1,1 9 1,2 0-4,-1 0 4,0 11 6,-5 9-3,-1-1 4,0 5-2,-6 1-4,1-4 0,-3-1-1,0 1-16,0-4-77,5 0-166,1-5-34,-4-8-147</inkml:trace>
  <inkml:trace contextRef="#ctx0" brushRef="#br0" timeOffset="53909.98">2219 12023 725,'0'0'71,"0"0"-70,0 0 38,123-96 4,-79 70 4,-6 8-22,-9 4-16,-12 10-8,-7 4-2,-8 0-2,-2 0-2,0 0 5,2 7 21,0 14 19,6 7-15,1 8 5,6 8-2,5 9-9,9 5-6,2 6-7,3 4 9,3 2-4,-6-4-5,-4-3 8,-8-3-7,-14-4 12,-5-2 2,0-6 3,-3-9-4,-16-1 0,-4-13-4,-2-4-10,-2-8 4,2-6-8,1-7 4,2 0-6,4 0-31,3-13-53,10-13-74,5-10-148,0-6-139</inkml:trace>
  <inkml:trace contextRef="#ctx0" brushRef="#br0" timeOffset="54165.99">3092 12129 937,'0'0'121,"0"0"-115,0 0 28,0 0 10,119-72-13,-78 42-11,3 0-14,-7 0-6,-3 4-7,-11 10-62,-7 9-52,-8 4-137,-8 3-83</inkml:trace>
  <inkml:trace contextRef="#ctx0" brushRef="#br0" timeOffset="54380.96">3186 12386 922,'0'0'65,"0"0"-49,0 0 48,0 0 7,139-60-17,-92 30-32,0 0-14,-8 4-6,-3 8-2,-9 5-25,-11 4-57,-5 3-87,-11-6-178</inkml:trace>
  <inkml:trace contextRef="#ctx0" brushRef="#br0" timeOffset="55034.73">3918 11722 786,'0'0'170,"0"0"-170,0 0-7,0 0 7,0 0 28,51 129 5,-37-89-12,-1-4-8,-4-12 0,-4-10 3,-1-6-4,-4-5-2,0-3-3,0 0 9,0 0 5,0-3 10,0-23-7,0-16-23,-7-8-1,5-11 0,2 2-10,0 6-2,0 9 5,11 14 7,4 12 2,4 6-2,1 12 0,-4 0-3,8 6-1,-4 18 4,0 4 4,0 3-1,-4 0-2,1 0-1,-4-4 0,-2-7-21,-6-3-58,0-9-113,-1-7-58,0-1-103</inkml:trace>
  <inkml:trace contextRef="#ctx0" brushRef="#br0" timeOffset="55310.89">4339 11171 773,'0'0'96,"0"0"-82,0 0 36,0 0-33,0 0-15,0 0 17,54 55 19,-34-18-5,-1 4 10,0-2-12,-3-1-7,-1-1 0,-1-1-16,-3-2-3,-3 1-5,4 0-4,-3 1-50,-1 5-91,4-3-107,-6 3-82</inkml:trace>
  <inkml:trace contextRef="#ctx0" brushRef="#br0" timeOffset="55654">4683 11860 762,'0'0'111,"0"0"-101,0 0-2,0 0 8,0 0 17,0 0-15,26 41-14,-26-27 6,-5-4 0,-10-5 4,-3-5 6,3 0-7,3 0 11,6-5 1,4-5 6,2-1-2,0-2-12,0-1-8,6 0 0,8 4-9,-3 4 0,-3 5-5,-2 1-90,-6 0-147,0 3-188</inkml:trace>
  <inkml:trace contextRef="#ctx0" brushRef="#br0" timeOffset="56076.92">3992 12707 763,'0'0'194,"0"0"-194,0 0 13,120-53 25,-22 8 4,24-7 6,13-6-16,9-5-9,3-5-2,0-2 13,-2 2-4,-9 1-2,-8 12-8,-19 8-6,-25 5 0,-21 14-3,-31 8-3,-13 11-8,-12 4 0,-7 5-24,0 0-30,-21 12-41,-20 20-112,-20 13-130,-15 2-49</inkml:trace>
  <inkml:trace contextRef="#ctx0" brushRef="#br0" timeOffset="56624.99">4172 13709 702,'0'0'142,"0"0"-116,0 0 79,0 0-23,87-105-13,-59 44-42,2-6-12,-8-5-5,-6 1 9,-10 10-6,-6 15-1,0 18-5,-2 10-7,-13 4 4,-2 7-4,-3 7 0,0 0-19,-1 0-6,0 20-3,3 1-5,9 1 7,7 0 10,2-1-4,0 1 5,11-4 6,17-4 6,7-2 2,5-10 1,3 2 2,-3 0 2,-5 4-3,-5 6 7,-6 2 0,-8 0 6,-3 4 0,-6 0 2,-5 7-2,-2-1-5,0-1-7,0 3 2,0-5-4,-7-5-46,-4-7-48,0-7-60,2-4-29,-3 0-134</inkml:trace>
  <inkml:trace contextRef="#ctx0" brushRef="#br0" timeOffset="57103.99">4457 12897 778,'0'0'127,"0"0"-127,0 0 0,0 0 7,0 0 16,0 0-7,89 97-10,-75-77 7,-6-2-1,-3-4 7,-3-5 1,-2-6-14,0-1 7,0-2-3,0 0-1,0 0 1,0-2 9,-4-18-13,-7-9-6,2-4-6,4-2 0,3 3 4,2 4 1,0 2-2,0 6 3,0 4 5,7 4-4,4 9 3,2 0-4,3 3-2,1 0 2,2 4 2,1 14 2,-2 5 4,2-2 0,-5 0-3,1 0-3,-7-3-2,-1 1 0,-2-6-2,-4-1-43,2-3-92,-4-7-141,0-2-78</inkml:trace>
  <inkml:trace contextRef="#ctx0" brushRef="#br0" timeOffset="57383.45">4895 12663 761,'0'0'60,"0"0"-44,0 0 15,0 0-22,0 0 63,0 0-36,85 86-12,-66-56-1,-1 0 11,-3 0-21,-1-4-2,-3 0-8,-5-1-1,2-9-2,-4 0-43,-2-5-98,3-2-73,-5-6-74,0-3-121</inkml:trace>
  <inkml:trace contextRef="#ctx0" brushRef="#br0" timeOffset="57597.03">4890 12950 851,'0'0'116,"0"0"-109,0 0 6,0 0-5,0 0-5,144-131-3,-98 93-6,-7 3-84,-8 1-56,-6 5-95,-6 3-160</inkml:trace>
  <inkml:trace contextRef="#ctx0" brushRef="#br0" timeOffset="57860.99">5254 12579 703,'0'0'88,"0"0"-57,0 0 87,0 0-46,50 133-8,-29-92-17,-6 3-17,1-2-8,-5-5-5,-5-4-4,-1-6 1,0-5-5,-5-9-4,0-8-2,0-3 3,0-2-5,0 0-1,0 0-38,0 0-47,-5-10-63,-4-12-164,0-4-98</inkml:trace>
  <inkml:trace contextRef="#ctx0" brushRef="#br0" timeOffset="59743.99">11335 7833 223,'0'0'123,"0"0"-81,0 0 48,0 0 20,0 0-29,0 0-19,0 0-7,0-33-13,0 31-10,0-3 5,0 0-7,0 1 4,-3 1 3,1 0 0,0 0-3,2 3-2,0 0-10,0 0-5,0 0-9,0 0-8,0 21-14,0 13 14,0 10 3,0 5 7,0 0-3,2 4 8,5-5 0,-1 1-2,-2-8-3,1 1-4,2-5 1,-1-7-2,3-4-3,0-9 4,1-3-5,-2-10 3,3 0-1,2-4 1,1 0 1,4 0 1,-1 0-1,2-9-5,-3-5-21,-3-2-16,-3-5-54,-2 4-74,-4-5-55,-4 1-157</inkml:trace>
  <inkml:trace contextRef="#ctx0" brushRef="#br0" timeOffset="60013.79">11264 8113 460,'0'0'93,"0"0"-45,0 0 29,0 0 9,0 0-20,0 0-5,104-116-2,-73 98-26,-5 4 2,-8 3-14,-6 4-10,-6 5-10,-6 0-1,0-1-42,0 2-68,0-6-116,0 0-140</inkml:trace>
  <inkml:trace contextRef="#ctx0" brushRef="#br0" timeOffset="61822.4">10367 9964 320,'0'0'108,"0"0"-73,0 0 48,0 0-14,0 0-13,0 0-17,29 18-4,-29-12 0,0 3 1,0-2-6,0 0-5,-14-2-2,1-3-7,4-2 2,-1 0 18,7-2 2,0-12 1,3-3-14,0 2-16,0 3 5,0 0-7,0 5 1,5 7-7,0-3-1,-3 3-36,5 0-128,-3 0-63,5 0-156</inkml:trace>
  <inkml:trace contextRef="#ctx0" brushRef="#br0" timeOffset="62205.78">11036 9629 54,'0'0'535,"0"0"-480,0 0 45,0 0 26,0 0-61,0 0-18,0-19-25,0 40-21,0 16 24,4 9 27,-1 0-28,3 0-2,-1-1-5,-5-3-8,0-5-5,0-2 4,0-3-6,0-9-2,0-5-46,0-8-61,2-10-116,9 0-22,0-14-99</inkml:trace>
  <inkml:trace contextRef="#ctx0" brushRef="#br0" timeOffset="62493.4">11419 9390 741,'0'0'68,"0"0"-52,0 0 53,0 0-63,0 0 3,0 0 33,27 121-11,-18-71-4,-3 2 5,1-4-6,-3-4-17,-2-4 1,2-1-10,-4-4-7,0 2-63,0-5-156,0-2-157</inkml:trace>
  <inkml:trace contextRef="#ctx0" brushRef="#br0" timeOffset="62907.93">11585 10190 677,'0'0'106,"0"0"-105,0 0 12,0 0-5,0 0-4,0 0 3,3 17-4,-7-17 0,-5 0 6,-1 0 6,9-4 7,-2-9 13,3 4-11,0-4-9,3 4 0,13 4-8,-3 3 4,3 2-2,-8 0 2,-1 0-9,-7 0 10,0 0-4,0 4 8,0 0 7,-9 4-1,-4-5 0,1-3-9,4 0 7,4 0-4,1 0-4,3-5-12,0 1-16,0 2-77,0 2-149,0 0-57</inkml:trace>
  <inkml:trace contextRef="#ctx0" brushRef="#br0" timeOffset="63380.99">10697 10708 671,'0'0'105,"0"0"-93,0 0 79,0 0-29,0 0-20,158-19 31,-46 4-26,15-4-17,20 0-1,11-6-7,12 4-6,7-4 8,0 2-11,-8 0 1,-6 3 8,-12 4 6,-12 0 4,-16 0 3,-19 0-4,-23 2-8,-26 0-1,-19 4-13,-16 4-6,-11 1-3,-9 5 0,0 0-32,0 0-16,-20 0-39,-9 9-129,-9-1-180</inkml:trace>
  <inkml:trace contextRef="#ctx0" brushRef="#br0" timeOffset="64140.9">10799 12025 500,'0'0'188,"0"0"-146,0 0 17,0 0 57,0 0-49,0 0-1,104-36-19,-71-9-21,-2-8-4,0-12 3,-6 0-9,-8 7-6,-14 7-5,-3 14 2,0 12-3,-7 3 4,-16 9-6,2 4 3,-6 9-5,2 0-6,2 0 5,3 9-10,6 11 6,11-1 2,3 5-9,0 2 1,8 3 5,24 1 2,8 0 4,7-2 0,2 0 0,-3-3 1,-4 1-1,-10 3-3,-12 0 3,-10 3 1,-10 5 5,0-3 8,-14 0-6,-14-1-2,-2-8-5,3-6-1,0-5 0,7-9-2,3 0-54,7-5-60,8-7-147,2-18-163</inkml:trace>
  <inkml:trace contextRef="#ctx0" brushRef="#br0" timeOffset="64475.88">11287 11157 649,'0'0'83,"0"0"-60,0 0 103,0 0-60,0 0-43,0 0-7,0 60 35,12-20 3,-3 4-23,-1 2 8,-1-1-15,0-3-7,-2-4-9,-3-2-7,2-8-1,-2-9-2,5-8-80,0-9-81,4-2-123,-2-10-106</inkml:trace>
  <inkml:trace contextRef="#ctx0" brushRef="#br0" timeOffset="64769.63">11682 11061 586,'0'0'232,"0"0"-204,0 0-1,0 0 66,0 0-41,29 102 0,-17-62-24,-2 0-1,-1 2-6,1-2-4,-4-4-5,-2-4-4,0-3-6,1-5-1,-1-5-1,-4 1-19,0-8-39,0-1-47,0-2-91,0-6-9,0-1-58</inkml:trace>
  <inkml:trace contextRef="#ctx0" brushRef="#br0" timeOffset="64970.98">11571 11451 657,'0'0'123,"0"0"-98,0 0 63,0 0-27,129-114-33,-75 88-14,-2 2-13,-2 0-1,-8 4 0,-6 3-119,-13 2-96,-4-2-232</inkml:trace>
  <inkml:trace contextRef="#ctx0" brushRef="#br0" timeOffset="65227.6">12126 11078 577,'0'0'353,"0"0"-331,0 0 22,-9 123 49,9-78-43,1 1-1,13-1-17,-2-1-14,-3-2-5,-4-5-7,-2 0 1,-3-8-1,0-5-4,0-8 0,0-7-2,0-8-17,0-1-29,0 0-43,0-8-117,0-17-252</inkml:trace>
  <inkml:trace contextRef="#ctx0" brushRef="#br0" timeOffset="65847.97">13914 9872 646,'0'0'165,"0"0"-106,0 0 28,0 0-30,0 0-38,0 0 22,4 118 24,5-60-28,2-5-19,-2 0-2,2-4-4,-2-8-5,-2-3-4,-1-6-3,1-6-1,-5-6-45,0-8-73,-2 1-90,0-5-73,0-8-55</inkml:trace>
  <inkml:trace contextRef="#ctx0" brushRef="#br0" timeOffset="66083">13729 10233 706,'0'0'75,"0"0"-64,0 0 99,149-86-34,-86 67-25,1-1 0,-4-2-10,-4 5-10,-16 4-3,-15 3-17,-12 7-7,-11 3-4,-2 0-6,0 0-60,0-5-50,0-7-105,0-6-164</inkml:trace>
  <inkml:trace contextRef="#ctx0" brushRef="#br0" timeOffset="67709.96">15997 9450 268,'0'0'342,"0"0"-309,0 0-31,0 0 20,0 0 0,0 0 35,-8 43-20,-8-23-8,1-2 1,-3-5 6,0-2-7,2-2-4,2-9-5,4 0-4,0 0-1,4 0 4,0-3-4,1-11 1,5-4-11,0-3-3,0 2-2,11-1 0,6-1-1,6 5 2,2 2-1,2 5 1,-3 4-1,3 5 0,-4 0-2,-6 19 0,-5 8 0,-8 12 2,-4 3 3,0 5 3,-2 6 6,-19 1-7,-5-1 1,-1-4-2,-2-6-2,0-5 1,2-8-1,3-10 1,6-12-2,2-8 2,5 0 1,4-7 4,3-10-6,4-4 0,0 5-4,0 7 2,20 2 0,4 4 1,3 3 5,9 0 4,-1 0 1,-1 5-2,-2 8-2,-3-5-2,-3-2 0,-4 2-2,-1-2 1,-9-3-4,0-3-3,1 0-11,0 0-38,3 0-75,7-9-76,-4-12-30,2-7-164</inkml:trace>
  <inkml:trace contextRef="#ctx0" brushRef="#br0" timeOffset="67966.71">16402 9276 596,'0'0'98,"0"0"-38,0 0 113,0 0-107,0 0-50,0 0-3,6 80 25,0-32-3,5-4-12,-1-2-5,1-3-4,0-4-10,-3-4-2,-1 3 4,2-4-6,-1 5-57,0-3-44,3-1-70,-5 1-21,2-7-128</inkml:trace>
  <inkml:trace contextRef="#ctx0" brushRef="#br0" timeOffset="68144.61">16560 9999 570,'0'0'162,"0"0"-102,0 0 111,0 0-90,0 0-58,0 0-10,-5-46-13,5 43-20,0 3-67,0 0-170,0 3-146</inkml:trace>
  <inkml:trace contextRef="#ctx0" brushRef="#br0" timeOffset="68586.93">15754 10543 559,'0'0'84,"0"0"-28,0 0 80,0 0-65,0 0-37,0 0-8,61 14 26,6-14-1,22 0-4,27-11-10,20-16 0,22-3-1,14-2-6,13-2-13,9 2-10,-2-4 3,-9 2-3,-23 0 5,-22 1-3,-27 5 5,-27 7-5,-18 5-7,-29 2 3,-18 5-5,-17 7-17,-2 0-31,-38 2-60,-20 11-148,-21 16-191</inkml:trace>
  <inkml:trace contextRef="#ctx0" brushRef="#br0" timeOffset="69149.79">16230 11596 687,'0'0'49,"0"0"-22,0 0 96,0 0-43,0 0-21,0 0-17,47-74-8,-24 28-12,-4-7 3,1-6-11,-9-4-4,-5 2 2,-6 10-6,0 13 0,0 12-4,-10 11 7,-12 6-8,-2 9-1,1 0-3,-2 0-9,5 12 7,5 2-10,7 4 2,8 0 0,0 6 6,14-2 3,15 0 4,9-2 0,7-6 1,1 2-1,1 0 0,-7 2 2,-4 4 1,-7 1-1,-13 0 9,-8 1-5,-8 6 7,0 5 1,-8 1 1,-13-1-8,1-3-1,1-6-3,5-9-3,3-5 1,4-7-1,2-5-14,1 0-25,4-11-59,0-17-140,0-8-92</inkml:trace>
  <inkml:trace contextRef="#ctx0" brushRef="#br0" timeOffset="69861.2">16771 10712 716,'0'0'98,"0"0"-94,0 0 12,0 0 4,0 0-9,0 0 4,-29 81-15,21-72 6,-2-4 0,-1-5 0,1 0 6,-4 0 3,3 0 6,2-5 5,4-9-14,3-2 1,2 0-4,0-2-9,2 0 2,14 1-2,-1 3-5,5 2 4,-1 3 1,-2 3 0,-2 1 1,3 3 0,-2 2-1,-1 0 0,-1 0 0,-1 9 2,-1 11 2,-1 4 0,-2 3 0,-2 2 2,-3 3 4,-4 2-2,0 0-2,0 2 7,-2-1-4,-16-3 5,-5 0-13,2-4 5,-4-6-3,3-7-3,-1-8 2,6-3 4,5-4-3,5 0-2,5 0 7,2 0-8,0 0-5,0-6-2,11 1 4,9 2 1,2 1 2,4 2 2,1 0 2,-4 0 2,1 8 4,2 3-1,-2-2-1,1-6 0,-1-3 6,1 0 6,1-5-6,-1-11-8,-2-2-6,-6 2-4,-3-2-39,-3-2-64,-7-2-144,0 0-100</inkml:trace>
  <inkml:trace contextRef="#ctx0" brushRef="#br0" timeOffset="70138.73">17237 10643 707,'0'0'133,"0"0"-119,0 0 12,0 0 35,0 0 1,0 0-18,41 137-11,-31-95-6,-1-1 6,1-2-10,-2-2-10,-3-8-6,-3-3-3,0-5-2,-2-6-2,0-2-7,0-4-52,0-2-45,0-5-135,0-2-35,-16 0-223</inkml:trace>
  <inkml:trace contextRef="#ctx0" brushRef="#br0" timeOffset="70336.68">17128 10997 822,'0'0'127,"0"0"-115,0 0 20,0 0-5,119-72-12,-67 51-11,4-3-4,0 0-5,-9 2-20,-7 2-128,-9 2-69,-8 0-117</inkml:trace>
  <inkml:trace contextRef="#ctx0" brushRef="#br0" timeOffset="70594.95">17727 10587 701,'0'0'224,"0"0"-206,0 0 73,0 0 8,21 123-34,-11-69-13,2 6-19,-1 1-10,1-3 3,-6-2-8,-2-4-1,-4-7-3,0-10-3,0-7-6,0-10-3,0-6-2,0-7-7,0-2-30,-4-3-29,-2 0-78,-4-10-189,-3-16-350</inkml:trace>
  <inkml:trace contextRef="#ctx0" brushRef="#br0" timeOffset="71451.41">10124 13796 679,'0'0'172,"0"0"-157,0 0-6,0 0 32,0 0 26,152-3-20,-99-11-24,-4-3-14,-6 5-9,-8 2-28,-4 5-94,-8 2-96,-8 3-163</inkml:trace>
  <inkml:trace contextRef="#ctx0" brushRef="#br0" timeOffset="71661.71">10263 14093 912,'0'0'92,"0"0"-92,0 0 0,0 0 23,0 0 48,156-31-16,-85 6-31,0-1-24,-2 4-13,-4 5-95,2 0-130,-7-8-158</inkml:trace>
  <inkml:trace contextRef="#ctx0" brushRef="#br0" timeOffset="72666.28">12502 13121 168,'0'0'543,"0"0"-527,0 0-13,0 0 7,0 0 4,0 0 20,-15 70-6,1-49-10,0-1 1,-3-3 3,-2-1-3,-2-2 2,-1-5-5,0 0 0,2-6 4,4-3 7,2 0-15,5 0-1,8-9 2,1-14 2,0-3-15,4-4-1,18 0-1,0 4 2,5 3 5,2 3-2,4 1 0,-1 9 0,0 6 0,2 4-1,-5 0 1,5 0-2,-5 16 2,-7 4-1,1 9-2,-10 5 0,-4 4 9,-1 11 1,-8 4 0,0 3 0,0 4 3,-11-2-5,-15-4-5,-7 0 4,-1-5-7,-3-10 4,3-7 0,0-6-4,5-11 4,5-10-1,5-5-2,6 0 8,13-15-2,0-5-6,0 2-1,19 4 0,2 3 0,11 9 0,8 2 2,7 0 0,0 11 8,1 7 0,-3-4-2,-1 0 6,-1-8 7,-5-6 9,-8 0-1,0 0-1,-5-10-6,-8-9-5,-3-4-8,-5-2-5,-5-1-4,-4-7-10,0-6-53,0-2-65,-2-10-221,-15-9-199</inkml:trace>
  <inkml:trace contextRef="#ctx0" brushRef="#br0" timeOffset="74595.4">12003 14275 632,'0'0'114,"0"0"-105,0 0-8,0 0 32,0 0 24,0 0 37,169 4-42,-70-16-26,10-6-9,21-2 16,9-2-1,4 0-1,6 0 4,-9 0-6,-3 1 1,-8 2-3,-17-2 2,-23 7 0,-24 3-9,-21 4-12,-17 4-2,-17 1-1,-4 2-5,-6 0-3,0 0-26,-2 0-44,-25 0-113,-14 0-202</inkml:trace>
  <inkml:trace contextRef="#ctx0" brushRef="#br0" timeOffset="75180.01">12740 15230 539,'0'0'274,"0"0"-233,0 0-15,0 0 69,0 0-46,57-115-27,-37 61-8,2-12-1,-2-2-2,-4-6 9,-7 9-4,-9 16-2,0 14-2,0 15-7,-11 10 2,-5 4-4,-5 6-3,2 0 0,-3 0 0,1 8-9,6 10 7,9 2-5,6 5 0,0-3 0,4 1 6,23 4-1,6-4 2,7 1-5,7-3 5,4-5 4,-2-2-3,-7 0 0,-7 2 1,-12 2 2,-9 4 2,-10 2 5,-4 0-1,0 4 2,-9 0-1,-8-4-4,-2-6-7,4-6 2,3-4-2,3-8 0,3 0-25,0 0-46,2-8-78,4-17-113,-4-9-64</inkml:trace>
  <inkml:trace contextRef="#ctx0" brushRef="#br0" timeOffset="75891.34">13359 14350 420,'0'0'401,"0"0"-376,0 0-20,0 0 14,0 0 5,0 0-2,-20 45-16,9-32 1,-1 1-3,-1-6 2,1-2 2,1-5 13,5-1-4,2 0 1,-4 0 0,4 0 3,2-14-5,2-5-12,0 1-2,0-6-2,8 1-2,8 3 2,3 2 0,-2 1 2,-1 8-2,-1 4 0,1 5 0,-1 0 0,0 0 4,4 17 4,-1 3 10,-3 2-1,-3 4-5,-4 2-1,-5 4 7,-1 3-4,-2 0 0,0 0-6,-11-1-3,-12-1-4,1-4 1,-5-3 0,1-6-2,-2-10 4,5-3-3,4-7-1,10 0 5,5 0-2,4 0-3,0 0 0,2 0 0,19 0 0,8 0 4,4 0 2,5 0 1,0 0 1,-1 0 8,4 0 3,-8-7 4,3-6-1,-7-1 1,-4-7-2,-6 4-1,-7-3-3,-4-3-4,-3 2-7,-1 0-5,-2 1-1,2 0-17,6 2-39,5-2-69,6-6-221,3-10-229</inkml:trace>
  <inkml:trace contextRef="#ctx0" brushRef="#br0" timeOffset="76207.8">14439 13329 990,'0'0'57,"0"0"-53,0 0 9,0 0 21,7 118 5,13-66-3,-4 4-18,-1-4 0,-5-4-3,0-2-1,-3-3-10,-4-8 2,-1-9-6,-2-3-5,0-7-42,0-4-60,0 3-91,0-8-89,-7-2-157</inkml:trace>
  <inkml:trace contextRef="#ctx0" brushRef="#br0" timeOffset="76460.9">14215 13770 756,'0'0'175,"0"0"-152,0 0-15,124-44 60,-48 30 15,6-2-25,-3-3-19,-12 0-11,-9-1-12,-16 1 2,-13 1-8,-9 2-4,-14 2-3,-1 2-3,-5-1-37,0 1-79,0-2-133,-9-7-213</inkml:trace>
  <inkml:trace contextRef="#ctx0" brushRef="#br0" timeOffset="77983.89">15928 13075 569,'0'0'44,"0"0"-23,0 0 63,0 0-41,-19 101-11,5-81-3,-1-2-9,-5-6-6,1-6 11,2-6 1,1 0 2,3-10 0,1-16-2,1-4-11,9 0-10,2 7-4,0 0-1,0 3 2,5 2-6,15 0 5,3 0-1,5 4 1,4 2 2,-1 4-1,-3 4 0,-3 2 3,-5 2-2,3 2-2,-8 22 2,1 8 0,-3 4 3,-7 8 3,-6 8 0,0 4 2,0 9 0,-8-3-4,-15-4 1,2-6-6,-4-10-1,2-12 0,0-7 0,7-16-1,-5-4 4,8-3 3,1-3-3,6-11-4,6-2 0,0 2-2,0 0-3,16 7 4,13 2 1,7 5 0,6 0 4,7 0 4,4 0 1,5 0 13,0 0-2,-4 0 10,-5-2 4,-9-14-2,-14 2-8,-3-4-3,-12-2-2,-2-4 0,-2-6-6,-6-4-11,2 3-2,-3 5-2,0 8-24,0 11-37,0 7-66,5 0-161,-1 0-179</inkml:trace>
  <inkml:trace contextRef="#ctx0" brushRef="#br0" timeOffset="79701.85">15586 14185 684,'0'0'117,"0"0"-114,0 0 2,0 0 58,149-51 11,-53 32-25,22-5-5,22-5-7,14-3 7,5-1 3,-1 0-18,-12 3 6,-12 5-10,-20-1-3,-22 9-11,-26-1 11,-16 4-6,-19 5-10,-12 0 3,-7 5-7,-8 2-2,-4 0-1,0-1-24,0 3-39,-21 0-90,-7 11-134,-12 17-50</inkml:trace>
  <inkml:trace contextRef="#ctx0" brushRef="#br0" timeOffset="80241.14">16230 15200 834,'0'0'161,"0"0"-153,0 0 1,64-146 16,-37 77-16,0-12-3,-10 6-1,-3 0-2,-10 12-2,-4 17 0,0 15 4,-6 9-2,-10 12 3,-4 8-1,2 2-2,-1 0-2,-1 7-2,7 16 1,9 0-4,4 6-6,0 0 6,16-2-1,13 4 1,5-8 2,4 3 2,6-3 0,-4 2 1,-4-6 3,-7 3 5,-7-5 0,-9 2 0,-5-1 1,-4 0 6,-4 2 2,0 4 0,0-7-3,-8 6-6,-2-5-2,-1-4-2,1-2-5,4-6 0,2 2-1,-3-8-15,3 0-34,2 0-27,-4-10-142,6-10-34,0 0-42</inkml:trace>
  <inkml:trace contextRef="#ctx0" brushRef="#br0" timeOffset="80743.97">16761 14239 922,'0'0'48,"0"0"-44,0 0 17,115-48 16,-88 48-28,-5 4 2,-9 18-9,-6 0-1,-7 6 1,0-2 0,-7 2 4,-12-4-4,-2-4 0,8-8-1,2-6-1,6-3 4,5-3-2,0 0-2,0 0 0,2 0 0,21 0 2,6 0 10,6 0 4,1 2-1,-4 5 1,-6 7 2,-8 7-4,-9 3 5,-9 4 13,0 2 4,-17-1-3,-16 5-16,0-9-4,2-3-4,0-6-3,3-2-2,5-8-2,-2 0-2,5-2-10,7-4-57,1 0-101,8 0-195</inkml:trace>
  <inkml:trace contextRef="#ctx0" brushRef="#br0" timeOffset="90839.73">17880 13249 300,'0'0'70,"0"0"-36,0 0 67,0 0-19,0 0-20,0 0 12,0 0 16,-14-2 0,14 2-16,0 0-24,8 0-10,21-3 16,14-4 1,6-4-7,9-5-26,2-1-7,-4 0-2,-7 0-12,-7 6-1,-8 3 0,-10 1-1,-8 7-1,-9-3 0,-6 1-16,-1 2-29,0 0-39,-11 0-25,-10 19-111,-8 5-53,-2-1-82</inkml:trace>
  <inkml:trace contextRef="#ctx0" brushRef="#br0" timeOffset="91093.62">17995 13564 772,'0'0'46,"0"0"-45,0 0 120,0 0-26,136-9-34,-78-7-19,3-1-16,-3-4 13,-10 8-8,-10-2-12,-14 9-7,-12 4-10,-7-1-1,-5 3-2,0 0-15,0 0-41,-21 0-46,-6 11-90,-2-3-34,0-4-106</inkml:trace>
  <inkml:trace contextRef="#ctx0" brushRef="#br0" timeOffset="92841.63">19676 12651 419,'0'0'206,"0"0"-181,0 0-22,0 0 31,0 0-11,0 0 22,9 32 8,-9-15-18,0 0-3,0-1 1,-2-2-10,-14 0-2,-2-3-7,-2-10-2,5-1 0,1 0 2,1 0 4,1-12-3,4-3-11,5-2 3,3 0-7,0-2 0,0-1 0,19-4 0,10-3 9,2 4-6,4 3-1,1 3 1,-5 7 0,-4 6-3,-8 4 0,2 0-1,-7 0-1,-2 18-1,2 7 3,-3 6 2,-4 6 0,-5 4 2,-2 6 0,0 2-3,-7 2 6,-11 3-6,-5 1 5,-10-7-4,2-6 4,-4-10-5,-1-6-1,3-9 2,4-10 0,6-5-2,8-2 1,9-4-1,4-12-4,2-4-6,0 0 3,19 5 7,10 3 1,9 7 2,2 5 2,5 0 13,0 2 0,-6 13-3,-7 5-4,-3 1-1,-9-1-6,-3 0 3,-3-2-5,-4-4-2,2-3-3,0-4-55,-2-2-44,4-5-173,-1 0-152</inkml:trace>
  <inkml:trace contextRef="#ctx0" brushRef="#br0" timeOffset="93359.37">20269 13094 805,'0'0'59,"0"0"-53,0 0 52,0 0-3,74-128-28,-48 85-12,-2-1-2,1-3-4,-4-8-2,-6 4 6,-9 10-4,-3 10-4,-3 8 4,0 13 13,-18 6-14,-5 4-3,-3 0-5,-1 4-3,5 9 2,4 4-5,5 0 2,5 0-3,8-2 4,0 4-3,8 0 6,16-4-1,10-1 0,4-2 2,6-2 0,-3 2 0,-2 1 2,-5 3 1,-10 4 5,-3 4 6,-13 6-6,-8 2 5,0 3 5,-2 0-2,-18-1-5,-5-4-3,-2-6-4,6-4-2,0-6-1,3-6-2,5-8-2,5 0-50,5 0-116,3-22-217</inkml:trace>
  <inkml:trace contextRef="#ctx0" brushRef="#br0" timeOffset="93884.93">21138 12529 913,'0'0'79,"0"0"-64,0 0 25,0 0 26,0 0-52,0 0 19,-25 108-2,34-60-13,2-4 5,-1-3-8,-4-4-1,1-2-9,0-5-2,-5-2-1,3-6-2,-3-3-2,-1-1-42,2-3-30,-3-5-51,0-2-113,0-4-6,0-4-14</inkml:trace>
  <inkml:trace contextRef="#ctx0" brushRef="#br0" timeOffset="94109.62">20915 12920 45,'0'0'709,"0"0"-657,0 0 16,0 0 30,0 0-54,0 0 11,147-61-19,-87 35-20,1-8-8,-11 5-4,-5-2-1,-10 7-3,-10 4-71,-4 5-71,-1-2-88,-3 1-129</inkml:trace>
  <inkml:trace contextRef="#ctx0" brushRef="#br0" timeOffset="94781.69">21751 12448 871,'0'0'123,"0"0"-114,0 0-5,0 0 27,0 0-8,0 0-11,-16 46-5,-5-24 1,-4-5-8,-4-7 7,4-6-2,0-4-4,4 0 1,6 0 4,6-18-6,9-5 0,0-3 0,6-1 0,16 0 0,5 1 2,2 4-2,0 4 1,-1 6-1,1 6 1,0 6-1,-2 0 0,-4 2 3,-3 18-1,-5 8 2,-3 4 7,-7 6-2,-2 1 9,-3 3-1,0-1-3,-14 4-5,-7-1-3,-7-3-5,2-8 2,4-10-3,-1-9 2,6-14 5,3 0-4,3 0 0,5-5-3,6-9-8,0 2 6,0 0-1,8 6 3,8 6-2,8 0 4,3 0-2,4 16 4,0 5 5,0-4-3,-1-1 1,4-5 18,1-9 3,1-2 0,6-4 6,-1-21-1,1-3-9,-5-2-5,-3 2-9,-10 5-5,-8 6-4,-7 8-1,-9 4-32,0 5-41,0 0-98,-29 0-290</inkml:trace>
  <inkml:trace contextRef="#ctx0" brushRef="#br0" timeOffset="95217.89">19795 13726 836,'0'0'91,"0"0"-79,0 0 10,187-18 50,-48-8-4,29-9-25,26-5-13,14-6 6,12-4 4,5-2-8,-2-3-7,-17 4-11,-16-2 4,-31 7-4,-27 10 4,-31 4 5,-26 10-10,-30 6 6,-19 6-16,-15 5 3,-11-2-6,0 7-14,-27 0-23,-28 0-42,-23 28-99,-19 9-86,-14 6-52</inkml:trace>
  <inkml:trace contextRef="#ctx0" brushRef="#br0" timeOffset="95765.91">20067 14638 712,'0'0'82,"0"0"-72,0 0 94,0 0-7,0 0-34,0 0-20,115-112-21,-72 50-7,-6-5-1,-3 9-7,-10 8 6,-13 14-10,-11 12 1,0 7 0,0 5-2,-13 7-2,-7 5-1,-3 0-4,2 0-1,2 0-8,4 12 6,3 0-8,10 4 6,2 2 6,0 4-5,14 2 3,16-2 4,13 0 2,4-6 1,2-1-1,-7 1 0,-5-2 1,-11 4 0,-10 1 1,-10 2 0,-6 2 14,0 4-6,0 1-3,-4 2-1,-9-4-5,-1-8 0,1-4-1,1-9-8,2-2-44,0-3-55,-1 0-135,4-22-119</inkml:trace>
  <inkml:trace contextRef="#ctx0" brushRef="#br0" timeOffset="96319.93">20617 13866 663,'0'0'192,"0"0"-188,0 0 12,0 0 67,0 0-44,0 0-16,19-41-18,2 18-3,3 5 11,3 4 4,5 3 2,-3 10 9,0 1-2,-8 0-5,-5 14-18,-7 14 11,-7 4-11,-2 4 9,0 0-3,-15-10-6,-8-1-1,5-8 0,3-7-1,3-3 1,6-4-1,0-3-1,6 0 2,0 0 2,0 0-3,28-12 1,8-4 7,0 5 7,2 6-5,-9 5-5,-7 0 1,-11 10-5,-11 16 6,0 5 12,-7 2 4,-22 6-10,-7-4 5,-3-3-7,-1-3 4,1-7-12,6-4 3,2-6-5,5-4-2,10-2-24,5-2-61,8-4-154,3 0-438</inkml:trace>
  <inkml:trace contextRef="#ctx0" brushRef="#br0" timeOffset="97834.08">17328 16218 467,'0'0'202,"0"0"-144,0 0 16,0 0 6,0 0-21,0 0-31,-4 0-17,4 0-7,0 0-1,0 0 0,0 0-2,-2 0 2,2 0-1,0 5-1,0-5 1,0 0 2,0 0-3,0 0 0,0 0 4,0 0-2,0 0-3,0 0-15,-2 0-51,0 0-41,-1 3-42,-1 1-118,0-4-79</inkml:trace>
  <inkml:trace contextRef="#ctx0" brushRef="#br0" timeOffset="98072.7">17328 16218 262</inkml:trace>
  <inkml:trace contextRef="#ctx0" brushRef="#br0" timeOffset="98293.48">17328 16218 262,'-142'58'220,"140"-58"-132,-1 0-8,3 0 3,0 0-13,0 0-20,0 0-17,0 0-4,0 0 1,0 0-4,0 0-5,3 0-3,19 0 18,9-4 19,10-2-6,5-6-10,8-2-7,2-3-5,-6-6-6,-9 9-6,-12 5-11,-16 0 0,-7 9-4,-6 0-3,0 0-34,0 0-43,0 0-65,-8 0-85,-13 4-130</inkml:trace>
  <inkml:trace contextRef="#ctx0" brushRef="#br0" timeOffset="98608.88">17230 16557 544,'0'0'192,"0"0"-143,0 0 17,0 0 4,0 0 14,0 0-6,150-37-25,-99 25 0,-2 3-11,-8-3-8,-10 6-15,-14 6-16,-10-4-1,-7 4-2,0 0-34,0 0-59,0 0-103,0 0-82,0 0-305</inkml:trace>
  <inkml:trace contextRef="#ctx0" brushRef="#br0" timeOffset="100312.92">18490 15874 616,'0'0'99,"0"0"-90,0 0-4,0 0 11,0 0 16,0 0 11,0 0-8,-36 67 9,21-49 5,-6-1-18,2-3-6,-4-1-4,5-8-4,-1-1-1,2-4 0,3 0-3,2 0 2,1-18-5,-1-5-5,6-3-2,4-1-3,2 0 0,0 1-5,6 0 5,12 3 3,5 4-2,4 3-1,4 5 1,4 4 2,-3 7-3,-1 0-5,-6 7 1,-4 22 4,-3 8 3,-5 8-2,-3 10 1,-10 3 1,0 6 2,-4 2-1,-19-4-3,-2-4 3,-2-12-2,1-6 1,1-9-3,5-14 2,2-8-1,5-9 3,1 0-2,4-12-2,4-10-9,4 1-3,0 0 2,0 5 6,10 2 3,15 5-1,4 7 4,4 2 3,2 0 0,2 11 0,-1 6-1,-5 1-1,-2 5-2,-4-14 1,-6-1-2,-1 1-2,-2-9-36,-2 0-96,-2 0-122,2-17-158</inkml:trace>
  <inkml:trace contextRef="#ctx0" brushRef="#br0" timeOffset="100616.96">19079 15619 1013,'0'0'45,"0"0"-34,0 0 10,0 0 46,-105 119-20,98-60-7,2 6-5,3 0-1,2-2-7,0-1-9,0-8-6,14-8-5,1-4-5,4-6-1,-4-8-1,1-5-9,-1-2-25,3-7-14,-3-1-61,3-13-54,-3 0-137,-1-13-111</inkml:trace>
  <inkml:trace contextRef="#ctx0" brushRef="#br0" timeOffset="101013.95">19353 16168 717,'0'0'118,"0"0"-117,22-114 101,-7 63-7,8 2-48,-8 1-18,1 7-15,-9 9-4,-7 10 0,0 8 2,0 7 7,-11 0-13,-7 7-2,0 0-4,0 0 0,3 1 0,0 14-3,10 2-1,5 0 1,0 5-2,0 0 2,20 2 2,9-2-2,9-5-1,0-3 4,5 0 2,-5-2-1,-6 2 1,-9 0 4,-10 4 6,-7 0-1,-6 8 5,0 0-4,-8 6-5,-15 0-6,-4-10 4,6 0-5,-2-8-6,7-6-32,7-8-61,5 0-44,4-3-77,0-24-177</inkml:trace>
  <inkml:trace contextRef="#ctx0" brushRef="#br0" timeOffset="101351.89">19912 15623 756,'0'0'103,"0"0"-80,0 0 55,0 0-36,0 0-24,0 0 43,43 82-20,-30-42 6,-2-1-18,0 2-7,-4-4-3,2-4-3,-4-5-9,-1-1-6,0-9 1,1 0-2,-3-4-2,0-1-36,0 0-45,-2-5-67,0 2-100,0-6-59</inkml:trace>
  <inkml:trace contextRef="#ctx0" brushRef="#br0" timeOffset="101734.94">19814 16003 872,'0'0'121,"0"0"-121,0 0 0,0 0 14,132-108-11,-75 78-3,-2-2-6,-5 1-91,-9 4-53,-6 1-35,-13 4-35,-6 4 35,-9 4 71,-7-4 114,0 10 107,0-2 46,0 2 0,0 4 13,0 4-29,0 0 11,0 0-72,0 7-54,6 16 29,5 9 27,3 3-32,-3 0-10,1 2-8,-5-5-13,1 1-5,-2-1-8,-2-4 3,0-1-5,-2-9-29,-2-6-58,0-2-81,0-10-147,0 0-122</inkml:trace>
  <inkml:trace contextRef="#ctx0" brushRef="#br0" timeOffset="102003.8">20260 15426 835,'0'0'118,"0"0"-111,0 0 51,152-76 31,-92 76-35,-1 7-3,0 22-9,-5 15-10,-10 6-6,-11 4-5,-12 5 6,-15-1-7,-6 0-4,0 0-12,-11-9 0,-7-8-4,2-3-5,-1-6-39,-4-2-28,-3-6-106,-10-2-169,-1-3-226</inkml:trace>
  <inkml:trace contextRef="#ctx0" brushRef="#br0" timeOffset="102433.35">18611 16976 618,'0'0'442,"0"0"-435,0 0 11,171-47-9,-33 6 41,33-10 5,24 0-19,15-4 0,8-3-9,-8 0 3,-10-3-12,-25 2-11,-20 9 0,-23 2 6,-28 7 5,-19 5 2,-20 4 4,-21 6-7,-16 4-5,-11 8-7,-14 11-4,-3-2-1,0 5-22,-8 0-32,-25 0-30,-12 8-80,-17 24-80,-14 8-124</inkml:trace>
  <inkml:trace contextRef="#ctx0" brushRef="#br0" timeOffset="102943.04">19738 17554 922,'0'0'130,"0"0"-121,0 0-2,0 0 61,0 0-4,0 0-20,117-117-28,-82 54-8,-4-4-3,-11-5 1,-8 10-3,-12 8-1,0 9 1,-17 16-1,-12 6 4,0 9-6,-2 14-2,-2 0 1,4 0-2,4 8-2,10 7-6,8 6 9,7 1-3,0 7-1,32-4 2,10 1 4,11-7 0,6-6 0,-1 1 2,-8-2 4,-5-1 11,-14 1-6,-13 2-2,-9 0 0,-2 4-1,-5 0 5,-2 4-3,0 0 6,0 0-12,-7-4-1,-4-4-3,2-5 0,0 0-20,3-9-28,2 0-65,-4 0-124,6-14-193</inkml:trace>
  <inkml:trace contextRef="#ctx0" brushRef="#br0" timeOffset="103385.6">20249 16740 986,'0'0'104,"0"0"-103,0 0 20,125-81 32,-98 81-32,-6 4-17,-7 24 2,-10 7-4,-4 2 2,0-2 0,-6-8-2,-14 0 1,2-13-2,7-6 6,2-4-6,7-4 0,2 0 3,0 0 1,0 0-4,0 0-1,22 0 0,9-12 9,5 2 14,0 6 2,-5 4-9,-6 0 1,-8 4-6,-9 18-1,-4 10 7,-4 4-3,-4 8 4,-19-3-5,-4-2-4,-4-6-2,0-8-2,-1-2-3,3-9 0,5-6-2,-1-4-29,5-4-41,7-12-99,8-25-344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58:19.5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750 1048 673,'0'0'191,"0"0"-57,0 0-16,0 0-36,0 0-19,0 0-33,-4 16-30,4 37 0,0 24 0,4 10 6,8 9 10,1-1-6,3-3-4,1-10-2,-1-6-3,-3-9 1,0-7-2,-3-6-3,-2-8-38,-5-10-45,-1-10-66,-2-14-43,0-12-72,-7-2-73</inkml:trace>
  <inkml:trace contextRef="#ctx0" brushRef="#br0" timeOffset="180.43">572 1255 726,'0'0'74,"35"-120"-36,17 58 88,8 5-93,7 11-18,0 14-8,-10 17-7,-7 15-11,-13 0-108,-10 12-74,-13 22-83,-14 2-84</inkml:trace>
  <inkml:trace contextRef="#ctx0" brushRef="#br0" timeOffset="344.42">719 1576 649,'0'0'57,"0"0"-54,0 0-1,0 0 17,135-34 1,-79 13-20,0 4-4,-8 5-114,-13 1-136</inkml:trace>
  <inkml:trace contextRef="#ctx0" brushRef="#br0" timeOffset="501.9">1118 1474 187,'0'0'190,"0"0"-59,0 0 20,0 0-42,31 139 12,-19-90-50,-1 1-23,-1 1-37,0-5 3,-1 0-12,-3-3-2,-2-4-46,-1-7-133,-3-13-57,0-16-196</inkml:trace>
  <inkml:trace contextRef="#ctx0" brushRef="#br0" timeOffset="638.51">1069 1417 552,'0'0'312,"0"0"-295,0 0 19,0 0-36,0 0-84,0 0-147,38-52-173</inkml:trace>
  <inkml:trace contextRef="#ctx0" brushRef="#br0" timeOffset="913.83">1269 1520 706,'0'0'105,"0"0"-103,0 0 12,0 0 28,147 74 31,-101-34-38,-13 6-15,-12 3-2,-8-8-3,-11-1 2,-2-10 9,0-10 14,0-8-2,0-10 3,0-2-8,0 0 10,0-19 1,0-20-31,0-17-13,0-4-27,13 4-7,13 10-56,6 17-52,1 15-134,-6 14-172</inkml:trace>
  <inkml:trace contextRef="#ctx0" brushRef="#br0" timeOffset="1258.49">1901 1835 776,'0'0'172,"0"0"-129,0 0 8,57-150-26,-34 92-2,-1 3-12,-11 6-10,-7 14-1,-4 10 0,0 13-17,-17 10-18,-9 2 2,-9 4 11,4 20 4,4 3 2,14 4 14,11 0-3,2-1-8,27-2 9,13-2 0,9-3 4,0-4 9,-2 1-5,-8 2 2,-7 0 10,-14 6-4,-17 7-7,-1 5 3,-17 6 0,-21 2-8,-8-6-53,3-16-100,6-24-74,3-4-102</inkml:trace>
  <inkml:trace contextRef="#ctx0" brushRef="#br0" timeOffset="1470.25">2239 1245 1014,'0'0'103,"0"0"-100,0 0 0,0 0 41,63 124-7,-43-72-11,-2 1-18,1-1-2,-2-4-3,-7 0-3,-3-2-23,-5 0-71,-2 3-76,0-2-118,-9 2-130</inkml:trace>
  <inkml:trace contextRef="#ctx0" brushRef="#br0" timeOffset="1647.43">2164 1654 1026,'0'0'49,"0"0"-29,0 0 16,154-128-23,-92 96-9,0 5-4,-6 6-87,-14 1-189,-13-4-276</inkml:trace>
  <inkml:trace contextRef="#ctx0" brushRef="#br0" timeOffset="3988.71">2897 1918 615,'0'0'154,"0"0"-144,0 0 27,0 0 64,87-140-33,-51 79-11,-5-6-29,-6 5-9,-10 4-11,-15 12-5,0 10-3,-7 14-4,-15 8-10,-5 9-2,1 3 4,-5 2 8,4 0 2,8 9 2,11 7-3,8 2-7,0 10-16,13 4-4,20 8-1,9 6 13,1 6-18,-9 0-38,-11 5-7,-9-3 32,-11 0 2,-3-7 14,-3-4 20,-16-11 13,3-15 7,7-10 12,5-7 28,4 0 30,0-7 10,0-24-51,6-13-36,19-6-6,10-11 6,5-3 0,7-6-3,0-4-8,-2 1-9,-12 8 17,-15 9-15,-11 10-10,-7 5 11,0 5 17,-14 2 3,-5 6 2,-2 5 24,1 8 15,5 4-6,-1 8 6,7 1-21,5 2-16,-1 0-7,3 8-5,2 20-12,0 13 10,0 12 0,13 7 2,8 2 5,-4 7 5,3-1-4,-3-2 2,-3-6 2,-3-10-3,-1-12-1,-6-10 1,-2-13 0,-2-8 1,2-7-1,-2 0 7,3-2 31,-1-23 3,4-10-43,4 0 0,5 0 0,1 12-4,-3 4 4,1 9-5,-3 8 4,-1 2-5,4 0-4,-1 10-3,1 12 0,2 0 5,4-1-6,1-5-10,0-6 14,3-7 4,1-3-5,2 0-7,0-10 6,-6-12-2,-2-2-9,-11-2 11,-1 4-6,-7 7 11,0 1 7,0 9 3,0 3-1,0 0 0,0 2-2,0-3-4,0 3-8,0-5-6,5-3 0,11-8 5,8-6 13,2-7 1,-1 2 3,-3 3-2,-10 5-1,-1 9 0,-7 4 3,-4 6 14,0 0 20,0 0 0,0 6-36,6 23 1,4 9 44,1 11-8,-3 7-13,4 2-12,-3 2 11,1-2-9,4 2-10,-3-4-1,5-2-2,-1-6-3,-1-9 0,1-5 3,-1-8-2,-2-5 1,3-5-1,-4-7-1,-2-6 4,5-3-2,3 0 1,5-3 5,-1-22 1,-2-10-1,-6 0-5,-5-8-1,-8 2-2,0-2 0,-11-1-6,-16 9 6,0 0 0,-2 8 0,2 2 2,5 4-2,4 4 0,7 5 0,2 0 1,7 4-1,2-4-2,0-2-9,0-2-13,0-6-10,13-4 9,3-2 5,6-2 10,0 0 7,3-1 3,-3 4 2,-5 0 1,0 8-1,-9 2 6,-4 5 16,0-2 14,-4 3-16,0-2 10,0 1-11,0 4 0,0 4 1,0 4-5,0 0-8,0 0 1,0 0-5,0 0-4,0 0-1,0 0-1,0 10-8,0 15 1,0 12 8,0 8 1,0-2-1,10 4-1,1-6 1,3 0 4,-1-5-4,3-9 0,-1-6 0,-1-7 1,-2-5-1,0-6 0,2-3-7,0 0-9,9-8 6,4-16 10,0-8-6,-3-8-6,-2 0-13,-8-1 17,-3 8-3,-8 5 3,1 5 8,-4 10 3,0 2 1,0 7 16,0 2 6,0 2-14,0 0-12,0 0-4,0 17-14,0 10 16,0 10 1,0-1 0,9-5 1,4 1 1,3-9-1,2-8-1,0-4 0,2-9-3,2-2-8,0 0 1,1-16 7,-2-10 1,0-4 0,-5 0-20,-8 1 7,-1 4 11,-4 6 5,-3 9 0,0 5 1,0 5 3,0 0-4,0 0 0,6 1-31,1 20 19,2 4 12,-3 1 2,-2-4 0,1-5-2,0-7 4,-3-4-3,0-6-1,-2 0 4,0 0 8,3-2 23,-2-17 8,6-7-40,0 3-3,4 0-1,-2 7 1,4 7-4,-1 0 4,1 8-6,3 1 6,-1 0-3,1 0-2,-3 0-1,1 18 1,-1 4 1,-5 6-1,-2 4-12,-4 0-82,-2-6-98,0-10-69</inkml:trace>
  <inkml:trace contextRef="#ctx0" brushRef="#br0" timeOffset="4529.43">5311 1347 711,'0'0'309,"0"0"-294,0 0 16,0 0-9,0 0-22,0 0-1,-117 88-3,100-46 4,9-1 0,3-2-4,5-6-5,0-7-4,0-8-13,11-6 5,10-12-20,2 0 18,4-12 23,-2-21 5,-2-2 0,-8-3 0,-1 2-4,-8 2 0,-4 7 3,-2 12 4,0 6 8,0 7 43,0 2-3,0 0-50,0 12-6,0 20-9,10 18 9,7 17 6,8 11 11,8 14 2,0 10 9,0 11-13,-8 3 3,-9-3-3,-11-15 0,-5-16-4,-8-16 5,-18-16 13,-2-13-5,-7-16 3,-2-9-6,-6-12-4,-7 0-5,5-12-8,0-16-1,3-8-3,8-8-8,3-8-13,7-6-25,-1-6-38,0 0-77,3-1-172,-4 5-229</inkml:trace>
  <inkml:trace contextRef="#ctx0" brushRef="#br0" timeOffset="4733.13">4103 1557 925,'0'0'130,"0"0"-124,0 0-1,71-122-5,-13 78-2,3 7-55,-5 2-140,-15 9-155</inkml:trace>
  <inkml:trace contextRef="#ctx0" brushRef="#br0" timeOffset="4820.09">4395 1205 378,'0'0'110,"0"0"-110,0 0-92</inkml:trace>
  <inkml:trace contextRef="#ctx0" brushRef="#br0" timeOffset="4958.28">3853 1177 374,'0'0'643,"0"0"-598,0 0 18,0 0-45,0 0-18,0 0-90,56-71-217,-15 43-245</inkml:trace>
  <inkml:trace contextRef="#ctx0" brushRef="#br0" timeOffset="5359.48">5692 1257 839,'0'0'188,"0"0"-153,0 0-19,0 0-15,0 0 27,38 120 45,-15-46-15,1 10-34,-1 8-2,-4 3-17,4-4-4,-10-3-1,1-6-39,-6-16-39,-6-14-40,-2-22-89,0-23-65,0-7-184</inkml:trace>
  <inkml:trace contextRef="#ctx0" brushRef="#br0" timeOffset="5571.06">5761 1377 185,'0'0'653,"0"0"-582,0 0 15,0 0-12,125-98-43,-98 100-16,-2 27-8,-9 8-4,-8 7 6,-8 3-9,0-1 8,-4-10-8,-14-6-25,0-8-38,-2-13-56,1-9-61,7 0-15,0-21-66</inkml:trace>
  <inkml:trace contextRef="#ctx0" brushRef="#br0" timeOffset="5991.36">6024 1307 293,'0'0'165,"0"0"-58,141 0 34,-101 14-62,-6 10-7,-12 7-9,-9 0-20,-6-3-4,-7-1-32,0-9 11,0-9-4,0-4-7,0-5 4,0 0 12,0-9 29,0-18-41,0-4-11,0 4-7,3 4 1,12 7 1,5 6 5,0 3-7,4 7 4,1 0 0,2 0 0,0 0-3,-4 15 1,2 6-8,-2-3-18,-5-2-17,-3-9 30,-1-7 11,-3 0 7,2 0 9,-2-23 16,2-7 30,-6-1-28,-6-1-12,-1 11 11,0 4-3,-8 7-6,-11 10-16,-6 0-1,-4 4-18,0 19-67,5 0-40,11 0-61,7-9-75,6-7-114</inkml:trace>
  <inkml:trace contextRef="#ctx0" brushRef="#br0" timeOffset="6374.62">6736 1239 734,'0'0'162,"0"0"-101,0 0-20,0 0-8,0 0 37,76 152-22,-54-78-26,0 7-2,-2 3-1,-5 0-4,-3-2-9,-6-7-4,-1-9-1,-5-15-1,0-18 6,0-17-6,0-16 1,0 0 5,0-35 9,-2-25-15,-11-22-16,3-14 3,6-12-1,4-6-22,0 7 17,18 16 19,13 20 7,2 17 18,-2 20 1,-6 16 4,-7 11-21,-7 7-9,-5 0 0,-6 29-11,0 11 7,0 12-1,-28 6-6,-5 1-72,-1-6-93,8-12-105,9-15-81</inkml:trace>
  <inkml:trace contextRef="#ctx0" brushRef="#br0" timeOffset="7460.35">7259 1315 632,'0'0'174,"0"0"-114,0 0 52,54-109-52,-54 106 7,0 1-18,0 2-8,0 0-26,0 0-15,-11 4-6,-2 20 4,-1 8-5,5 5 5,9 0 2,0 4-3,0-5 5,23-4-4,3-9 1,5-6 1,10-13 3,-4-4-2,1 0 4,-5-12-3,-8-15 1,-7-8-3,-13-6-1,-5-5-11,0 3-14,-23 2-6,3 13 9,5 12 11,6 11 11,5 0-4,4 5 4,0 0-22,0 0-42,15 5-6,8 16 66,7 2 1,-3 0 2,-2 7 0,-3-2-3,-4 4 3,-3-2 2,-2-4 15,-1-3 0,2-7 12,-4-6-14,1-4-2,5-6 6,1 0-1,10-18 5,2-14 0,0-12-8,-4-7-8,-7-9-1,-11-3 2,-7-4-3,0 6-3,-11 11 4,-9 13 16,1 10 21,5 13-8,3 8-2,7 6-10,-1 0-15,0 6-6,-4 28-18,5 12 10,1 14 8,3 3 2,0-3-1,11-9 1,12-7-2,5-13 0,6-13-1,0-7 2,3-11 1,1 0-2,0-14 0,-4-13-2,-10-1-3,-8-2-2,-8 4 2,-8 8 2,0 10 3,0 8 4,0 0 12,0 0-16,0 4-11,0 16-2,0 6 13,7 0 0,9-6 3,8-6 0,8-10 3,5-4 0,7 0 0,2-14-3,-9-10 0,-6-5-1,-8 3-2,-10-1 0,-6 5 1,-4 8 2,-3 8-2,0 4 9,0 2 7,0 0-17,4 25-6,4 21 5,6 17 1,-2 13 11,2 12-4,-4 9 3,-8-1-3,-2-4-2,0-6-1,-14-14 3,-10-9 5,-5-17 9,-2-17 7,0-17 0,-5-12 3,0 0-6,1-17-10,1-10-8,5-8-7,4-2-7,8-7-31,-1-7-31,2-6-48,-8-2-244,-9-4-492</inkml:trace>
  <inkml:trace contextRef="#ctx0" brushRef="#br0" timeOffset="7642.16">7663 1221 689,'0'0'473,"0"0"-460,136-129-2,-44 74 28,8-1-6,-9 3-2,-18 11-24,-19 12-7,-23 10-7,-22 12-62,-9 6-97,-31 2-407</inkml:trace>
  <inkml:trace contextRef="#ctx0" brushRef="#br0" timeOffset="8315.4">3133 3258 693,'0'0'195,"0"0"-154,0 0 17,0 0-15,0 0-7,0 0-22,-4 26-11,4 18 1,0 12 56,0 11-20,0 2-12,0 0 2,2-5-16,7-9-4,2-11-7,5-11 4,3-8-3,6-11-3,6-8 3,3-6-4,9 0-7,1-14-53,1-17-74,-3-11-152,-15-5-263</inkml:trace>
  <inkml:trace contextRef="#ctx0" brushRef="#br0" timeOffset="8490.27">3680 3280 890,'0'0'30,"0"0"-15,165-68 48,-89 40-26,-3 3-13,-4 5-24,-14 8-6,-17 7-128,-17 5-115,-21 0-117</inkml:trace>
  <inkml:trace contextRef="#ctx0" brushRef="#br0" timeOffset="8818.38">3798 3264 680,'0'0'39,"0"0"-20,0 0 59,-16 123-14,16-63 18,9 16-23,9 6-5,-7 9 2,3-2-18,-6-2-15,-1 1 4,-1-3-2,-3-8-8,-1-7 1,-2-13-8,0-13 8,3-12-5,1-10-3,2-8-10,5-7 6,7 4-5,14-4 1,7-5 7,13-2-3,9 0 2,7 0-6,4-14-2,-1-3-23,-4 2-86,-9-10-202,-15-8-361</inkml:trace>
  <inkml:trace contextRef="#ctx0" brushRef="#br0" timeOffset="9682.03">4895 3396 383,'0'0'190,"0"0"-119,0 0 34,0 0 16,0 0-10,0 0-31,13-77-11,-26 71-22,-8 2 2,1 4-29,-2 0-12,2 0 2,2 0-3,-2 19-3,2 16-2,3 16-2,3 18 2,8 8-1,4 4 1,0-2-1,8-7 0,13-8 1,4-2-1,-3-6-1,-5 0-17,-3-2-42,-7 1-68,-7-9-100,0-10-77</inkml:trace>
  <inkml:trace contextRef="#ctx0" brushRef="#br0" timeOffset="9838.24">4613 4014 662,'0'0'88,"0"0"-81,81-112 32,-17 58-24,12-5-9,2 1-6,-2 4-4,-16 10-139,-15 8-242</inkml:trace>
  <inkml:trace contextRef="#ctx0" brushRef="#br0" timeOffset="10039.91">5186 3462 515,'0'0'301,"0"0"-246,0 0 61,0 0-62,0 0-44,0 0-3,-26 130 4,23-52 3,3 4 4,0-6-6,0-6-7,7-12-2,13-12-3,2-14-33,7-9-53,3-16-106,-3-7-2,-5-14-170</inkml:trace>
  <inkml:trace contextRef="#ctx0" brushRef="#br0" timeOffset="10276.83">5410 3453 494,'0'0'462,"0"0"-409,0 0-4,0 0-43,0 0-3,19 114 26,-3-38 7,-1 5-7,1-5-16,5-13 4,2-14-13,4-15 1,2-13-3,0-8-4,0-13 2,-1 0-28,0-6-27,-7-15-42,-13-2-134,-8 2-112</inkml:trace>
  <inkml:trace contextRef="#ctx0" brushRef="#br0" timeOffset="10388.32">5454 3860 538,'0'0'240,"0"0"-196,0 0 28,0 0-54,0 0-18,112-108-18,-57 64-135,-6-1-134</inkml:trace>
  <inkml:trace contextRef="#ctx0" brushRef="#br0" timeOffset="10618.22">5800 3352 910,'0'0'52,"0"0"-35,0 0 2,146-10 4,-88 39 23,-11 9-17,-14 15-13,-10 8-2,-18 15 0,-5 2 6,-7-3-8,-22-5-3,0-17-7,4-12 4,5-11-6,9-14-45,7-11-78,4-5-123,0-5-70</inkml:trace>
  <inkml:trace contextRef="#ctx0" brushRef="#br0" timeOffset="10979.07">6024 3220 882,'0'0'45,"0"0"-44,167-107 2,-88 78 2,-1 2 2,-3 13-1,-14 9-3,-14 5-3,-16 1-5,-11 27 5,-4 15 10,-3 13 38,0 10 18,3 15-15,4 11-8,7 5-14,3 8 4,-2-4-16,-4-11 1,-10-10 11,-14-10-4,0-8-3,-6-6-2,-20-5-4,-9-8-11,-10-8 1,-6-7-6,-7-8-3,-10-6-37,-15-10-75,-18-4-283</inkml:trace>
  <inkml:trace contextRef="#ctx0" brushRef="#br0" timeOffset="11648.43">1214 3585 946,'0'0'100,"0"0"-96,0 0-3,-24 136 6,24-83-4,2-2 2,13-1-5,-3 5-19,-6-3-109,-6 0-127,0-8-217</inkml:trace>
  <inkml:trace contextRef="#ctx0" brushRef="#br0" timeOffset="11834.19">914 3843 1008,'0'0'33,"0"0"-24,39-147 23,26 82-21,12-6-6,6 11-5,-4 11-1,-15 15-76,-17 17-183,-25 17-135</inkml:trace>
  <inkml:trace contextRef="#ctx0" brushRef="#br0" timeOffset="11984.33">1167 4131 306,'0'0'398,"0"0"-379,0 0 35,0 0-28,0 0-12,0 0-1,121 3-13,-63-49-75,-2-5-195</inkml:trace>
  <inkml:trace contextRef="#ctx0" brushRef="#br0" timeOffset="12373.39">1483 3680 586,'0'0'228,"0"0"-215,0 0 14,-15 144 15,17-68 14,23 16-13,2 12-16,4 15-7,0 8-7,-2 1-2,7-8-1,-5-16-7,6-23-2,-1-25 0,-7-20-1,0-19 0,-6-10 4,-3-7 5,2-2-1,-2-24 8,-2-16-8,-11-9 2,-7-2-9,-27-5-1,-29 0-1,-15 5-14,-5 4 12,5 11 3,13 9 1,16 9 25,17 3 10,11 1 18,14-6-11,2-5-40,31-12-2,24-7-2,6 0 3,10 4-4,-6 6-2,-7 10-56,-14 7-66,-25 7-239</inkml:trace>
  <inkml:trace contextRef="#ctx0" brushRef="#br0" timeOffset="13057.99">7393 3400 483,'0'0'322,"0"0"-211,0 0-20,0 0-40,0 0-38,0 0-4,52 3 13,-4-22 9,6-1-9,2-2 1,-2 3-19,-11 5-4,-5 6-14,-9 3-107,-10 5-125,-14 0-75</inkml:trace>
  <inkml:trace contextRef="#ctx0" brushRef="#br0" timeOffset="13250.41">7509 3716 769,'0'0'195,"0"0"-175,0 0 4,0 0-12,0 0 26,127-49-5,-60 25-23,0-1-10,-5 6-6,-3-5-163,-2 2-116,-10-8-258</inkml:trace>
  <inkml:trace contextRef="#ctx0" brushRef="#br0" timeOffset="13506.64">8403 3038 838,'0'0'228,"0"0"-200,0 0-9,0 0-17,0 0 3,0 0 4,12 140 2,-2-80 2,-2 3 4,3-5 1,-5-3-15,1 2 0,-3-5-1,-4-4-2,2-12-24,0-10-49,-2-11-90,4-15-80,-4 0-108</inkml:trace>
  <inkml:trace contextRef="#ctx0" brushRef="#br0" timeOffset="13685.64">8350 3116 843,'0'0'116,"0"0"-97,48-102 5,4 63 4,8 2-18,3-1-2,-5 13-6,-8 5-2,-11 7-61,-12 13-125,-12 0 22,-13 0-142</inkml:trace>
  <inkml:trace contextRef="#ctx0" brushRef="#br0" timeOffset="13880.56">8474 3313 775,'0'0'162,"0"0"-160,0 0 1,0 0 29,0 0 29,132-45-22,-80 17-33,0-6-6,-2 4-53,-5 2-189,-3-2-73</inkml:trace>
  <inkml:trace contextRef="#ctx0" brushRef="#br0" timeOffset="14105.4">9110 2809 972,'0'0'81,"0"0"-53,0 0-5,0 0 8,-84 137 3,73-71-5,5 0-3,6-2-15,0-1-7,0-4-2,6 0 0,9-3-2,3-8-1,1-2-76,6-8-57,4-12-152,-2-10-103</inkml:trace>
  <inkml:trace contextRef="#ctx0" brushRef="#br0" timeOffset="14489.39">9386 3481 639,'0'0'173,"0"0"-106,21-110 38,-2 63-56,-1-2-4,2-6-22,-8 6-11,-6 8-6,-6 12 6,0 12 6,-6 7-15,-17 3-3,-3 7-19,1 0-29,0 0 19,5 17-11,4 0 11,12 4-13,4-1-33,0 2 29,18-1 20,13 0 15,10-3 4,10-2 7,5-2 3,-1-2 1,-6 4 3,-11-4 13,-9 3 8,-11 4 8,-13 2 17,-5 4 5,0 10-27,-5-2-3,-20 6-7,-5-7-14,7-4-7,-4-10-56,5-10-109,0-8-39,-1-4-195</inkml:trace>
  <inkml:trace contextRef="#ctx0" brushRef="#br0" timeOffset="14774.28">9708 2805 977,'0'0'109,"0"0"-99,157-21 6,-85 21 10,0 37 4,-1 11 1,-14 17-3,-12 8-18,-20 18-2,-22 3 8,-3 6 9,-10-5 5,-14-9-5,-2-16 5,4-16-6,4-18-7,5-16-11,2-10-1,2-6-5,4-4-9,-1 0-52,-5 0-100,-5 0-358</inkml:trace>
  <inkml:trace contextRef="#ctx0" brushRef="#br0" timeOffset="16790.39">2928 5845 761,'0'0'49,"0"0"53,0 0 32,0 0-69,0 0-24,0 0-41,-33-14-4,30 52 4,2 14 2,-4 12 2,5 1-2,0-4 3,0-8-3,0-11 4,13-12-2,12-10-2,3-12-2,6-8-17,6 0-11,5-32 7,-1-12-14,-4-11-6,-9-3 6,-8-1 11,-11-4 3,-10 3 19,-2 4 2,0 10 6,0 10-5,-10 12 16,2 8 9,1 4-10,2 4 0,4 5-9,-1 3 8,-2 0-15,2 0-13,2 8-9,0 23 14,0 11 8,12 8 3,3 6 0,3 4 13,3 0-8,-6 1 9,-4-10-8,-2-6-2,-2-10 0,-3-14-3,0-9 9,-4-7-7,0-2 1,0-3-1,0 0 9,0 0 12,0-10 7,2-14-17,5-6-17,3-5 0,4 3 0,5 1-7,3 7-5,2 6 2,1 11 8,-5 7-6,-2 0-13,-5 8-11,0 16 22,1 7 1,-5 5 8,5 1-7,-5-3-4,6-8-17,1-11 1,5-11 4,6-4-2,4-7 15,4-24 8,-2-10-33,-2-3-2,-6 5-20,-8-3 28,-5 7 30,-12 5 2,0 7 9,0 6 24,0 6 23,-3 7 7,-5 1-23,3 3-20,0 0-8,1 7-14,2 14-8,2 9 3,0 5 4,0 2 2,9-2 2,11-1-1,2-4 0,-2-9 0,0-2 0,0-9 1,-6-4-3,3-4 2,-2-2 0,-1 0 5,2-2 11,-1-18 21,0-6-14,1-4-10,0-2-5,-5 1-5,1 1-2,-7 9 0,3 5-2,-6 7 3,-2 5-2,0 4-2,0 0 0,0 0-11,2 6-10,3 12 14,-2 7 7,1-6 4,-2-5-4,-2-5 1,0-8-1,2-1-2,1 0 2,-1-10 3,5-18-3,8-4-26,5-2 12,2 8 12,5 10 4,-2 8-4,6 8 4,-2 0 1,0 0 16,-3 14-8,-6 6-6,-4 7-5,-7 6-2,-9 6-21,0 2-71,-20-4-158,-16-9-164</inkml:trace>
  <inkml:trace contextRef="#ctx0" brushRef="#br0" timeOffset="16980.14">2791 6159 1131,'0'0'1,"0"0"2,0 0-3,146-134 0,-43 87-2,-1-2-104,-13 6-268</inkml:trace>
  <inkml:trace contextRef="#ctx0" brushRef="#br0" timeOffset="17526.51">5215 5653 753,'0'0'159,"0"0"-97,0 0 36,0 0-47,0 0-24,0 0-27,8 13 6,2 32-1,1 9 26,-1 6 10,-4-2-12,-5-6-10,-1-4-2,6-6-3,-2-10-6,5-5 1,0-12-5,3-4-1,10-8-2,2-3 2,14 0-1,10-3-2,8-21-27,2-9-44,0-4-86,-10-8-226</inkml:trace>
  <inkml:trace contextRef="#ctx0" brushRef="#br0" timeOffset="17728.6">5855 5583 986,'0'0'34,"0"0"-33,178-87 26,-89 53 7,-1 2 0,-8 8-21,-20 13-13,-18 6-28,-21 5-84,-19 0-116,-2 16-80,-18-1-117</inkml:trace>
  <inkml:trace contextRef="#ctx0" brushRef="#br0" timeOffset="18020.24">5977 5542 667,'0'0'152,"0"0"-128,-15 108 74,15-49-35,11 7-5,5 6-4,-3 4-27,-1 0-10,-4-1-1,1-4-5,-6-2 8,3-11 1,-2-10 4,3-10-3,-2-12 2,1-7-7,1-9-1,5-5-7,7-2 0,12-3 2,14 0 0,9-5-2,8-12-1,1-3-3,-1 6-4,-4-2-44,-8 0-77,-9-7-233</inkml:trace>
  <inkml:trace contextRef="#ctx0" brushRef="#br0" timeOffset="18611.46">7144 6057 235,'0'0'705,"0"0"-667,0 0-23,0 0 5,98-130-1,-56 82 24,-8 4-27,-13 10-8,-14 3-6,-7 6 3,0 2 4,-7 5 8,-13 11 5,-4 7 7,-2 0-27,-8 10 5,1 21-6,-1 18 4,3 11-5,11 13 1,9 4 6,11 0 0,2-15-4,34-12 2,10-16 1,12-16-1,3-12 1,3-6-6,-2-6 6,-6-20 3,-7-6-9,-11 0-29,-13-3-67,-10-4-164,-15-6-191</inkml:trace>
  <inkml:trace contextRef="#ctx0" brushRef="#br0" timeOffset="19130.32">7628 5020 778,'0'0'51,"0"0"8,0 0 42,0 0-77,0 0-7,0 0-10,-118 26-6,88 11 0,-1 9 10,4 9-8,7 1-1,7-3-1,9-2 2,4-9-3,0-10-1,2-9 1,15-11-1,6-12 1,6 0-5,4-11 5,0-22 0,1-10 0,-3-11 6,-8-6-4,-1-1 2,-9 6-3,-8 11 5,-5 13 20,0 16 19,0 8 6,0 7-9,0 0-24,0 4-18,0 28-7,0 12 7,0 16 2,4 4 0,14 0-1,4-3 1,3-11-2,4-12 0,2-8 0,1-10-41,-2-10-42,0-6-94,-6-4-106,-6-7-188</inkml:trace>
  <inkml:trace contextRef="#ctx0" brushRef="#br0" timeOffset="19408.26">7958 4942 629,'0'0'250,"0"0"-214,0 0 12,0 0-40,0 0-6,0 0 35,21 153 1,-8-93 14,-1 5-9,2-10-15,-1-6-11,3-5-2,1-14-8,3-7-3,0-8 3,0-10 0,5-4-5,2-1-2,0 0-32,-4-16-51,-4-6-57,-12 0-82,-7-6-88</inkml:trace>
  <inkml:trace contextRef="#ctx0" brushRef="#br0" timeOffset="19575.47">7931 5324 693,'0'0'140,"0"0"-93,0 0 24,0 0-56,87-116-13,-32 79 9,4 2-9,0 3-2,-10 3-1,-7 7-87,-15 8-132,-13 4-198</inkml:trace>
  <inkml:trace contextRef="#ctx0" brushRef="#br0" timeOffset="20037.85">9202 5307 738,'0'0'122,"0"0"-42,0 0 38,0 0-51,-131-58-38,105 58 0,2 7-9,-1 21-7,3 16-7,3 8-1,6 14 2,6 4 1,7 0 4,0 5-5,20-1-1,7-2-2,2-4-3,0-8 5,-2-5-6,-9-7-16,-5-4-47,-8-6-54,-5-6-92,0-6-71,-20-10-85</inkml:trace>
  <inkml:trace contextRef="#ctx0" brushRef="#br0" timeOffset="20390.39">8858 6148 628,'0'0'130,"0"0"4,0 0-28,2-112-79,43 66-18,17-9-3,9-3-6,7-6 0,0 0-23,-5 2-42,-5 7-27,-14 9-38,-16 8-40,-12 4-27,-12 6 101,-7 4 96,-7 3 35,0 4 91,0 5 45,0 4-28,-10 4-22,3 4-5,1 0-54,-1 4-13,-2 26-28,1 12 0,3 12 4,5 2 7,0 7-11,0 3-10,9 0-2,11-5-6,3-10 0,-2-10-3,2-14-23,1-13-53,-1-10-43,1-4-95,-2-5-56,-5-25-226</inkml:trace>
  <inkml:trace contextRef="#ctx0" brushRef="#br0" timeOffset="20654.68">9748 5416 744,'0'0'222,"0"0"-147,0 0 33,0 0-52,0 0-31,0 0-17,4 51 0,5 7 19,-2 1 3,8 2-7,-2-2-11,5 2-1,2-5-6,2-10-3,3-10 0,0-14 0,-1-12-2,5-10-3,2 0-1,1-18-24,-4-10-25,-6-2-58,-12-1-148,-10 2-164</inkml:trace>
  <inkml:trace contextRef="#ctx0" brushRef="#br0" timeOffset="20796.2">9794 5757 715,'0'0'136,"0"0"-121,0 0 2,0 0-7,102-126-10,-55 94-22,-7 4-124,-9-1-103</inkml:trace>
  <inkml:trace contextRef="#ctx0" brushRef="#br0" timeOffset="21051.33">10066 5349 592,'0'0'123,"0"0"-74,0 0 41,116-20-8,-64 37-17,-4 17-9,-3 12-6,-9 7-7,-14 6-11,-11 2 1,-11 3 0,0-1-8,0-5-11,-16-9-3,1-13-4,0-14-2,5-10-2,6-8-3,2-4-12,-3 0-23,1-10-47,-1-20-99,-2-12-230,-6-13-180</inkml:trace>
  <inkml:trace contextRef="#ctx0" brushRef="#br0" timeOffset="21448.34">10210 5101 776,'0'0'101,"0"0"-100,139-101 47,-69 72 11,1 7-31,0 8-7,-7 6-7,-7 8-10,-11 0 16,-17 0 1,-8 12 11,-11 11-12,-1 8 26,0 7-8,0 14-6,4 15-8,5 12-7,7 12 3,7 5-7,3-4-4,0 3 8,-5 2-14,-6-1 1,-13-1 10,-11-7-5,0-12-4,-35-7 2,-5-11-1,-10-11 7,-4-15 1,1-18-12,4-9-1,6-5-2,14 0-8,8-22-26,11-10-30,10-10-51,8-9-154,21-4-203</inkml:trace>
  <inkml:trace contextRef="#ctx0" brushRef="#br0" timeOffset="21718.5">11704 5400 1009,'0'0'86,"0"0"-66,0 0 56,156-30-26,-104 9-23,-7 4-22,-1 1-5,-11 0-20,-12 7-78,-15 6-125,-6 3-123</inkml:trace>
  <inkml:trace contextRef="#ctx0" brushRef="#br0" timeOffset="21951.38">11715 5729 747,'0'0'242,"0"0"-205,0 0 11,123-18 45,-49-2-29,1-3-27,-5 4-12,-12 2-5,-10 2-6,-14 4-10,-16 5-4,-9 2 0,-9 4-18,0-4-34,0 4-65,-11-1-114,-16-4-188</inkml:trace>
  <inkml:trace contextRef="#ctx0" brushRef="#br0" timeOffset="23755.35">13766 4942 462,'0'0'152,"0"0"-19,0 0 10,0 0-50,0 0-41,0 0-31,0 0-21,-2 29 0,12 15 28,5 12 13,-4 4-8,0 8-3,0 0-8,-2 1-6,0-7-8,0-7-5,0-8-2,-3-9 1,1-7 1,-3-9-3,-1-9-3,-1-2-32,1-8-22,-1-1-54,-2-2-23,0 0 10,0-21-95,0-12-171</inkml:trace>
  <inkml:trace contextRef="#ctx0" brushRef="#br0" timeOffset="23966.4">13740 4976 635,'0'0'104,"0"0"-37,0 0 28,0 0-63,102-105 2,-46 79-4,4 2-10,-4 5-11,-7 4-7,-11 8-2,-11 2 0,-12 5-55,-8 0-96,-7 0-85,0 7-83</inkml:trace>
  <inkml:trace contextRef="#ctx0" brushRef="#br0" timeOffset="24190">13762 5322 833,'0'0'44,"0"0"-42,0 0 16,0 0 15,0 0 22,113 12-26,-66-21-14,1-11-7,-6 3-8,-7 0-52,-7 2-187,-2-1-193</inkml:trace>
  <inkml:trace contextRef="#ctx0" brushRef="#br0" timeOffset="24497.56">14479 4805 416,'0'0'599,"0"0"-577,0 0-8,0 0 39,0 0-29,0 0-4,-127 122-2,108-64 6,2 3 0,5-3 2,4 4 0,4-4-6,4-4-11,0-7-3,2 2-3,19-11 5,-1-4-8,-3-4 2,6-6-2,-7 1-26,-3-12-48,5-1-62,-3-5-113,4-7-72</inkml:trace>
  <inkml:trace contextRef="#ctx0" brushRef="#br0" timeOffset="24917.75">14578 5499 560,'0'0'84,"0"0"8,0 0-17,67-148-12,-38 93-10,0-6-33,-4 8 6,-6 7 10,-9 14-6,-9 13-5,-1 5 12,0 10 7,-15-2-37,-6 6-6,0 0-1,0 0 0,1 6-6,9 6-1,2 6-1,7 4-5,2 2-2,0 0 4,11-2 4,14-3 0,8 1 4,3-5 3,3-1 2,-2 0-2,-7-3 1,-2 3-1,-11 0 0,-3 4 3,-5 3 1,-9 2 11,0 3 9,0 2-5,-21-1-1,2-4-8,0-5-4,7-1-3,2-10-3,4-3-3,-1-1-42,-2-3-41,0 0-140,2-3-84</inkml:trace>
  <inkml:trace contextRef="#ctx0" brushRef="#br0" timeOffset="25233.98">14937 4819 968,'0'0'70,"0"0"-68,112-41 25,-52 41 8,4 0-5,-7 31-9,-7 9-6,-12 3-5,-11 10 5,-14 2 7,-11 8 3,-2 5-8,0 2 9,-20-4-5,-2-8-4,-1-11 4,2-10-14,0-8-7,3-7 4,3-3-4,5-8-35,2-5-37,-1-2-105,-9-4-114,-11 0-182</inkml:trace>
  <inkml:trace contextRef="#ctx0" brushRef="#br0" timeOffset="27033.07">13615 4361 407,'0'0'60,"0"0"-11,0 0 57,0 0-27,0 0-20,0 0-15,15 0-2,-15 0 14,0 0-4,0 0-13,0 0-14,-17 0-8,-10 6-6,-2 4-11,-9 4 8,-5 2-5,-1 0 5,-1 0-3,3-2 0,7 0-1,1-3 1,5-1 0,4-2 3,3 0-2,2-1-2,2 2 2,0-4 1,3 2 8,6-5 16,2 0-7,5-2-4,2 0-4,0 2-8,0 3-6,0 9-1,0 7 1,0 11-1,0 6 1,11 10 4,5 5-1,-3 5 3,3 3 2,-3 1-4,3-1-3,0 3 0,-3 6 3,3 8-1,1 8-1,-1 5-1,1-4 5,2 3-4,-4-2-2,1-4 2,-6 0-1,2-8 4,-5-7-6,-3-7 0,-2-7 0,-2-5 2,0-4-1,0-9-1,0-11 1,0-8-2,-2-9 1,-2-4 1,4-5 5,0 0-7,0 2 0,0 5-1,6 0 1,19 3 2,10-2 3,7-6 4,8-2-6,5 0 11,2 0-6,-4-4-2,-9-3-6,-8 0 0,-3-2-7,-2 4-55,1-4-84,-1-12-232</inkml:trace>
  <inkml:trace contextRef="#ctx0" brushRef="#br0" timeOffset="27938.38">15102 4182 608,'0'0'94,"0"0"-54,0 0 48,0 0-63,0 0 6,131-29 4,-67 25-9,6-3-9,1 2 3,0-3-13,-3 0 6,-10 1-7,-16 7 2,-13 0-5,-18 0-2,-7 0 2,-4 0 1,0 0 9,0 0 29,0 0-7,0 0-4,0 0-10,0 0-9,0 0 3,0 0-8,0 0-3,0 20-1,0 9 0,0 7 12,2 6-4,6 4-4,0 9 5,4 3-1,3 12-3,0 3 2,3 9 2,5 5-2,-4 1-2,2-2-4,-1-1 1,-7-3-3,-2 3 0,1-2-1,-4 1 4,1-1 0,-2-9 3,-2-6-1,-1-6-2,3-5 1,-3-7-3,-2-6 0,-2-5-2,0-8 1,-6-2-1,-21-6 4,-7-2-3,-8 2 4,-7-5-4,-3-4 0,2 0 0,2-2-2,7 0 1,7 1-1,7-6-4,13 0-28,12-6-46,2-1-104,8-5-263</inkml:trace>
  <inkml:trace contextRef="#ctx0" brushRef="#br0" timeOffset="28863.24">16109 6694 888,'0'0'58,"0"0"-42,0 0 62,0 0-38,0 0-29,0 0-7,52-107-1,-25 71 1,-6-12 1,2-5 5,-7 2 3,-12 1 3,-2 8-8,-2 10-6,0 11 5,-11 9-5,-5 8 2,-2 2-4,1 2 1,-2 0-3,5 6 2,4 6-8,6 0-9,4 6-6,0 2-4,16 2 13,17 5 0,7-3 3,7-1 11,-4 4-1,3-1 2,-10 0-1,-11 0 2,-8-4 12,-13 4-1,-4-1 16,0 1-2,-9 3-5,-15-3-5,2-1-9,-1-7-5,3-3-3,7-4 0,2-6-18,5-5-62,6 0-27,0 0-122,0-16-188</inkml:trace>
  <inkml:trace contextRef="#ctx0" brushRef="#br0" timeOffset="29246.36">16604 6471 791,'0'0'60,"0"0"-30,0 0 48,0 0-51,0 0 8,136 0-12,-71 0-6,4-9 10,2 1 10,-2-4 7,0-3-11,-9 1-1,-8-3 1,-12 5-16,-18 5-1,-12 2-12,-5 3-3,-5 2 1,0 0-2,0 0-16,0 0-51,0 0-70,0 0-84,-10-2-137</inkml:trace>
  <inkml:trace contextRef="#ctx0" brushRef="#br0" timeOffset="29605.39">17021 6186 30,'0'0'772,"0"0"-732,0 0-4,0 0 44,0 0-63,0 0-11,56-12-1,-17 12-2,7 0 10,-1 10 2,6 4 7,-1 2 6,-3 4-2,-6 4-4,-8 5-12,-9 4-2,-8 1 4,-14 4 5,-2 0-4,-4 3 6,-27-4 3,-6 1-7,0 1-6,-1-3-5,5-4-2,6-8-1,11-10-1,12-10-36,4-4-57,0 0-96,20-11-104,11-18-196</inkml:trace>
  <inkml:trace contextRef="#ctx0" brushRef="#br0" timeOffset="30100.34">17800 6499 954,'0'0'44,"0"0"-25,0 0 37,0 0-27,86-113-10,-55 76-15,-4-10 0,-7-1-1,-4 2 4,-15 6-4,-1 10 6,0 10 4,-22 6 1,-7 6-1,-2 4-11,2 4-2,-1 0-1,12 0 1,2 0-1,9 7 1,5 4-4,2 3-5,0 4 6,9 2 0,17 2-3,10 2 4,9-3-1,1 0 3,4-3 0,-6 1 2,-9-4-3,-8 2 2,-13-3-1,-7-1 6,-7 6 8,0-2 0,-3 10 19,-21-1-15,-4 0-9,2-4-5,1-5-4,8-6-1,4-5-7,8-3-37,3-3-22,2 0-54,0-21-188,2-6-114</inkml:trace>
  <inkml:trace contextRef="#ctx0" brushRef="#br0" timeOffset="30340.26">18360 6326 360,'0'0'597,"0"0"-564,0 0 11,130-30 68,-75 9-69,1-2-15,-6 0-11,-15 8-10,-10 1-4,-14 5-3,-7 2-9,-2-3-40,-2 2-75,0-1-144,0 2-79</inkml:trace>
  <inkml:trace contextRef="#ctx0" brushRef="#br0" timeOffset="30865.36">19259 6024 798,'0'0'174,"0"0"-137,0 0 47,0 0-40,0 0-25,0 0-11,-122 17 2,86 12-6,3 2 1,4 6 0,5-1 2,9 0-2,4-4 4,9-2-9,2-7 1,0-8 0,13-3-1,16-12 0,7 0 0,4-10 0,0-18 2,-4-4-1,-9-4-1,-5-2 1,-9 0 0,-3 4-1,-7 7 3,-3 12-2,0 8 23,0 7 12,0 0-14,0 9-15,0 12-6,0 5 3,0 1 0,18-5-1,7-6 2,10-8 4,11-8 9,7 0 4,10-12 3,-3-17-2,-2 0 2,-8 0-5,-17 4-9,-7 6-7,-18 8-2,-8 3-2,0 4-16,0 1-46,-15 0-55,-7-5-244</inkml:trace>
  <inkml:trace contextRef="#ctx0" brushRef="#br0" timeOffset="32777.57">2039 8642 311,'0'0'76,"0"0"-36,0 0 44,0 0-20,0 0 2,0 0-40,0-53 14,0 44 25,0 5 33,0 0-16,-2-4-33,-3 6-3,5 0-5,-2 2-7,2 0-14,0 0-7,0 0-1,0 0-11,0 0 2,0 0 1,0 0-2,0 0-1,0 0-1,0 0 3,0 0-2,0 0 2,0 0-3,0 0 0,0 0-3,0 0 2,0 0-38,0 0-58,0 0-123,0 4 50,0 8-72,0 1-142</inkml:trace>
  <inkml:trace contextRef="#ctx0" brushRef="#br0" timeOffset="35021.3">1977 8659 499,'0'0'124,"0"0"-20,0 0 57,0 0-53,0 0-20,0 0-54,-2-12-34,2 65 0,0 17 20,2 11 6,4-2-2,-1-6-13,3-8 0,4-11 5,5-12-12,1-10 6,7-13-10,4-6 8,5-9-3,4-4 1,7 0-6,5-12-27,4-14-84,-8-6-122,-10-8-199</inkml:trace>
  <inkml:trace contextRef="#ctx0" brushRef="#br0" timeOffset="35440.25">2463 8801 710,'0'0'137,"0"0"-131,0 0-4,128-62 2,-63 33 5,4 1-2,-4 7-4,-12 0-3,-17 12-76,-18 5-47,-18 4 34,0 0 19,-14 0 50,-19 0 20,-3 0 46,-3 9 36,-1 7-11,5 7 13,4 5 3,10 8-15,5 7-27,5 14-7,7 7-5,4 9-12,0 1 7,0 0 1,0 0-3,0-2-7,0-6-1,0-3 7,-3-12-5,3-7 0,0-9-1,0-9-7,18-8-6,8-6-4,12-8 4,9-4-2,7 0 3,0-20-7,5-6-7,-3 3-82,-4 9-126,-13 5-151,-7 6-92</inkml:trace>
  <inkml:trace contextRef="#ctx0" brushRef="#br0" timeOffset="35732.31">3300 9381 525,'0'0'103,"0"0"-95,65-120 46,-32 67 6,2-3-25,0 1 0,-10 11-16,-17 15-10,-8 11 33,0 7 35,-14 6-5,-9 5-45,-2 0-5,-4 9 3,-4 24-11,4 10 4,2 10 1,8 1-2,13-1-2,6-6-4,0-10 1,16-5-4,10-11 1,5-3-3,6-8-3,-2-10 2,3 0-5,2 0-14,5-22-74,-8-10-73,-8-7-219</inkml:trace>
  <inkml:trace contextRef="#ctx0" brushRef="#br0" timeOffset="36150.12">3780 8497 545,'0'0'416,"0"0"-397,0 0 30,-121-29 12,95 31-40,-1 27-6,-5 12-15,1 11-1,7-4 1,8-2 0,10-10-3,6-5-2,0-11-1,11-8-27,18-6-8,6-6 14,3-4 1,1-20 25,-6-10-4,-8 0 0,-8-4 5,-11 1 4,-2 7 4,0 6 23,-4 10 22,0 8 4,0 6 5,0 0-15,0 0-39,0 4-8,0 18-4,11 10 3,2 9 1,7-1 1,0-1-1,2-2-8,3-7-90,-3-7-40,3-14-103,0-9-85</inkml:trace>
  <inkml:trace contextRef="#ctx0" brushRef="#br0" timeOffset="36408.3">4031 8272 788,'0'0'125,"0"0"-13,0 0-22,0 0-90,0 0-10,0 0 10,8 138 17,5-68 4,0-2 2,3-8-9,-1-14-4,7-7 0,3-15-4,-1-6-1,6-10-5,-3-7-6,2-1-35,-5 0-61,-6-9-135,-14-7-199</inkml:trace>
  <inkml:trace contextRef="#ctx0" brushRef="#br0" timeOffset="36557.57">4026 8642 994,'0'0'39,"0"0"-39,0 0 4,155-104-2,-83 65-4,-3 5-120,-11 9-212</inkml:trace>
  <inkml:trace contextRef="#ctx0" brushRef="#br0" timeOffset="36896.71">5173 8502 638,'0'0'282,"0"0"-231,0 0 44,0 0-42,0 0-9,-123-52-9,92 72-23,-2 14-7,2 10 6,2 9 0,6 3 6,7 4 2,12 4-8,4-2-3,0 4 3,18-2-8,9 1-2,2-6 3,0-2-4,-2 1-10,-8-4-47,-5-1-62,-14 0-122,0-9-58,-9-10-76</inkml:trace>
  <inkml:trace contextRef="#ctx0" brushRef="#br0" timeOffset="37232.77">4832 9388 222,'0'0'536,"0"0"-438,0 0 8,9-114-40,26 75-43,15 0-13,6-7-10,8-5 0,5-2-26,0-5-59,1-3-34,-4 6-13,-10 6 23,-16 11-1,-11 6 80,-20 8 30,-9 7 70,0 5 54,0 5 9,0 3 20,-13 1-38,-3 3-41,1 3-36,-1 30-22,5 18 3,1 7 6,6 10-1,4 4-9,0-2-9,12 0-2,14-9-2,-2-11-2,1-8-23,4-13-59,-7-15-53,5-14-135,-2 0-93</inkml:trace>
  <inkml:trace contextRef="#ctx0" brushRef="#br0" timeOffset="37479.83">5692 8758 551,'0'0'399,"0"0"-318,0 0-36,0 0-23,0 0-19,0 0 52,34 161-22,-17-81-10,1 4-6,3-1 1,-1-14-15,4-14 0,0-15-1,3-17-1,2-16 5,0-7-6,0-6-9,-2-24-20,-6-1-45,-13-1-73,-8-1-147,-4 8-103</inkml:trace>
  <inkml:trace contextRef="#ctx0" brushRef="#br0" timeOffset="37615.34">5697 9200 473,'0'0'336,"0"0"-261,0 0-39,0 0-18,0 0-14,118-104-4,-71 64-90,-7-1-168,-9 2-218</inkml:trace>
  <inkml:trace contextRef="#ctx0" brushRef="#br0" timeOffset="37830.29">6054 8717 707,'0'0'156,"0"0"-77,0 0-29,120-19 0,-74 21-6,8 29 1,-7 8-12,-7 12-4,-9 9 7,-10 8-7,-15 2-17,-6-2-3,0-5-6,-2-10-1,-14-12 1,3-11-3,-3-11-30,1-12-102,-8-7-140,-1-4-236</inkml:trace>
  <inkml:trace contextRef="#ctx0" brushRef="#br0" timeOffset="38238.34">5991 8388 819,'0'0'42,"121"-48"-35,-34 22 40,4 3-10,3 4 7,-7 4-25,-14 7-9,-15 8-7,-20 0 0,-9 4 5,-9 25 12,-5 11 9,1 16 20,0 14-5,4 10-3,4 7-16,3 3-7,3 4 6,7 6 1,-2 4-1,-7-3 4,-7-7-4,-16-6-2,-5-7-7,-2-9 2,-25-8 5,-11-10-6,-9-12-8,1-17-4,-3-13-2,-1-12-2,4 0-6,3-26-28,4-9-18,16-11-40,6-9-106,14-5-320</inkml:trace>
  <inkml:trace contextRef="#ctx0" brushRef="#br0" timeOffset="38462.13">7378 8949 1010,'0'0'88,"0"0"-61,122-24 47,-66-4-29,-2-2-18,-1 3-17,-9 3-10,-11 9-93,-16 5-157,-17 8-212</inkml:trace>
  <inkml:trace contextRef="#ctx0" brushRef="#br0" timeOffset="38640.17">7406 9293 583,'0'0'455,"0"0"-399,0 0 1,0 0 20,121-44-24,-68 17-28,-5 5-19,-16 4-6,-6 8-2,-13 4-44,-12 6-80,-1 0-266</inkml:trace>
  <inkml:trace contextRef="#ctx0" brushRef="#br0" timeOffset="39390.13">9628 8211 677,'0'0'71,"0"0"16,0 0 29,0 0-47,40-121-2,-40 106-11,-20-2-17,-17 6-17,-14 11-14,-6 0-4,-5 18-1,7 24 9,10 12-6,10 23 10,14 21-7,17 24-1,4 14-5,23 13 9,19-3-7,5-1 4,-1-10-7,-5-11 2,-10-15 3,-18-14 3,-11-17 8,-2-14 4,-13-14-4,-18-13 5,-10-11-8,-1-15-2,-2-7-6,1-4-3,8 0 0,8-4-4,12-2-14,6 6-40,9 0-44,7 18-219,22 17 24,6 1-66</inkml:trace>
  <inkml:trace contextRef="#ctx0" brushRef="#br0" timeOffset="39730.34">9832 10421 1007,'0'0'68,"0"0"-48,-9 136 49,9-82-24,0-3-23,18-7-10,6-6-7,3-12 0,2-12 1,2-14-5,4 0 7,0-23 2,-4-16-4,-7-11 0,-13-3 1,-9 2 1,-2 0 4,-8 10-1,-19 9 4,-4 9 11,-6 11-6,2 10-14,-3 2-5,5 0-1,4 0-3,9 2-24,9 0-34,6-2-48,5-10-97,0-31-212</inkml:trace>
  <inkml:trace contextRef="#ctx0" brushRef="#br0" timeOffset="40338.33">10190 7587 594,'0'0'118,"0"0"-90,0 0-23,0 0 18,0 0 40,0 0-12,3 137-15,-20-93-3,-6-2-9,-6-2-9,0-4-7,0-9-1,4-9-4,8-10 1,1-7 4,9-1-3,5 0 4,2-12 1,0-5-7,5 3-3,15 2-1,4 5 1,5 3 0,2 2 1,3 2 0,2 0 2,1-5 1,3-8 3,-1-1 11,-6-7 7,-6-2-1,-12 1 0,-6 0 8,-9-1-11,0 4 8,-2-2-3,-20 2-16,-3 5-6,3 3-4,1 11-4,6 0-6,7 0-63,2 0-60,4 0-154,0 3-210</inkml:trace>
  <inkml:trace contextRef="#ctx0" brushRef="#br0" timeOffset="41088.59">10893 9156 542,'0'0'204,"0"0"-183,0 0-7,0 0 32,0 0-10,0 0 23,110 18-21,-82-47-17,-1-5 2,-10-2 3,-5-1-8,-7-2 1,-5 1-5,0 7 9,-5 7-6,-11 7 12,1 9-13,-5 4-1,-3 4-15,2 0 3,-4 0-4,0 18 3,0 8-1,1 10 0,4 14 2,2 12-3,5 11 0,8 0 2,5 5-2,0-13 0,9-9-1,20-13 3,7-14-3,6-9 5,1-18-4,1-2 12,0-2-5,1-25 2,-5-6-2,-3 1-5,-14 4-2,-9 2-18,-13 2-45,-1 0-122,-3 0-146</inkml:trace>
  <inkml:trace contextRef="#ctx0" brushRef="#br0" timeOffset="41359.04">10702 8676 773,'0'0'180,"0"0"-141,0 0-26,0 0-1,0 0 14,115-29 11,-57 9-19,-5-1-10,-1-3-8,-11 0-7,-8 0-131,-12 4-145,-9 3-220</inkml:trace>
  <inkml:trace contextRef="#ctx0" brushRef="#br0" timeOffset="41755.25">11196 8620 599,'0'0'173,"0"0"-149,0 0 37,60-138-11,-32 89-18,-2-2 2,-1-3-14,-5 5-7,-10 10 0,-10 10-3,0 12 15,0 6 24,-18 10-32,-1 1-8,-3 0-9,3 1-3,6 11-1,7 1-5,6 5-6,0 1-7,0 3 7,21-1 5,8-3 0,8-1 0,1 2 5,4 3 5,-5 0-2,-6-1 2,-9 5 0,-7 1-5,-11-1 1,-4 8 4,0-4 3,-22 0 0,-1 0-3,4-8-13,3-4-148,5-9-1,4-9-128</inkml:trace>
  <inkml:trace contextRef="#ctx0" brushRef="#br0" timeOffset="42055.52">11684 7994 863,'0'0'108,"0"0"-77,0 0-6,0 0-6,0 130 48,12-63-32,-2 5-16,0-2 4,5-8-2,-2-7-6,3-13-2,7-14-7,-4-8-6,5-12 12,4-8-4,-1 0 1,2-14-3,-2-16-6,-7-4-60,-5-4-60,-13 1-102,-2 2-160</inkml:trace>
  <inkml:trace contextRef="#ctx0" brushRef="#br0" timeOffset="42240.33">11706 8307 775,'0'0'167,"0"0"-140,0 0 5,0 0 12,152-93-6,-100 64-15,-8 1-22,-9 4 7,-14 6-8,-14 6-48,-7 4-72,0 3-184</inkml:trace>
  <inkml:trace contextRef="#ctx0" brushRef="#br0" timeOffset="43201.7">12759 9249 741,'0'0'61,"0"0"-46,0 0 20,0 0-3,0 0 38,0 0-21,111-69-33,-82 37-8,-7-2 0,-8 2-2,-9 0-2,-5-1 2,0 9 2,-16 4 0,-4 12 4,-7 8 9,-2 0-19,-4 23 2,2 13 4,0 9-8,8 12 6,9 3 0,10 1-2,4-8-3,0-11 2,22-7-3,10-15 2,5-11-2,6-9 11,6 0-1,0-12-1,-3-15-3,-5-1-5,-10-4-2,-12 1-69,-11-5-82,-8-4-211</inkml:trace>
  <inkml:trace contextRef="#ctx0" brushRef="#br0" timeOffset="43697.33">13125 8301 689,'0'0'45,"0"0"-12,0 0 71,0 0-66,0 0-21,-127 28-7,104 17-4,1 8 6,4 8-3,4-4 2,6-1 6,6-12-12,2-7 3,0-11-8,4-10 0,16-7-1,6-9 1,4-4 3,10-22 0,-4-14-3,-5-5-2,-4-4-13,-8-2 15,-5 3 3,-8 8-1,-6 14 4,0 10 15,0 10 22,0 6 24,0 0-36,-2 0-12,-4 18-19,1 15 1,5 12-1,0 1 1,0 0 0,18-1-1,5-10 0,10 0 0,-4-8-1,-1-8-29,-5-7-64,0-8-91,-6-4-32,1-3-180</inkml:trace>
  <inkml:trace contextRef="#ctx0" brushRef="#br0" timeOffset="43946.53">13436 8195 687,'0'0'63,"0"0"42,0 0-59,0 0-45,0 0 27,0 169 15,5-101-23,4 2 0,4-12 5,0-12-12,8-12-6,-1-13-5,7-9 5,2-12 4,2 0 2,5-12-13,-3-18-4,-4-5-74,-14-1-105,-11 2-75</inkml:trace>
  <inkml:trace contextRef="#ctx0" brushRef="#br0" timeOffset="44102.36">13493 8462 447,'0'0'359,"0"0"-331,0 0 26,0 0-43,0 0-11,133-108 0,-82 83-8,1 6-106,-10 5-117,-9 6-220</inkml:trace>
  <inkml:trace contextRef="#ctx0" brushRef="#br0" timeOffset="44459.57">14629 8360 796,'0'0'82,"0"0"-63,0 0 91,0 0-51,0 0 0,0 0-33,-78-38-23,49 53 5,-2 12 4,2 9 3,6 8 2,3 9 5,9 5-6,7 4-5,4-3-5,0 4 4,11-8-1,11 0-9,-2-5 3,0-5-2,-2-1-2,-7 0-11,-1-5-53,-9 1-55,-1-3-86,0-8-24,-15-8-77,-12-9-36</inkml:trace>
  <inkml:trace contextRef="#ctx0" brushRef="#br0" timeOffset="44776.69">14355 9180 295,'0'0'141,"0"0"2,0 0 22,-51-112-47,51 82-29,27-9-59,13-1-18,11-4-3,9-6-7,5-4-2,4-4 4,-5-2-5,-4 2 3,-8 5-2,-14 9 4,-11 8-1,-17 8 6,-5 10 37,-5 8 10,0 4 8,0 6-16,-2 0-22,-10 0-13,0 22-1,-6 20-8,4 12 3,7 8 2,5 0-5,2 0 0,0-1-4,0-6 1,12-8-3,1-7-21,3-16-42,1-10-61,3-14-35,5 0-34,-1-20-90</inkml:trace>
  <inkml:trace contextRef="#ctx0" brushRef="#br0" timeOffset="45010.74">15086 8506 586,'0'0'107,"0"0"-8,0 0 78,0 0-98,0 0-57,0 0-20,18 68 17,-10-10 22,2 3-15,-1-3 1,2 0-6,2-7-2,3-5-13,2-11-5,1-15 2,6-14-3,4-6 0,2-2-9,-2-22-42,-4-4-55,-12-2-145,-13 4-104</inkml:trace>
  <inkml:trace contextRef="#ctx0" brushRef="#br0" timeOffset="45145.55">15089 8831 545,'0'0'169,"0"0"-125,0 0-24,0 0-20,0 0 0,144-121-79,-111 84-150,-6 0-153</inkml:trace>
  <inkml:trace contextRef="#ctx0" brushRef="#br0" timeOffset="45368.18">15390 8420 538,'0'0'140,"0"0"-81,0 0 42,0 0-21,129 16-18,-87 24-10,0 6-8,-6 4 11,-14 2-17,-11 2-8,-11 3-5,0 1-15,-18-2-4,-9-4-4,1-9 1,4-16-3,6-8-18,9-16-67,7-3-53,0-5-63,5-26-194</inkml:trace>
  <inkml:trace contextRef="#ctx0" brushRef="#br0" timeOffset="45805.25">16107 8511 307,'0'0'617,"0"0"-543,0 0-3,0 0-3,0 0-41,0 0-10,-110 109-10,96-58-6,13-3 0,1-6-1,0-4 3,9-14-3,18-10-8,4-12-8,7-2 4,2-14 11,-2-18-3,-9-3 2,-11-4 2,-11-5 0,-7-9 0,0-11 1,-21-8 1,-1-7-2,-2 12 4,5 10 2,9 26 7,3 14 11,2 13 18,3 4-16,2 2-23,0 30-2,0 17 0,15 15 7,8 4 3,3 0-6,4-4 3,-3-4-4,-1-3-3,-3-8-1,-4-6-4,-3-11-25,-6-12-57,5-8-48,0-12-147,-1 0-85</inkml:trace>
  <inkml:trace contextRef="#ctx0" brushRef="#br0" timeOffset="46090.35">16576 8310 489,'0'0'401,"0"0"-305,0 0-63,0 0-5,0 0 45,48 112-7,-37-44-26,1 6-14,-4-2 3,2-5-5,5-12-8,0-8-3,5-15 1,3-9-8,4-11 6,4-12-6,2 0 0,4-7 3,2-18-7,-6-4-2,-6-1-2,-11-4-35,-10-3-19,-6 3-64,-4-2-117,-27 0-139</inkml:trace>
  <inkml:trace contextRef="#ctx0" brushRef="#br0" timeOffset="46286.27">16597 8520 694,'0'0'150,"0"0"-119,0 0 68,177-60-31,-97 18-12,4-2-27,-8 2-6,-13 3-2,-14 9-3,-17 7-13,-15 4-5,-15 6-14,-2 6-90,-11 5-184,-27 2-264</inkml:trace>
  <inkml:trace contextRef="#ctx0" brushRef="#br0" timeOffset="46997.25">8831 12187 716,'0'0'319,"0"0"-302,0 0-13,0 0-4,128-17 18,-57-13-3,2 0-10,-11 3-5,-15 10-24,-11 6-114,-17 4-98,-11 7-135</inkml:trace>
  <inkml:trace contextRef="#ctx0" brushRef="#br0" timeOffset="47207.26">9081 12402 826,'0'0'101,"0"0"-89,0 0 47,0 0-16,0 0 9,0 0 23,144-56-33,-81 26-23,-10 7-19,-1 9 0,-6 1-48,-1 3-82,-7-2-152,-5-4-192</inkml:trace>
  <inkml:trace contextRef="#ctx0" brushRef="#br0" timeOffset="48176.44">11395 11580 752,'0'0'93,"0"0"-59,0 0 64,0 0-34,0 0-8,-100-108-9,63 108-21,0 0-14,-3 13-5,3 22-1,2 17 7,9 18 1,8 17-4,13 15 3,5 8-6,13 8-4,23 9-1,7-3 1,1 0-2,-1-8 1,-10-7 1,-13-10-2,-15-11 5,-5-14 22,-8-16 3,-16-14-10,-6-14 8,-7-12-7,-1-13-8,-6-5 2,-1 0-6,3-5-4,9-10-2,6 6-2,9-1-4,7 6-12,7 1-24,4 0-26,0 3-64,17 0-176,10 0-124</inkml:trace>
  <inkml:trace contextRef="#ctx0" brushRef="#br0" timeOffset="48476.44">11453 13435 762,'0'0'66,"0"0"-48,21 134 48,4-106-20,4-10-22,7-7 8,-2-11-13,-1 0-10,-2-19 10,-7-15 9,-8-10 9,-9 0-5,-7 2-6,0 6 1,-15 8 7,-10 7 14,-4 16-25,-2 5-10,0 0-5,-1 4-6,3 10-2,7-2 0,9-8-25,1-4-33,10-20-67,2-26-166,0-21-189</inkml:trace>
  <inkml:trace contextRef="#ctx0" brushRef="#br0" timeOffset="49051.21">11624 11037 593,'0'0'36,"0"0"-1,0 0 5,0 0-18,0 0 15,0 0 4,36 46 7,-36-16 6,0 4-4,0-1-24,-12 4-2,-7-1-16,-6-4 0,3-6-3,-3-7-1,8-10-1,2-9 3,5 0 0,4 0 6,2-11-12,4-7-1,0 1-4,14 1 1,13 4 4,7 2 0,1 1 0,3-6 0,3-2 6,-4-4 5,-6 1 26,-8 2-4,-10-1 2,-9 5-13,-4-5-1,0 3 9,-6 2-2,-17 0-22,-4 4 1,1 2-7,4 6-1,6-2-7,12 4-67,4 0-45,0 0-193,20 0-139</inkml:trace>
  <inkml:trace contextRef="#ctx0" brushRef="#br0" timeOffset="49651.33">12674 12530 614,'0'0'158,"0"0"-130,0 0 22,0 0 72,0 0-41,0 0-23,133-75-36,-106 42-5,-4-3 1,-17-2-6,-6 0-3,0 4-1,-6 5 0,-17 14 14,-6 13 4,-2 2-18,-4 14-8,-1 22 6,3 10-5,8 11 1,10 3 9,12 5-9,3-4 3,7-8-1,25-12-3,5-11 1,9-16-1,10-9 7,2-5 14,9-17 0,7-19-6,-5-8-2,-7-5-14,-6-1 0,-16-6-29,-13-6-49,-15-14-143,-12-14-427</inkml:trace>
  <inkml:trace contextRef="#ctx0" brushRef="#br0" timeOffset="50949.32">11206 9687 625,'0'0'71,"0"0"-19,0 0 73,0 0-30,0 0-46,0 0-12,-50-30-29,50 41-4,0 15-2,0 6 1,0 7 6,0-1-7,0-1 7,13-1-9,7-8 5,7-5-2,4-9 4,3-5 0,1-9-4,6 0 4,-3-4 5,2-18-5,-5-4-1,0-3-6,-2 0 12,-7-4-5,0 3 2,-1 5 2,-4-1 13,-2 7-9,4 1-6,-3 2 6,-2 4-8,4 4-1,0 2-3,3 6-3,2 0 2,4 0-1,2 0-1,3 9 0,-5 8 0,0 4-1,-6-1 2,-3-1-1,-4 1 0,-4-6-3,-9 0 3,3-6 3,-7-4-3,2 1 2,-1-5-2,-2 0 2,0 0 5,4 0 4,8-12 7,3-11-6,8-5-12,4 0 1,0 3 0,4 2 2,2 0-4,9 4 2,7 5-2,12 4 1,7 7 0,13 3 3,6 0-3,7 0 0,-1 0 0,-8 3 1,-12-3 5,-12 0-1,-24 0 5,-12 0 5,-14 0-11,-9 0 7,-2 0 3,3 0 8,-3-15 3,0-2-11,0-5-14,0 0 0,0 4-13,0 2-35,0 4-41,13 1-185,2 1-421</inkml:trace>
  <inkml:trace contextRef="#ctx0" brushRef="#br0" timeOffset="51714.27">12689 11488 336,'0'0'126,"0"0"-28,0 0 72,0 0-16,0 0-76,0 0-38,-2 4-10,39-4 23,2-7-8,-3-4-12,-5 5-27,-8 2-3,-3 4-3,-3 0-19,6 0-90,-1-2-152,2-6-87</inkml:trace>
  <inkml:trace contextRef="#ctx0" brushRef="#br0" timeOffset="51998.31">13463 10972 911,'0'0'58,"0"0"-45,0 0 26,0 0 9,-87 104-2,74-38 0,1 1-19,3 3 0,0-3 0,8-8-8,-1-2-1,2-5-8,0-4-6,0-2-4,0-2 0,12-3-23,7-8-89,2-8-115,2-18-153</inkml:trace>
  <inkml:trace contextRef="#ctx0" brushRef="#br0" timeOffset="52381.31">13659 11522 818,'0'0'66,"14"-106"-25,3 45 60,6-2-65,-3 4 6,-7 8-13,-5 17-22,-8 13-3,0 11 6,0 3 1,-12 7-1,-3 0-10,-1 0 0,-1 0-1,9 9 0,4 5-3,4 0 3,0 2-5,6 3 1,19 2 5,4-1 0,3 3 1,2-2 1,-5 4 0,-2 1-1,-8-1-1,-9 4 8,-5-1 2,-5 2 3,0 0-7,-5 0 4,-5-2-7,-4-3 1,5-6-4,5-3-6,-1-10-44,5-4-78,0-2-96,0 0-47,0-2-63</inkml:trace>
  <inkml:trace contextRef="#ctx0" brushRef="#br0" timeOffset="52901.04">14161 11328 507,'0'0'273,"0"0"-194,0 0-6,0 0-7,0 0 2,0 0-8,114-35-34,-73 15-8,-7 2-10,-9 3-8,-12 10 0,-10 1-1,-3 4-42,0 0-54,0 0-137,0 0-124</inkml:trace>
  <inkml:trace contextRef="#ctx0" brushRef="#br0" timeOffset="53379.57">14765 11035 747,'0'0'115,"0"0"-89,0 0 79,0 0-58,0 0-11,0 0-9,-134 64-7,108-24 1,6 3-9,6 4-3,7-3-7,7-7 0,0-8 1,10-7-3,11-10 2,1-12-2,6 0-2,1-8 2,0-20 2,-2-4 4,-10-1-3,-3-4-4,-10 2 4,-2-4 0,-2 3-2,0 8 2,0 12 2,0 6 15,0 8 16,0 2-6,0 0-21,0 12-9,0 17-2,0 4 2,0-1 0,9-4 0,11-5 0,5-6 0,2-5 0,2-7 0,-1-5-13,-3 0-32,-3 0-78,-3-5-97,-15-12-157</inkml:trace>
  <inkml:trace contextRef="#ctx0" brushRef="#br0" timeOffset="53656.31">14896 10846 752,'0'0'76,"0"0"-67,0 0 6,127 25 41,-71 10 31,2 5-26,-8 11-2,-13 1-8,-12 6-19,-14 3 0,-11 2-15,0-2 2,-21-7-10,-4-12 4,0-14-11,4-12 0,11-9-4,0-7-18,4 0-52,6-9-62,0-25-155,0-16-184</inkml:trace>
  <inkml:trace contextRef="#ctx0" brushRef="#br0" timeOffset="53940.53">15483 10710 915,'0'0'72,"0"0"-61,0 0 10,0 0 42,38 124 10,-25-59-21,-3 8-16,-3 2-16,3-3 6,0-9-10,2-10 0,6-13-11,0-14 12,4-12-10,7-10 1,7-4-1,6-8 1,-1-18-3,-6-2-5,-10 2-5,-10 4-42,-13 2-51,-2 2-89,-17 2-177,-30 3-181</inkml:trace>
  <inkml:trace contextRef="#ctx0" brushRef="#br0" timeOffset="54123.28">15491 11097 332,'0'0'501,"0"0"-432,0 0-44,0 0 43,132-68-9,-74 45-11,0 2-23,-6-2-16,-12 5-1,-16 9-8,-9 2-14,-10 5-90,-5 1-114,0-6-168</inkml:trace>
  <inkml:trace contextRef="#ctx0" brushRef="#br0" timeOffset="54931.32">16780 11621 813,'0'0'68,"0"0"-39,0 0 74,0 0-20,0 0-35,-123-66-23,90 71-13,0 24-1,-1 10 16,10 13-12,5 11 1,13 5-7,6 0 0,0 0-2,14-5-2,11-2-3,4 1-2,-6-4 0,-4 1 0,-6-4-29,-11-4-36,-2-9-38,0-8-41,-24-11-8,-5-11 47,-4-12 99,-4 0 6,2-7 25,6-12 39,7-6 28,8 1 11,14-2-38,0-6-8,14-6-50,27-8-5,19-4 1,12-4-1,9-5-2,2-1 0,-8 0 0,-13 4 0,-15 10-2,-17 4 2,-15 8 5,-11 6 0,-4 4 22,0 9 33,0 5 0,0 6-13,-7 4-8,-1 0-16,-2 13-18,2 27-4,-3 13 1,6 10-1,5-1-1,0-2 0,0 0-2,16-2 0,4-3-33,0-13-52,4-12-63,1-20-112,0-10-108</inkml:trace>
  <inkml:trace contextRef="#ctx0" brushRef="#br0" timeOffset="55186.3">17278 11672 1005,'0'0'68,"0"0"-44,0 0 18,0 0-19,-14 137 29,14-67-23,0 1-19,0-6 1,3-5-8,14-7 5,0-13-3,2-12-4,-1-12 1,-1-10 0,6-6-2,1 0-1,1-6-41,-4-15-66,-6 2-120,-15-2-264</inkml:trace>
  <inkml:trace contextRef="#ctx0" brushRef="#br0" timeOffset="55508.16">17295 12071 755,'0'0'23,"0"0"-18,0 0-10,72-120-13,-32 84-39,-3 2-70,-10 6-115,-9 1-19,-8 3 261,-7 5 51,2 1 150,-4 0-4,2 6 2,1 2-68,2 3-15,2 7-43,5 0-21,4 7-3,9 19 17,1 3-12,-3 8-18,-2 3-11,-3 1-5,-9 4-11,-8 3-5,-2 0-4,0 0 0,-8-6-5,-6-9-40,5-11-42,7-17-85,2-5-120,0-13-18</inkml:trace>
  <inkml:trace contextRef="#ctx0" brushRef="#br0" timeOffset="55942.32">18279 11751 917,'0'0'122,"0"0"-108,0 0 46,0 0-6,-139 42-6,100 2-21,7 4-23,9 0 3,13 0-7,7-10 2,3-2-2,5-11 0,22-13-5,4-11-25,4-1 15,1-22 14,-5-12 1,-4-7-1,-12-4 0,-5-2 1,-10-10 3,0-7 0,-6-5-3,-11 5 14,-1 15 3,7 14 5,2 21 13,1 10 7,7 4-11,1 0-23,0 12-8,0 29-1,0 14 1,16 6 6,-1 2-3,3-3-3,0-3 1,2-4-1,-5-7 0,1-11-23,-2-9-30,1-14-32,3-12-50,7 0-101,4-30-99</inkml:trace>
  <inkml:trace contextRef="#ctx0" brushRef="#br0" timeOffset="56183.28">18583 11517 714,'0'0'194,"0"0"-68,0 0 1,0 0-80,0 0-27,0 0 13,18 135 15,-11-62-27,4 0-4,2-6-4,6-9-1,1-12-7,6-12-4,5-14 2,5-14 0,4-6 0,0-4-3,-1-20 0,-4-8-9,-11 0-36,-10-1-67,-14 1-94,0-1-253</inkml:trace>
  <inkml:trace contextRef="#ctx0" brushRef="#br0" timeOffset="56379.87">18593 11809 996,'0'0'52,"0"0"-39,0 0 53,169-127-23,-98 89-9,-2 4-14,-11 2-13,-10 9-1,-19 2-6,-16 5-8,-11 6-35,-2-1-59,-5 8-123,-22-1-108</inkml:trace>
  <inkml:trace contextRef="#ctx0" brushRef="#br0" timeOffset="62647.23">13646 11823 212,'0'0'99,"0"0"-89,0 0 20,0 0 27,0 0-15,0 0-16,0 0-4,-16 0-5,16 0 20,0 0 15,0 0-1,0 0-3,0 0-5,0 0 6,0 0-4,0 0-8,0 0-13,0 0-4,-2 0 5,2 0-5,0 0-1,0 0 4,0 0-3,0 0-7,0 0 1,0 0 0,0 0-1,0 2 3,2-1 8,8-1 1,-4 5-9,3-5 6,2 2-9,2-1 5,1-1-4,-1 0-7,5 0 4,-2 0-2,2 0 3,1-3-4,-2-3-4,4 2 7,1 0-6,-1-1-4,4 0 2,-1 0 0,-2 0 5,3-3-7,-1 2 1,-1-1 2,0 2-3,2-1 2,-2-1 0,1 2-3,-1-1 1,3-4-1,1 2 1,6-4 0,1 0 3,3-3-3,2 1-1,-2 2 1,4-2 1,-5 2-2,-1 2 2,-2-4-4,-1 4 5,1-2-4,-2 0 3,3-2 1,-1-2-1,1 2 0,2 4-2,1-2-2,-1 2 2,4 0 4,0 1-3,-4-2-1,-1 2 3,-1 0 0,-5-3 9,0 2-6,-2-2 2,-7 4-6,-7-1 9,-4 5-9,-2 1 0,-3 1-1,-4 2-1,0-3-4,0 2-35,0 1-46,-9 0-76,-22 0-224,-13 0-279</inkml:trace>
  <inkml:trace contextRef="#ctx0" brushRef="#br0" timeOffset="63189.31">13777 11976 332,'0'0'91,"0"0"-80,0 0 54,0 0-3,0 0-22,0 0 29,14 35 14,19-33 8,16-2 10,11 0-31,14 0-2,15-14-9,16-9-11,20-9-6,13-3-14,5-2-3,1-1-12,-5 5-7,-6-3 5,-8 4-8,-15-3 11,-15 5 3,-17 6-1,-15 2 9,-13 4-9,-17 3 8,-12 2-8,-7 5-6,-9 2-7,-5 6-3,0 0-1,0 0-32,0 0-50,0 0-108,-27 13-315</inkml:trace>
  <inkml:trace contextRef="#ctx0" brushRef="#br0" timeOffset="63759.35">13278 14640 753,'0'0'211,"0"0"-188,0 0 9,0 0 36,0 0 5,123-46-24,-63 22-17,5-3-14,-8 1-14,-6 4-3,-8 7-2,-9 1-20,-8 3-39,-5 6-75,-8 1-152,-11-1-64</inkml:trace>
  <inkml:trace contextRef="#ctx0" brushRef="#br0" timeOffset="64017.61">13399 14829 935,'0'0'143,"0"0"-135,0 0-6,0 0 48,131-41 7,-64 15-8,-5 3-25,-8 1-8,-11 8-15,-14 5-1,-10 6-10,-5-2-35,-3 1-42,-3-2-76,4-2-114,-5-8-155</inkml:trace>
  <inkml:trace contextRef="#ctx0" brushRef="#br0" timeOffset="64562.29">14981 14284 625,'0'0'254,"0"0"-191,0 0-9,0 0 55,0 0-62,0 0-33,-29-14-5,29 28-9,0 23 2,9 11 5,5 10 0,-3 5 15,2 5-5,-3 0 7,2 2-6,0 0-2,-1-3-10,-3-5-6,2-7 6,-6-17-4,1-6-1,-5-9-1,0-11-4,0-1-35,0-11-39,0 0-36,0-5-44,-3-25-150,-13-16-219</inkml:trace>
  <inkml:trace contextRef="#ctx0" brushRef="#br0" timeOffset="64771.95">14946 14332 710,'0'0'118,"0"0"-107,0 0 67,0 0 12,158-123-35,-98 94-14,-2 3-10,-4 5-17,-10 8-14,-14 6-1,-8 2-26,-12 5-65,-8 0-111,-2 0-45,0 0-96</inkml:trace>
  <inkml:trace contextRef="#ctx0" brushRef="#br0" timeOffset="65011.82">15021 14633 977,'0'0'43,"0"0"-26,0 0 81,0 0-43,0 0-14,0 0 2,112-32-16,-61 15-18,-2-5-3,-2 3-6,-5 5-14,1 1-29,-5 1-39,-1 3-105,-6 2-145,-6-1-217</inkml:trace>
  <inkml:trace contextRef="#ctx0" brushRef="#br0" timeOffset="65298.52">15802 14108 655,'0'0'490,"0"0"-472,-114-3-11,87 13 58,7 17-25,2 10-5,5 15-16,4 14 4,2 1-6,4 6 3,3-4-10,0-5-2,7-10-5,12-4 3,-5-6-6,3-4-2,-2-5-18,1-12-36,4 0-47,2-11-91,1-10-157,-1-2-178</inkml:trace>
  <inkml:trace contextRef="#ctx0" brushRef="#br0" timeOffset="65702.26">15964 14737 902,'0'0'60,"0"0"-58,25-137 76,-3 80-33,3 8-12,0 5-3,-10 14-14,-4 10-10,-9 10-2,-2 3 5,0 3 8,-11 4 1,-12 0-16,0 0-2,-2 3 3,7 10-3,7-3 1,6 7-1,5 0-7,0 2 3,20 1 4,13-4 0,8 2 2,3-4-2,4 0 2,-7 4-2,-5-1 5,-11 2-4,-12 1 16,-8-1 2,-5 0-1,0 3 2,-5 4-7,-15 0-7,-2-3-5,2-6-1,6-4-4,4-8-38,5-5-33,5-4-54,0-22-182,0-6-189</inkml:trace>
  <inkml:trace contextRef="#ctx0" brushRef="#br0" timeOffset="65928.57">16591 14495 588,'0'0'460,"0"0"-429,0 0-24,0 0 67,134-45-40,-88 20 5,2 0-26,-9 2-8,-5 3-5,-10 5-1,-6 1-59,-9 2-77,-2 1-155,-3 3-167</inkml:trace>
  <inkml:trace contextRef="#ctx0" brushRef="#br0" timeOffset="66390.14">17328 14200 971,'0'0'64,"0"0"-52,0 0 77,0 0-42,-118 29 0,92 7-32,0 10-6,7 2-5,6 1 0,6-7-2,7-9-1,0-8 0,0-11-1,11-7-3,12-7 3,1 0-5,5-23 3,-2-12 1,-3-4 0,-3-3 1,-8 2 0,-3 6 0,-3 7-3,-4 13 3,-3 6 10,0 6 11,0 2 8,0 0-8,0 5-9,0 18-4,0 7 8,0 2-5,7-4-4,8-6-2,7-4-5,3-5 8,8-12-5,5-1-2,3 0-1,-2-5 0,-11-12-4,-6 2-43,-14-3-54,-5-2-141,-3-5-265</inkml:trace>
  <inkml:trace contextRef="#ctx0" brushRef="#br0" timeOffset="66699.27">17212 13846 761,'0'0'210,"0"0"-201,155-32 4,-78 32 69,4 6-21,-4 28 2,-9 12-23,-15 16-13,-10 9-1,-16 11 7,-14 8 9,-13 12-9,0 0-8,-13-3 4,-10-15-13,1-17 28,1-8-29,2-15-7,-2-9-3,1-16-1,2-10-4,3-9-28,2 0-57,0-27-64,-6-13-490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1:13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7098 5983 161,'0'0'50,"0"0"-41,0-2 1,0 2 2,0 0-4,0 0-3,0 0-4,0 0 0,0 0 8,0 0 2,3 0 6,-3 0-17,0 0 0,0 0 81,0 0-29,0 0-37,0 0-3,0 0 3,0 0-5,0 0-3,0 0 1,0 0 3,0 0 2,0 0 11,2 0-1,1 0 0,-3 0-3,2 0-7,0 0-2,-2 0 0,3 0-5,-1 0 2,0 0 2,-1 0 1,2 2-2,2 0 7,-1 3-1,0 0-4,1-1-7,2 1 11,-5-2 0,0-3-5,0 2-3,-2-2 5,5 0-3,-1 0-1,1 0 7,4 0-4,-3 0 2,1 0-1,4 0-3,0 0-8,-3 0 15,7 0-10,-4-3-1,3-6-1,-1 0 0,5-1 1,-3-2-4,0-1 6,-1 1-6,-1 3 5,-1 0-4,-4 2 2,1-2-3,1 2 0,-4-2-1,1 1 5,-1-1-4,-1 0-1,0-2 3,0 2 2,0-1-1,0-2 3,-1 2-2,-4 2 4,2 2 0,-2 0-6,0 2 6,2 2 0,-2-1 1,0 1-3,0-3-5,0 1 2,0 1-2,0-4 0,0 2 2,0 2 8,0-2-12,-2 2 10,-4-3-1,-1-2-5,-5 1-3,6 0-1,-5 0 0,5 4 0,-1 1 0,0 2-1,0-3 0,-3 3 0,0 0-3,-1 0 3,-2 0 0,0 0 0,2 0 1,-3 0 0,1 0 0,0 3-1,-3 2 2,1 2-1,-2 0 0,5 2 0,-5-1 0,7-1-1,-3 6-2,1-1 0,0 4 3,-4 0 1,6-2 0,-1 0 1,2-4-2,2 2 0,3-2-1,-1 0 0,3 4 1,-1 0-1,1 2 1,0 0 0,0 0-1,2 5 1,0-2 0,0 4 2,0-5-1,0 0 0,0-4 1,0-1-2,0 0 2,0 1-1,0-2-1,2 0 1,5 0 4,-2 0-3,4-2-2,-1 0 0,6-2 2,1 1 0,3 0-1,1-1 4,4-2-1,0 2 0,0-1 2,-2-7-3,2 5 1,-3-3-1,-3-2-2,4 0 0,-1 0-1,2 0 6,2 0 0,3-4 2,-2-6-5,-2 2 2,-2 0 0,-5 2-5,-1 2 2,-1-1 2,-3 5-4,-2-3 2,0 1-1,0-2 1,-3 0-1,3 2 2,2-3 1,-1 2 1,3-1 3,-2 2-3,-5-3-3,1 4 4,-5-1-2,3 0-2,-5 2 3,3 0-4,-3 0 2,0 0-3,0 0 0,0 0-23,0 0-52,0-7-106,0-10-213</inkml:trace>
  <inkml:trace contextRef="#ctx0" brushRef="#br0" timeOffset="1328.89">9256 5354 258,'0'0'104,"0"0"-82,0 0 24,0 0 18,0 0 7,0 0-22,0 0-10,0 0 0,0 0-1,0 0 16,0 0 2,0 0-3,4-5-7,-4 5-13,0-1 2,-8-3-5,-7 0-19,-3 0-7,1-3 4,-2 3-3,-1-1 2,3-1-3,-4 2-1,3 1 0,3 1 1,-2 2-3,3 0 2,-5 0-3,2 0 3,-1 0-2,3 0-1,-2 0 1,3 0 0,0 0-1,1 7 2,1 3-2,1 0 0,0 2-2,2 0 4,0 2-2,5-1 0,0 2 0,-1 1-1,3 0 1,2 4 0,0 0 1,0 2 0,0 2-1,0-2 1,0 4-1,0-4 1,0 5 0,7-1-1,-3 3 0,2 3 0,1 1 0,0-1 0,0-1 1,-1 1-1,3 1 0,1-1 0,-2 0 1,3-4-1,-1 2 0,-2-2 0,-1-1 1,1-1 0,0-3-1,0 3 0,-3 1 0,-3-3 0,0 0 1,-2 0 1,0-4 0,-2-2 1,-13-2-3,-4 0 5,-7-2-1,-4 0 0,-3-2-2,6-6-1,5-1 0,4-5 1,8 0-2,-2 0-4,6-11-25,3-7-31,3-4-92,0-4-80,0-1-109</inkml:trace>
  <inkml:trace contextRef="#ctx0" brushRef="#br0" timeOffset="1691.15">8702 6084 408,'0'0'171,"0"0"-155,0 0-4,0 0 25,0 0 3,0 0 15,100-5-15,-55-4-21,8-4 3,8-1 15,3-1 22,-1-2-25,-8 3-7,-8 0-9,-14 6 9,-13 3-12,-9 2-6,-5 2 3,-6 1-9,0 0-3,0-3-1,0-1-5,0 0-38,-12-2-113,1-4-62,7-4-104</inkml:trace>
  <inkml:trace contextRef="#ctx0" brushRef="#br0" timeOffset="2274.44">9634 5424 462,'0'0'92,"0"0"-49,0 0 47,0 0-23,0 0-18,0 0-10,0-8-9,0 8-4,-2 0-2,-2 0-1,3 0-4,-6 0-9,0 0 0,2 0 0,0 0-3,2 0-5,1 0 5,0 0-2,2 0 0,-2 0-3,2 0 1,0 0-2,0 0 1,0 0-1,0 0 1,0 0-2,0 0 0,0 0 0,0 0-10,0 0-44,-5 0-73,-6 0-42,-2 0-181</inkml:trace>
  <inkml:trace contextRef="#ctx0" brushRef="#br0" timeOffset="7328.12">16825 2965 587,'0'0'101,"0"0"-87,0 0 61,0 0-12,0 0-14,0 0-8,0 0-7,0-3 6,0 3 13,0 0-6,0 0 0,11-3-7,24 0-1,19-5-3,11-2-13,3-1-9,2 3-2,-10 3-12,-11 0 0,-6 1-45,-15 4-62,-8 0-117,-15-2-94</inkml:trace>
  <inkml:trace contextRef="#ctx0" brushRef="#br0" timeOffset="7510.98">16798 3275 919,'0'0'22,"0"0"-1,0 0 11,181-33 3,-93 17-35,0 0-67,-10-2-242,-14-8-305</inkml:trace>
  <inkml:trace contextRef="#ctx0" brushRef="#br0" timeOffset="7786.3">18007 2636 1037,'0'0'45,"0"0"2,0 0 16,0 0-63,0 0-2,-19 111 2,1-31 34,-6 5-10,4-3-10,4-4-3,3-6-3,2-8-6,-1-8 0,4-11-2,-1-12-15,3-8-35,3-10-59,0-10-113,3-5-67,0-18-285</inkml:trace>
  <inkml:trace contextRef="#ctx0" brushRef="#br0" timeOffset="7952.15">18011 2601 776,'0'0'94,"0"0"-62,0 0 81,152-125-71,-75 99-27,10 4-15,4 8-3,-14 6-11,-25 8-95,-23 0-113,-23 15-128</inkml:trace>
  <inkml:trace contextRef="#ctx0" brushRef="#br0" timeOffset="8124.04">17872 2939 900,'0'0'54,"0"0"-37,0 0 42,0 0-54,0 0 19,203 0-5,-100-12-19,-2-15-121,-10-8-167,-11-7-173</inkml:trace>
  <inkml:trace contextRef="#ctx0" brushRef="#br0" timeOffset="8333.89">18985 2406 1012,'0'0'87,"0"0"-61,0 0 40,-121 52-49,61 10 4,0 10 3,9 4 3,13-1-7,11-5-10,14-6-7,11-3 0,2-3-6,0-2-8,6-4-81,12-8-93,2-10-205</inkml:trace>
  <inkml:trace contextRef="#ctx0" brushRef="#br0" timeOffset="8700.63">19008 3081 1014,'0'0'76,"60"-104"-26,-16 43 44,5-1-58,-2 4-23,-12 7-11,-13 11-2,-12 12-2,-10 8 2,0 4-1,-16 6 1,-13 8-16,-6 2-2,-1 0-10,3 16-19,6 7-1,11 3-18,14 3-11,2 3 4,18 0 29,22-2 26,4 0 14,5-2 4,-7-3 0,-3 1 3,-12-3 1,-12 2-4,-11-3 11,-4 0-4,-3-1 5,-25 2 6,-8-1 2,0-5-16,1-2-4,9-7-14,3-8-99,12 0-160</inkml:trace>
  <inkml:trace contextRef="#ctx0" brushRef="#br0" timeOffset="8904.13">19600 2984 238,'0'0'966,"0"0"-964,0 0 0,174-54 30,-107 41-27,-7 3-5,-12 3-70,-11-2-89,-10-3-80,-8-4-51</inkml:trace>
  <inkml:trace contextRef="#ctx0" brushRef="#br0" timeOffset="9374.93">20431 2749 786,'0'0'188,"0"0"-168,0 0 24,0 0 35,0 0-58,0 0-21,-33-9-1,-1 9-4,-8 19 5,0 3 1,0 7-1,2 10 1,4 0-1,9-1 0,11-2-1,12-9-2,4-4-2,6-5-19,22-10-17,13-8-3,4 0 24,3-18-12,-4-10-41,-7-5 73,-8-7 24,-2-2-10,-2 0 21,-7 6 17,-7 12 25,-7 13-9,-4 10-13,0 1-32,0 0-23,-2 18-9,-14 16 9,1 6 1,6-2 2,9-4-1,0-5-1,13-8 0,14-4 0,11-12-1,5-5 4,1 0-4,1-15-77,-12-16-81,-13-5-163</inkml:trace>
  <inkml:trace contextRef="#ctx0" brushRef="#br0" timeOffset="9668.91">20706 2319 984,'0'0'54,"0"0"-48,134-14 24,-63 16 17,3 37-18,-8 17-15,-8 21-14,-24 15 0,-28 14 0,-6 6 4,-36-3 1,-17-10 2,-5-12 7,0-15 21,-2-11 6,-1-10-12,7-9-7,6-7-13,11-13-1,10-8-8,9-13-10,2-1-75,3-8-96,2-24-171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2:16.6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1392 1238 864,'0'0'117,"0"0"-103,0 0 23,0 0 3,0 0-32,0 0-7,0 0-1,-2 23 0,2 12 21,0 11 14,-4 5-2,-7 9-1,-5 8 0,1 1-14,-6 0-7,3-9 3,3-11-5,6-11 0,3-9-1,6-8-1,0-5 0,6 1-7,16-8 2,9 2 0,8-10 7,4-1-6,7 0-3,-1 0-13,2-19-35,7-3-84,-6-10-146,-6-4-183</inkml:trace>
  <inkml:trace contextRef="#ctx0" brushRef="#br0" timeOffset="241.59">2202 1434 977,'0'0'135,"0"0"-132,116-43 17,-56 23 31,2 3-29,1 2-11,-8 3-11,-8 6-17,-12 4-64,-10 2 10,-11 0-104,-14 0-113,0 0-60</inkml:trace>
  <inkml:trace contextRef="#ctx0" brushRef="#br0" timeOffset="547.82">2108 1526 974,'0'0'77,"0"0"-62,0 0 18,0 0-9,-18 142 17,11-77-7,-7 4 4,-3 10-15,-1 1-5,-2-4-2,4-7 3,3-13 1,5-10 0,3-12-4,5-10-5,0-6-5,3-6 3,16-3-7,12-4 0,7-3-2,5-2 0,3 0-5,6 0-41,-1-5-64,3-6-174,-8-5-256</inkml:trace>
  <inkml:trace contextRef="#ctx0" brushRef="#br0" timeOffset="929.74">2857 2191 1024,'0'0'88,"0"0"-84,129-124 9,-85 84 0,-5 6-11,-13 4-2,-9 4-2,-7-1-24,-10 1 11,0 1 12,-4 4 3,-16 7-9,-7 4 7,-4 9 1,-5 1 1,-4 0 0,2 29 1,1 13 1,-1 15 2,10 9 1,6 7-1,8-5 1,10-4 5,4-12 3,2-9 2,21-10 0,12-10-1,8-10 2,6-9-2,7-4 6,2 0 2,-5-26-11,-8-6-11,-10-5-35,-12-2-69,-10-9-142,-6-2-186</inkml:trace>
  <inkml:trace contextRef="#ctx0" brushRef="#br0" timeOffset="1461.77">3633 1335 969,'0'0'74,"0"0"-69,0 0 26,0 0-20,0 0-10,-123-5-1,90 26-1,-3 5-3,-2 9 4,2 4 7,2 6 3,8 1 7,4 2-5,10-6-8,12-6-4,0-8 0,10-12-4,21-9 2,8-7-2,11-5 4,3-24-3,-6-14-11,-7-5-1,-4-4 0,-12-1-5,-3 13 19,-11 12 1,-7 14 9,-3 10 30,0 4 5,0 0-17,0 0-1,0 2-20,-9 27-5,-2 13 3,0 8 6,2 4 3,9-4 1,0-6-6,0-6-1,18-10-5,8-8-2,11-7-2,-4-13-10,1 0-40,3-5-29,-6-23-97,-4-7-169,-7-6-230</inkml:trace>
  <inkml:trace contextRef="#ctx0" brushRef="#br0" timeOffset="1734.96">3956 1284 760,'0'0'161,"0"0"-98,0 0 9,0 0-35,0 0-28,0 0-6,-11 89 11,11-32 12,0-3 5,0-3-3,0 0-10,0-10 7,0-2-10,11-9-10,-4-4-2,1-5-1,2-9-1,1-7 1,2-2-2,3-3-1,4 0-12,2-8-24,0-13-55,-6-3-114,-5-4-134</inkml:trace>
  <inkml:trace contextRef="#ctx0" brushRef="#br0" timeOffset="1921.06">3882 1550 1131,'0'0'102,"0"0"-99,0 0-3,118-51 1,-48 26-1,1 0-66,-13-1-196,-16-4-305</inkml:trace>
  <inkml:trace contextRef="#ctx0" brushRef="#br0" timeOffset="2331.99">4351 1264 1060,'0'0'57,"0"0"-56,171-67 25,-93 45-4,3 4-14,-8 4-5,-6 6 0,-16 4-3,-15 4 0,-14 0-2,-13 0-1,-3 15 3,-4 14 6,-2 11 11,0 14 13,3 12-11,0 13-5,1 11-5,7 7 4,1-4-7,-2-5-3,-1-3 11,-9-8 2,0-2 8,-9-5-4,-22-7 10,-12-7-3,-10-8 0,-7-12-3,-4-9-3,-2-8-2,4-13-8,4-6-5,9 0-1,6-16-5,8-16-47,17-17-67,18-14-205</inkml:trace>
  <inkml:trace contextRef="#ctx0" brushRef="#br0" timeOffset="2670.76">5779 1744 1007,'0'0'60,"0"0"1,0 0 31,138-1-52,-84-13-19,2-3-11,-5 5-10,-13 2-26,-13 5-62,-15 5-60,-10 0-131,0 0-135</inkml:trace>
  <inkml:trace contextRef="#ctx0" brushRef="#br0" timeOffset="2859.09">5811 2152 636,'0'0'150,"0"0"-14,139-4 15,-71-14-53,3-3-23,-6 1-26,-14-2-29,-15 8-18,-18 4-2,-14 1-39,-4 4-101,-18-3-332</inkml:trace>
  <inkml:trace contextRef="#ctx0" brushRef="#br0" timeOffset="5865.72">7279 1395 7,'0'0'480,"0"0"-421,0 0 34,0 0 48,0 0-31,0 0-20,8-30-23,-8 30-20,0 0-11,0 0-18,0 0-13,0 24-3,0 14 4,0 9 14,0 5-4,0 2-5,-3 0 7,-6 2-10,-2-3 1,2-2-4,-4-3 0,2-6-4,1-9 2,7-13-2,2-8 1,1-10-1,0 2 1,0-3 0,25 6-1,10-3 3,7-4 5,5 0 0,1 0-6,-9 0-1,-3 0-2,-7 0-3,-7-6-44,3-6-33,-5-2-42,0-7-156,-2 0-88</inkml:trace>
  <inkml:trace contextRef="#ctx0" brushRef="#br0" timeOffset="6159.82">7950 1359 401,'0'0'413,"0"0"-374,0 0-14,0 0 50,0 0-7,166-28 0,-93 16-36,7-2-9,-6 2-9,-10 3-3,-14 0-11,-17 5-1,-17 2-23,-14 0-70,-2 2-35,-16 0-47,-24 0-55,-9 0-79</inkml:trace>
  <inkml:trace contextRef="#ctx0" brushRef="#br0" timeOffset="6487.73">7944 1426 539,'0'0'188,"0"0"-135,0 0 1,0 0-15,0 0-5,-5 108 31,5-44-25,5 9-5,-5 4 3,0 6-4,-5 0-7,-13 0-5,-2-7-7,2-11-7,3-14 21,4-10-13,4-12-4,3-6-2,4-9-4,0-5-2,8-4-2,26-1 0,15-4 7,11 0-6,5 0-3,2 0-11,-5-2-106,-13-8-180,-13-8-304</inkml:trace>
  <inkml:trace contextRef="#ctx0" brushRef="#br0" timeOffset="7206.91">8624 1955 643,'0'0'50,"0"0"-32,0 0 57,0 0-23,0 0 23,144-20-29,-90-10-23,-1-4-13,-10 0-4,-16 3 1,-9 2-2,-16 0 0,-2 3-5,0 2 0,-12 6 2,-7 4-1,-6 7-1,-2 4 0,-4 3 0,-2 3-3,-3 18 2,-7 9 0,3 8 1,5 8-3,4 11 3,12 1 0,11 0 3,8-6-2,0-6-1,22-10 2,14-6 10,10-9 4,10-14 16,0-7 5,2 0-3,-13-4-12,-1-16-14,-10-8-8,-12-12-22,-5-8-75,-9-10-139,-8-5-164</inkml:trace>
  <inkml:trace contextRef="#ctx0" brushRef="#br0" timeOffset="7768.79">9393 1133 646,'0'0'114,"0"0"-98,0 0 68,0 0-51,0 0-9,0 0-16,-54-20 13,21 20-18,-1 9 0,-5 8 2,-2 7 2,3 7 0,0 1-6,12 6 0,3 1-1,15-5-2,8-2 1,0-8 0,6-3-5,17-9-25,3-11 1,6-1-2,-3 0 28,0-15-7,2-9 6,-6-6 5,-6-5 12,-5 5 0,-3-2 23,-5 9 5,0 6-6,0 7-9,-4 8 5,-2 2-1,0 0-7,0 0-22,0 4-9,0 24 7,-5 8 2,-2 2 16,1 1-9,4-5-1,2-5 3,0-5-4,0-3-3,6-7-2,10-6 0,1-3-1,4-5-16,1 0-36,-1 0-119,-2-12-109,-6-7-254</inkml:trace>
  <inkml:trace contextRef="#ctx0" brushRef="#br0" timeOffset="8085.89">9622 1042 699,'0'0'178,"0"0"-158,0 0 37,0 0-26,0 0-31,0 0-1,14 64 1,-14-13 29,0 5 10,0-2 4,0-2-12,0-6-6,4-6-8,7-4-7,3-7-6,-1-7 1,3-8-4,3-9-2,4-5 4,6 0-6,2-5 0,0-20-41,-6-3-55,-9-2-80,-16 0-98</inkml:trace>
  <inkml:trace contextRef="#ctx0" brushRef="#br0" timeOffset="8281.13">9636 1252 765,'0'0'147,"0"0"-144,0 0 34,0 0-7,147-49-10,-102 40-7,-5 0-13,-19 4-57,-9 5-87,-9 0-41,-3 0-116</inkml:trace>
  <inkml:trace contextRef="#ctx0" brushRef="#br0" timeOffset="8537.71">10066 1993 884,'0'0'169,"0"0"-151,0 0-10,0 0-2,0 0-6,0 0-92,35-20-194,-21 2-163</inkml:trace>
  <inkml:trace contextRef="#ctx0" brushRef="#br0" timeOffset="8999.46">10623 1787 368,'0'0'540,"0"0"-506,0 0-28,0 0 21,0 0-15,0 0 8,58-9-7,-29-13-11,2-3 6,8-12-1,3-3-2,-2-1-3,-2 6 1,-10 9 2,-7 8-3,-13 10 2,0 5 6,-8 1 4,0 2 1,0 0-8,0 0-7,0 14-10,0 17 10,0 9 5,0 6 8,0 4 4,0 4 4,0 0-11,0 3 6,0 1-7,0-4-6,0-6-2,0-6 1,0-16 0,0-6-2,0-12-1,0-1-51,0-7-72,-2 0-97,-10 0-23</inkml:trace>
  <inkml:trace contextRef="#ctx0" brushRef="#br0" timeOffset="9248.71">10695 2167 739,'0'0'174,"0"0"-170,0 0 20,0 0 30,137 21 21,-56-20-20,2-1-32,-8 0-2,-12 0 7,-18 0-11,-16 0-11,-19 0-6,-5-1-1,-5-7-43,0-3-31,0-5-164,0-7-215</inkml:trace>
  <inkml:trace contextRef="#ctx0" brushRef="#br0" timeOffset="9825.74">11422 1342 948,'0'0'131,"0"0"-131,0 0 7,0 0 6,156-19-1,-72 19 3,6 0-13,-4 4 0,-8 6-2,-9-3 2,-11-4-1,-17 1 1,-13 1 2,-14-3-4,-10-2 0,-4 1 8,0-1 2,0 0 9,0 0-4,0 0-6,0 4 3,0-4-7,0 2-2,0 9-1,0 4 1,0 15 0,0 11-3,-8 8 8,1 12 1,2 5-3,0 13 3,5 5-1,0 11-3,0 4 3,0-2-7,0-1 7,0-16 5,0-10-2,-4-6 10,-11-11-9,-10-6-2,-8-3 11,-8-9-10,-5-10-5,-6-4 3,4-12-5,-4-6-1,5-3-1,1 0-2,3-10-32,3-6-43,7-2-122,6-6-235</inkml:trace>
  <inkml:trace contextRef="#ctx0" brushRef="#br0" timeOffset="10763.76">10137 1930 339,'0'0'94,"0"0"-71,0 0 50,0 0-26,0 0-7,0 0-13,16 61-11,-16-53-2,0-5 5,0-3 10,0 0 6,-3 0 5,0 0-6,-2 0-10,0-3 5,5-5-4,0 2 6,0 2-12,0 2-19,0 2-6,0 0 6,0 0 1,0 0-1,0 0-5,0 0-7,-2 0 12,-13 9 7,-6 5 7,-1-3-8,4-7 0,7-2 4,4-2 17,5 0 11,2-8 13,0-10-1,0-2-30,4 3-11,15 0-9,3 3 2,4 2 0,-1 4 3,-5 1-5,-9 7-10,-1 0-74,-8 0-126,-2 0-115</inkml:trace>
  <inkml:trace contextRef="#ctx0" brushRef="#br0" timeOffset="11805.73">10880 2528 475,'0'0'106,"0"0"-32,0 0 38,0 0-23,0 0 2,0 0-31,0-14-19,0 14-2,0 0-15,0 0-7,0 23-10,0 14 6,0 18 16,0 7 5,0 2-6,-5-2-13,1-4-6,-1-6-4,3-7-1,-5-5 2,7-13-4,0-4-1,0-9 0,0-3 2,0-8-3,0-3-19,-2 0-44,2 0-51,-4 2-84,-4 0-57,-5 0-98</inkml:trace>
  <inkml:trace contextRef="#ctx0" brushRef="#br0" timeOffset="12140.66">10577 3012 581,'0'0'127,"0"0"-110,0 0 45,0 0-44,0 0-14,0 0 24,68 55 31,-28-21-17,1 7 5,-3 1-6,-7 3-6,-6-6-11,-3-5-13,-5-10-1,-3-8-2,-1-9 7,-4-6 2,3-1 6,7-5 12,12-26 4,10-10-14,7-6-20,2-1-1,-3 9-4,-9 10 1,-9 7-2,-12 8-4,-7 7-31,-10 7-70,0 0-94,-27 21-130</inkml:trace>
  <inkml:trace contextRef="#ctx0" brushRef="#br0" timeOffset="12555.76">10608 3843 789,'0'0'101,"0"0"-95,0 0 69,0 0-44,0 0-6,-14-101-8,-10 93-13,-4 8 8,-4 0 9,-1 0 4,-3 13 0,4 14 1,3 6-7,5 10-5,6 7-7,7 6 6,9 2-4,2 4-3,0-4-2,2-3-1,9-6 1,0-6-4,-2-7 0,-4-4-4,-1-7-33,-4-6-8,0 0-53,0-6-114,-17-3 10,-10-4-136</inkml:trace>
  <inkml:trace contextRef="#ctx0" brushRef="#br0" timeOffset="12890.92">10135 4412 624,'0'0'176,"0"0"-129,0 0 6,101-116-34,-28 77-18,14-7-1,2-2-70,-4 2-26,-13 2 48,-13 3-75,-18 9-73,-13 6 102,-7 7 94,-11 5 19,-5 5 131,-2 5 53,-3 2-54,0 2-5,0 0-67,0 0-23,0 9-27,-7 23 7,-7 9 10,0 8-3,4 3-12,3 2-13,1-2-6,4-4-7,2-6 2,0-8-5,0-10-2,0-8-34,0-9-70,10-7-107,11-3-82,-2-29-177</inkml:trace>
  <inkml:trace contextRef="#ctx0" brushRef="#br0" timeOffset="13169.64">11058 3909 962,'0'0'88,"0"0"-60,0 0 1,0 0-7,0 0 23,36 119-6,-28-59-14,-1 1-7,-4 3-5,-3 0-2,0-2-1,0-8-6,0-12-2,0-11 0,2-14 0,5-8 0,6-8-2,7-1 1,9-4-1,0-18-3,0-2-22,-2 2-50,-12-1-57,-9-1-134,-6-1-159</inkml:trace>
  <inkml:trace contextRef="#ctx0" brushRef="#br0" timeOffset="13320.81">11043 4233 719,'0'0'189,"0"0"-182,0 0-4,0 0 1,131-51-4,-81 36-54,-4-7-125,-15-1-217</inkml:trace>
  <inkml:trace contextRef="#ctx0" brushRef="#br0" timeOffset="13596.92">11390 3930 742,'0'0'180,"0"0"-151,0 0 15,0 0-10,165 2 7,-109 40 2,-7 16-14,-13 10-7,-21 9 3,-15-4-8,0 5 2,-27-6 1,-11-5 5,-4-6-2,2-15-4,4-12-1,11-17 13,7-8-17,7-7-7,7-2-2,2 0-5,2 0-5,0-6-42,0-18-104,0-12-297</inkml:trace>
  <inkml:trace contextRef="#ctx0" brushRef="#br0" timeOffset="14690.41">13737 1930 731,'0'0'131,"0"0"-88,0 0 48,0 0-35,0 0-25,0 0-20,0 0-5,77 0-1,-25-9 15,9-5-11,-3 2 1,-11 0-10,-9 3-1,-12 6-62,-8 1-66,-4 2-80,-10 0-44,-4 0-151</inkml:trace>
  <inkml:trace contextRef="#ctx0" brushRef="#br0" timeOffset="14871.84">13806 2249 711,'0'0'186,"0"0"-176,0 0 29,0 0 16,0 0-13,127-11 9,-57-3-43,-3 0-8,-7 2-43,-9 2-213,-2-2-208</inkml:trace>
  <inkml:trace contextRef="#ctx0" brushRef="#br0" timeOffset="15513.65">15964 1543 19,'0'0'772,"0"0"-692,0 0 31,0 0-7,0 0-69,0 0-18,0 0-17,0 35 0,-4 14 9,-3 2 13,-1 4-8,0 1 2,-1 2 1,1 0-3,1-4-7,0-6 0,5-9-1,2-10-3,0-7 2,0-8-1,9-4 0,10-4-1,9-3 1,7-3 2,6 0-6,5-12-32,4-7-77,-4-5-131,-5-5-170</inkml:trace>
  <inkml:trace contextRef="#ctx0" brushRef="#br0" timeOffset="15746.94">16491 1580 938,'0'0'81,"0"0"-72,0 0 3,137-28-6,-62 19 14,0 4-11,-9 1-9,-16 2-10,-21 0-105,-20 0-15,-9-5-5,0 4 26,-22-4-143</inkml:trace>
  <inkml:trace contextRef="#ctx0" brushRef="#br0" timeOffset="16039.39">16547 1569 307,'0'0'93,"0"0"-20,0 0 64,0 0-51,-52 105 2,48-69-6,-2 9 5,0 5-31,-1 12-14,-1 1-3,-6 0-1,3-3-8,3-7-3,1-7-7,4-10 5,3-4-4,0-6-5,0-4-4,0-5-2,16 0-7,11-5 7,6-4-7,9-6 1,8-2 0,-1 0-4,2 0-34,-6-8-78,-5-8-122,-9-6-154</inkml:trace>
  <inkml:trace contextRef="#ctx0" brushRef="#br0" timeOffset="16279.42">17014 1913 1005,'0'0'92,"0"0"-88,0 0 20,0 0-22,0 0 7,-4 130 15,10-81-13,-1-10-6,-1-3-1,-4-5-1,0-12-3,0-1 0,0-7-35,0-3-66,0-5-120,1-3-53,8 0-198</inkml:trace>
  <inkml:trace contextRef="#ctx0" brushRef="#br0" timeOffset="16653.38">17197 1688 949,'0'0'68,"0"0"-60,0 0 23,131-40-17,-61 40-8,5 0-3,0 0-3,-11 0 0,-11 2 2,-15 0 0,-16 0 0,-15 0-2,-7 4-10,0 6 9,0 10 1,0 15 15,0 14 15,-5 14-3,3 13-6,2 6-7,0-6 0,2-3-6,11-13 3,-4-8 9,-4-6-3,-5-10-2,0-6 3,-9-4-9,-20-4 1,-4-4 0,-10-6-8,-10-5-2,-7-9-3,-4 0-80,-1-19-161,5-27-280</inkml:trace>
  <inkml:trace contextRef="#ctx0" brushRef="#br0" timeOffset="17553.44">15931 972 422,'0'0'210,"0"0"-139,0 0 47,0 0-4,0 0-47,0 0-14,22-12-13,-22 8-5,-11 0 1,-15-4-14,-15 2-22,-12-2 20,-12 6-15,-6 2 3,2 0-4,3 7 1,13 10-4,9 5 0,10 6-2,4 11 1,7 5 0,5 6 1,5 6-1,6 2 4,4 3-3,3 2 0,0 3-1,0-1 0,0 0 2,0-7-1,0-7 0,0-5-1,-8-10 0,-13-7 2,-2-8-2,-4-5-4,-6-5-24,1-10 13,3 1-7,11-2 17,7 0 5,7 0 3,4 0-1,0 0-2,0 0-9,24 0-11,16 11 20,6 10 3,6 12-3,-10 11-1,-11 16-2,-8 11 3,-14 8 1,-9 9 1,0 5 2,-20-3 9,-4 0 8,1-9 6,4-9-3,7-10-3,12-6-1,0-8-3,1-8-3,29-10-5,5-5-2,17-10 1,8-6-4,7-9-2,2 0-2,-2-9-43,0-28-130,-2-24-281</inkml:trace>
  <inkml:trace contextRef="#ctx0" brushRef="#br0" timeOffset="18439.69">18234 1168 476,'0'0'195,"0"0"-80,0 0 25,0 0-19,0 0-74,0 0-11,6-49-22,12 43-11,9 3-1,10 3 2,13 0-4,8 3 4,-3 19-4,-8 7 0,-13 10-7,-20 10 2,-14 9 5,-8 8 3,-29 4-1,-13 4 6,4-2-4,-1-2 7,11-3-8,9-5-2,12 2 0,13-9 1,2-2-2,0-9 0,19-10-2,8-10 0,4-8 1,2-8 0,-3-5 0,-8-3 0,-3 0-3,-11 0-7,-6 0 11,-2 0 1,0 0-1,0 0-14,-16 0 13,-12 19-9,-9 13 3,4 16 1,-2 10 3,6 15-2,8 9 4,11 4-3,8-2-1,2-5 4,0-11 1,16-5 2,-2-10 7,-5-5 10,-9-10 2,0-8 0,-9-2 2,-26-7-2,-12-5 3,-8-11-5,-10-5-7,7 0-6,5-9-4,6-9-2,15-3-71,12 2-176,18-7-428</inkml:trace>
  <inkml:trace contextRef="#ctx0" brushRef="#br0" timeOffset="19233.55">18289 3648 559,'0'0'121,"0"0"-46,0 0 70,0 0-62,0 0-14,0 0-28,116-93-17,-71 45-2,2-4 12,-5-3-21,-11 7 0,-13 12-7,-11 11-2,-7 7-4,0 8 2,0 1-4,-13 9 2,-10 0-14,-1 0-5,1 4-6,6 13-5,3 0-7,12 4 4,2 3 1,0-1-17,11 4 30,21 0 9,5 4 5,5 0 1,-1 4 3,-10 0 1,-7-10 0,-12 1 0,-10-5 1,-2-1 2,-4-1 9,-23 0 10,-5-4-5,-3 0-9,4-5-7,6-5-1,7-5-49,9 0-99,7 0-60,2 0-168</inkml:trace>
  <inkml:trace contextRef="#ctx0" brushRef="#br0" timeOffset="19586.67">18974 3511 570,'0'0'74,"0"0"-36,0 0 20,0 0-46,0 0 28,0 0-5,117 30 4,-58-30 14,5 0-5,8 0 4,-2 0-12,0 0-5,-16 0-22,-15 0-8,-14 0-5,-13 0-9,-8 0-47,-4 0-53,0 0-24,-8-4 6,-13-12-198</inkml:trace>
  <inkml:trace contextRef="#ctx0" brushRef="#br0" timeOffset="20030.33">19346 3214 506,'0'0'178,"0"0"-168,0 0 43,0 0-27,0 0-21,0 0-5,25 12 8,-1 4 2,5 0 13,3 1 2,5 0 17,5 5-17,4-2 0,0 1 0,5-2-15,-4-1-8,-7 3 0,-7-4-2,-14-2 0,-2-1-4,-15 0 4,-2 10 1,0 2 1,-20 4 7,-9 2 12,-6 4-1,-5 0 1,-5 3 9,1 0-8,4-4 2,3-3-7,10-4-5,5-8-5,7-7-4,4-1-2,4-7-1,5-1-10,2-4-37,0 0-20,0 0-67,20-21-83,13-8-156</inkml:trace>
  <inkml:trace contextRef="#ctx0" brushRef="#br0" timeOffset="20500.73">20169 3703 839,'0'0'77,"0"0"-40,0 0 39,0 0-59,133-134 2,-86 88-4,-3-2-9,-3-6 1,-7 10 3,-15 5-2,-9 10-2,-10 7 0,0 5-6,-7 7 4,-15 4-8,-10 6 2,-1 0-21,4 0-9,9 0 6,6 10 1,9 4-7,5 6 7,0 3-4,8 1-6,23 3 19,7 4 13,4-2 3,1 1 0,-10-4 2,-13 0-1,-5-3-1,-12-3 15,-3 0 11,0-2 16,-23 0 2,-6 2-15,-7-3-8,1 3-12,6-9-7,3 1-2,12-4-1,7 0-24,7-5-102,0-3-46,3 0-66</inkml:trace>
  <inkml:trace contextRef="#ctx0" brushRef="#br0" timeOffset="20727.64">20898 3607 889,'0'0'114,"0"0"-109,0 0 37,0 0-24,0 0-3,145 0-8,-105-8-7,-3 1-1,-8-5-23,-8-5-46,-1 0-108,-7-2-38,-4 1-106</inkml:trace>
  <inkml:trace contextRef="#ctx0" brushRef="#br0" timeOffset="21273.71">21715 3479 817,'0'0'140,"0"0"-120,0 0 58,0 0-49,0 0-24,0 0-5,-111-14 1,71 34-1,5 8 5,-2 2 1,2 4 2,6 4-2,2 0-3,7-2-3,9-1 0,11-7-1,0-6-1,3-8-4,20-6-6,14-8-4,4 0 6,4-11 4,1-12 5,-7-8 1,-6-2 1,-5-6 1,-6 1 1,-7 4 1,-3 10 6,-8 7 27,-4 12 2,0 3-10,0 2-5,0 0-24,0 16-6,-3 14 5,-1 6 1,4-4 1,0-4 1,11-3 3,25-7 14,9-7 17,13-4-3,4-7 1,3 0-3,-7-4-2,-16-13-8,-11 2-9,-15 2-5,-7 0-2,-9 3-5,0-1-46,-7 2-56,-31-2-165,-11 1-404</inkml:trace>
  <inkml:trace contextRef="#ctx0" brushRef="#br0" timeOffset="22744.61">13325 5211 515,'0'0'143,"0"0"-128,0 0 39,0 0 53,0 0-42,0 0-45,-22-5-19,31 5 3,15 7 34,8 0-5,3-3 4,5 0 0,5-4-3,-1 0 1,-2 0-15,-1 0-17,-10 0 4,-8-4-7,-8 1-11,-9 3-60,-6 0-72,0 0-86,-2 0 43,-20 10-36</inkml:trace>
  <inkml:trace contextRef="#ctx0" brushRef="#br0" timeOffset="22977.31">13187 5511 725,'0'0'50,"0"0"-36,0 0 18,0 0 60,141 31-2,-70-23-50,3-4 0,-1 1-6,-13-2-1,-14-3-22,-14 2-11,-16-2-1,-8 2-15,-8-2-59,0 0-64,0-4-128</inkml:trace>
  <inkml:trace contextRef="#ctx0" brushRef="#br0" timeOffset="25773.84">16361 4881 113,'0'0'93,"0"0"-58,0 0-8,0 0-1,0 0-3,0 0 2,11-10-4,-11 7 3,5 2-2,-5-1 11,2 0 6,0 2 9,-2-3 4,2 1 2,-2 2-18,0-2-3,0 2-8,0 0-6,0 0 9,0 0-6,0 0 13,0 0 6,0 0 6,0 0-1,0 0-11,0 0-9,0 0-10,0 0-10,0 0 2,0 0-7,0 0 0,0 0 3,0 0-3,0 0 2,0 0 10,1 0-5,-1 0 14,0 0-6,0 0-4,0 0-2,0 0-4,0 0-6,0 0 6,0 0-3,0 0 6,0 0-7,0 0 5,0 0-2,0 0-1,0 0-3,0 0 1,0 0 0,0 0-2,0 0 0,0 0 1,0 0 0,0 0-1,0 0 1,0 0-1,0 0 1,0 0-1,0 0-3,0 0 3,0 0 2,0 0-1,0 0-1,0 0 2,0 0-1,0 0 0,0 0-1,0 0 1,0 0-1,0 0 0,0 0-5,0 0 5,4 0 0,-2 2 0,0 5 0,-2 0 5,3 3-5,-3 4 0,2 6 3,0 3-1,-2 5 0,0 0-2,0 0 4,0 4-3,0 0 4,0 5-5,0-2 0,0 0 2,0-4-2,0 1 4,0-1-2,0-3 4,0-4-4,0-6 4,0-6 2,0-7-4,0-2-3,0-1 0,0-2 6,0 0-4,0 0 1,0 0 2,0 0-6,0 0-10,0 0-41,0 0-100,0 0-208,0-2-220</inkml:trace>
  <inkml:trace contextRef="#ctx0" brushRef="#br0" timeOffset="26223.5">16003 5692 64,'0'0'390,"0"0"-310,0 0 7,0 0 36,0 0-51,0 0-32,-3 0-24,31 0-2,15 0 20,18 0 9,12 0-2,18 0 1,15 0 1,0 0 1,6 0-10,-3-3-10,-9-1-3,-13 1 5,-16 1-3,-17 2 0,-18-2-8,-14 1-8,-14-1-2,-5 0-1,-3 0 3,0-1-7,0 1 0,0 0-26,-17 2-79,-12 0-136,-6 0-80</inkml:trace>
  <inkml:trace contextRef="#ctx0" brushRef="#br0" timeOffset="26861.41">16192 6493 264,'0'0'170,"0"0"-136,0 0 17,0 0 48,0 0-10,0 0-4,73-54-6,-48 26 4,-1-6-24,3-9-8,2-3-15,-2-4-7,1 0-11,-5 4-10,-9 8 3,-6 8-7,-6 9 6,-2 9-7,0 5 1,0 2-2,-17 5 0,-5 0-2,-1 0-3,3 0 1,2 12-6,7 0 7,4 7-3,7 1 0,0 4-2,10 2 4,14 0-3,7 0 5,7 4-1,2-2 0,4 0 1,-1 1 2,-3-2-1,-9 4-2,-6-6 2,-12 1 2,-8-2-1,-5-4 10,-7 4-1,-20-3 12,-9 1-3,-1-5-6,-1-2-2,3-5-7,0-3-4,4-7-1,4 0-8,6 0-71,1 0-146,13-21-185</inkml:trace>
  <inkml:trace contextRef="#ctx0" brushRef="#br0" timeOffset="27671.22">15627 4601 752,'0'0'46,"0"0"0,0 0 58,0 0-59,0 0-22,0 0-15,19-5-4,-50 5 27,-13 5-10,-6 4-12,-4 1 3,-3 0-1,7 5 6,4 2-11,6 9-4,1 10 3,10 6-5,7 6 0,11 10 1,11 5-1,0 10 1,0 11 2,14-3 0,-1-5-1,-9-9 2,-4-9-3,0-4 2,-9-6-2,-20-6 5,-6-6-3,-1-9-3,1-9 4,6-11-1,7-7 0,9 0-2,5 0 2,8 0 0,0 0-3,0 0-7,20 0-8,16 0 15,15 9 3,2 18-1,-4 16-1,-7 10 5,-13 12-5,-15 7 1,-14 4 3,0 7 2,-8 1 0,-19-2 3,2-7 2,0-5 4,10-11 11,4-4 1,8-6-6,3-6-9,3-5-5,23-3 0,10-10 0,9-4-4,3-7-4,4-11-7,1-3-59,1-20-121,-3-32-386</inkml:trace>
  <inkml:trace contextRef="#ctx0" brushRef="#br0" timeOffset="28472.55">17284 4838 211,'0'0'720,"0"0"-701,0 0-15,0 0 47,0 0-40,147-96-9,-80 96 7,-6 0-4,3 12-4,-13 12 4,-11 8 0,-14 7 10,-10 4-13,-12 12 7,-4 11 8,-6 8 6,-18 5-1,-3-3-1,7-6-7,0-2-14,9-4 2,8 6 5,3-1-7,0-3-3,18 0 3,11-8 4,7-6-4,4-10 0,2-9 0,-1-13-2,-8-11-5,-11-9-12,-8 0 7,-12-2 12,-2-16 2,-6 2-2,-24 2 0,-7 10 11,-4 4 3,-1 0 8,4 28 1,5 16-14,8 15 3,9 13-8,7 9 2,8 16-4,1 0 3,0-3-4,0-9 2,0-8-2,-17-9-1,-6-12 7,-12-11 16,0-20-6,-5-13 1,1-12 1,2 0-4,3-15-8,8-24-7,6-2 0,6-9-44,10 4-84,4 0-207</inkml:trace>
  <inkml:trace contextRef="#ctx0" brushRef="#br0" timeOffset="29073.55">18382 6960 814,'0'0'157,"0"0"-144,0 0 34,28-114 20,-1 59-45,6-1 4,-4-4-18,-5 6-2,-12 14-6,-10 10 3,-2 10 0,-7 9 1,-17-1-4,-8 12-18,0 0 5,12 0 1,8 19-6,12 11-23,0 3 2,15 10-10,21-1 6,13 0 31,2-2 12,-1-4 1,-15-1 2,-15-5 11,-12-2 24,-8-5-2,-3 6 12,-24-5-1,-9 0-16,0 1-18,3-2-6,4-3-7,12-4-7,9-6-82,8-6-136,0-4-151</inkml:trace>
  <inkml:trace contextRef="#ctx0" brushRef="#br0" timeOffset="29277.51">18811 6996 998,'0'0'77,"0"0"-77,125-6 47,-56 2-20,1 0-10,-2 0-10,-16 4-7,-17-2-29,-14-4-33,-16-4-51,-5-4-92,0-4-93</inkml:trace>
  <inkml:trace contextRef="#ctx0" brushRef="#br0" timeOffset="29553.36">18969 6728 757,'0'0'142,"0"0"-136,0 0 26,0 0-2,0 0-16,154 39 1,-98-3-9,-3 8 1,-10 1 8,-9 1 0,-22 0-2,-12-5 8,0 0 6,-31 1 12,-11-5-13,-5-4-14,1-2-8,6-9-3,12-4-1,9-9-8,9-9-78,10 0-83,0-2-70,4-23-192</inkml:trace>
  <inkml:trace contextRef="#ctx0" brushRef="#br0" timeOffset="29927.6">19480 7149 492,'0'0'202,"0"0"-96,0 0 71,109-117-70,-78 71-48,-4 4-10,-7-7-28,-9 8-6,-6 4-8,-5 8-2,0 5-2,-19 5-3,-2 7-5,-2 8 0,3 4-14,5 0-7,5 20-8,6 6-13,4 6 7,0 3-2,16-2 2,17 1 19,4 1 10,3-3 11,-8-4 0,-5-1 1,-11-6 17,-12-3 14,-4 2 12,-2-4-4,-25 5-6,-8-3-11,-6 1-17,5-2-6,7-3-2,6-6-49,9-7-88,7-1-99,7-4-146</inkml:trace>
  <inkml:trace contextRef="#ctx0" brushRef="#br0" timeOffset="30138.79">20092 7069 1025,'0'0'66,"0"0"-46,123-29 56,-69 20-59,-5-4-14,-9 3-3,-15-2-43,-7-5-62,-10 2-120,-1-3-47,-1-1-116</inkml:trace>
  <inkml:trace contextRef="#ctx0" brushRef="#br0" timeOffset="30641.46">20850 6872 443,'0'0'485,"0"0"-444,0 0 27,0 0 7,0 0-59,-122 8-11,80 21-1,4 3 4,5 3-6,8 0-2,9-4 0,10-1-8,6-7-13,0-5-24,22-11 12,14-7 18,6 0 5,1-14 8,-4-10 1,-5-1 2,-10-4 3,-5 3-1,-14 3 8,0 8 22,-5 4 21,0 4-5,0 2-8,0 5-11,0 0-11,0 0-12,-2 12-4,-10 9-1,8 5 4,4-4 1,0-2-1,23-3 4,17-7 9,18-10 7,11 0 9,9-5-7,-7-11 3,-8-1-5,-19-3-6,-15 5-15,-16 3 2,-11 0-7,-2 2-10,-8 4-41,-39 3-44,-24 3-124,-29 0-352</inkml:trace>
  <inkml:trace contextRef="#ctx0" brushRef="#br0" timeOffset="31257.16">13694 8115 827,'0'0'145,"0"0"-135,0 0 25,0 0 43,120-32-28,-61 10-20,1 6-18,-8 3-8,-9 6-4,-20 5 0,-4 2-26,-9 0-25,-7 0-21,-3 0-64,0 0-28,-11 2-3,-18 10-137</inkml:trace>
  <inkml:trace contextRef="#ctx0" brushRef="#br0" timeOffset="31427.46">13758 8282 695,'0'0'184,"0"0"-173,0 0 82,131-35-24,-62 17-20,5 3-17,-3 4-31,-9 7-1,3 2-91,-3 0-115,6-4-195</inkml:trace>
  <inkml:trace contextRef="#ctx0" brushRef="#br0" timeOffset="31878.78">16397 7882 954,'0'0'85,"0"0"-84,0 0 20,0 0 12,-29 138-10,29-89-8,0-5-8,0-4-4,6-8-2,-3-3-1,-3-10-52,0 1-50,0-6-131,0-4-95</inkml:trace>
  <inkml:trace contextRef="#ctx0" brushRef="#br0" timeOffset="32261.45">15777 8631 811,'0'0'145,"0"0"-139,0 0 26,189-4 65,-61 4-49,28 0-14,33 0-9,23 0-7,15-9-3,11-1 9,-6-2-6,-21 5-3,-31-2-2,-42 3-1,-40 2-8,-35 3-4,-32-4 0,-20 1-15,-11 1-25,-7-2-30,-33 5-87,-20 0-178,-16 0-91</inkml:trace>
  <inkml:trace contextRef="#ctx0" brushRef="#br0" timeOffset="32801.49">15815 9573 694,'0'0'167,"0"0"-151,0 0 36,0 0 31,0 0-70,0 0 2,96-129 0,-56 84-12,-2 0 6,-11 7 10,-15 8-8,-8 8-5,-4 5-2,0 2 0,-10 3-4,-12 4 0,-2 6-8,-1 2-7,5 0 7,5 4-3,8 12-5,7 3-10,0 6-15,13-3 12,18 4 19,9-2 6,5 4 4,-5 2 3,-9-2 9,-13 0 12,-12 1 1,-6-3 12,0 0 2,-17-3-9,-10 0-6,3-5-8,1-6-9,5-2-4,3-6-3,1 1-5,2-5-53,5 3-52,2-3-123,5 0-115</inkml:trace>
  <inkml:trace contextRef="#ctx0" brushRef="#br0" timeOffset="33005.52">16589 9587 1019,'0'0'61,"0"0"-60,166-52 56,-102 37-38,-9 8-19,-10 0-21,-12 4-113,-8-6-153,-10-2-66</inkml:trace>
  <inkml:trace contextRef="#ctx0" brushRef="#br0" timeOffset="33557.26">17634 9394 787,'0'0'145,"0"0"-138,0 0 22,0 0 57,0 0-62,0 0-2,-85-9-7,43 26-3,-6 7 10,0 5 0,4 1-9,7 2-9,15-2-2,9 1 0,11-10-2,2-3-4,0-8-29,27-8 5,1-2 4,6 0 11,2-12-1,-6-10 6,0-2 4,-6 0 1,-7 2 3,-5 5 3,-3 8 9,-7 3 30,-2 2-7,0 4 3,0 0-5,0 0-14,0 17-8,0 8-5,0 3 8,0-2-10,14-1-2,9-11-1,10-5 3,11-9 7,10 0-5,8-11 11,5-10-8,-3-2 11,-8 4-12,-16 4-5,-11 6-3,-11-1-6,-9 3-41,-9 0-88,0-7-240</inkml:trace>
  <inkml:trace contextRef="#ctx0" brushRef="#br0" timeOffset="34367.7">9474 7885 665,'0'0'198,"0"0"-137,0 0 18,0 0 6,0 0-38,0 0 2,2 109 1,-2-52-18,0-1-16,0-4 5,0-8-5,0-5-4,0-7-3,10-6-3,3-3 0,10-6-3,6-10-2,6-3 1,6-4-2,3 0-10,-2-9-39,1-15-58,-3-8-127,-8-11-175</inkml:trace>
  <inkml:trace contextRef="#ctx0" brushRef="#br0" timeOffset="34569.85">10228 7832 1038,'0'0'76,"0"0"-74,159-44 10,-83 31 22,2 4-16,-5 4-11,-6 5-7,-13 0-31,-17 0-86,-18 0-92,-19 0-80,0 0-158</inkml:trace>
  <inkml:trace contextRef="#ctx0" brushRef="#br0" timeOffset="34884.94">10218 7908 586,'0'0'117,"0"0"-70,0 0 110,-42 121-42,42-69-30,0 10-24,0 0-16,0 0-7,0-1-10,0 1-2,-5-4-5,0-2-8,-2-3 7,1-12-1,2-8-3,-1-14-3,3-5 3,2-7 1,0-3-7,8-3-6,22-1-2,8 0 0,1 0-2,4 0-10,-1 0-36,6-13-34,-2-5-94,1-7-210</inkml:trace>
  <inkml:trace contextRef="#ctx0" brushRef="#br0" timeOffset="35275.39">10913 8465 880,'0'0'79,"0"0"-74,114-100 16,-74 72-5,-11 2-14,-9 8 2,-7 7-4,-8 1 1,-5 1 11,0 2 1,-7-2 4,-18 5-7,1 3 5,-11 1 1,1 0 6,-6 10-2,-7 17-3,0 8 4,4 9-7,10 4-7,14 2 1,13-4-2,6-5-1,6-12-2,25-5 4,7-3 9,10-7 8,8-7-2,4-5-4,2-2-5,-1 0-7,-8-9-6,-13-12-3,-9 0-28,-12-10-61,-9-9-75,-7-14-158,-3-15-106</inkml:trace>
  <inkml:trace contextRef="#ctx0" brushRef="#br0" timeOffset="35815.44">11666 7539 682,'0'0'107,"0"0"-93,0 0 38,0 0 39,0 0-54,0 0-10,-35-42-2,2 42-12,-8 9 19,3 17 0,-7 6 4,3 8-16,5 1-5,6 4-5,10-3-5,15-6-3,6-4 1,0-10-2,20-4-1,8-9 0,6-9 0,4 0-8,0-17 0,-3-11 5,-4-6-2,-4 0-3,-6-2 7,-6 2 1,-6 8 1,-2 6 0,-5 11 12,-2 6 7,0 3 3,0 0-5,0 3-4,0 24-4,0 6 3,-4 10 0,4-3-6,0 1-4,0-8 1,10-7-3,8-8 1,5-8-2,-1-10 0,5 0-23,1-8-24,-3-12-60,-2-7-118,-6-5-145</inkml:trace>
  <inkml:trace contextRef="#ctx0" brushRef="#br0" timeOffset="36101.02">11970 7319 903,'0'0'143,"0"0"-122,0 0 30,0 0-17,0 106 18,4-41-14,1 1-17,-5 0-9,0-5 5,0-4-5,0-7-2,0-12-1,6-8-2,4-10-3,2-10-1,9-6-2,4-4-1,6 0 0,2-10-13,-6-9-28,-5-2-39,-6-1-74,-10 0-139,-6-1-115</inkml:trace>
  <inkml:trace contextRef="#ctx0" brushRef="#br0" timeOffset="36252.92">11929 7726 932,'0'0'153,"0"0"-142,0 0-5,0 0 5,0 0-11,168-70-25,-99 52-162,-7-2-202</inkml:trace>
  <inkml:trace contextRef="#ctx0" brushRef="#br0" timeOffset="36655.43">12435 7532 991,'0'0'57,"0"0"-53,135-3 14,-60-2-2,4-4-7,-6 4-7,-11-2 0,-21 3-1,-13 2 0,-15 2 1,-8 0 7,-5 0 14,0 14 15,0 18 19,-5 12-8,2 11-22,0 11-6,3 12-2,0 10-7,3 7-3,12 2-7,-7-2 4,-2-4-6,-6-6 6,-8-4 3,-25-13 2,-14-9 15,-17-20 4,-6-13-9,-7-12-4,-2-11 0,6-3-9,3-3-5,13-13-3,8-2-8,13 2-29,9 2-70,19-3-134,8-10-525</inkml:trace>
  <inkml:trace contextRef="#ctx0" brushRef="#br0" timeOffset="67972.71">1075 11410 603,'0'0'68,"0"0"-58,0 0 96,0 0 0,0 0-42,0 0-17,0 0-21,-8 0-16,8 24-10,0 14 11,0 16 9,0 9-8,0 0 3,0 2-2,-2-7-3,-9-8 1,4-6-1,0-6-2,1-12 2,6-6-2,0-8-3,0-1 3,1-4 1,22-1 1,10 1 10,8-2 4,2-5 2,5 0-8,-6 0-7,-6 0-5,-7 0-5,-9 0-1,-7 0-3,-1 0-37,-1 0-85,-2 0-91,2-8-103</inkml:trace>
  <inkml:trace contextRef="#ctx0" brushRef="#br0" timeOffset="68298.34">1757 11439 756,'0'0'118,"0"0"-112,0 0 6,0 0 36,0 0 2,128-29 16,-67 23-22,1 0-17,-4 0-5,-15-3-8,-9 5-11,-15 3 0,-12 1-3,-7 0-46,0 0-58,0 0-70,0 0-14,-17 5-85</inkml:trace>
  <inkml:trace contextRef="#ctx0" brushRef="#br0" timeOffset="68760.22">1697 11572 587,'0'0'93,"0"0"-85,0 0 41,0 0 18,0 0-45,0 0-14,-29 84 6,29-26 24,0 4 0,0 8 16,0-3-15,0 1-13,0 2 0,0-2-4,0 0-6,0-5-4,-8-8 0,-3-9 0,-2-5-2,6-9 1,0-8 0,2-8-1,4-4 0,1-5-5,0-5 4,0 0-1,0 0 5,19-1 0,16 1 14,15-2-2,10 0-3,5 0-11,-1 0 5,-5 0-9,-13-2-6,-14 1-1,-17 1-1,-3 0-30,-6 0-55,-2 0-123,-2 0-187</inkml:trace>
  <inkml:trace contextRef="#ctx0" brushRef="#br0" timeOffset="69467.19">1713 11671 296,'0'0'57,"0"0"-47,0 0 19,0 0 18,0 0-10,0 0 2,3-24 8,-3 15-1,0 1-11,0-7 6,0 1-13,0-3-8,-3-1 3,-3 0-10,-6-1-5,6 4 1,1 5 6,1 6-2,4 1 4,-3 0-2,3 3 11,0 0 2,0 0-11,0 0-17,3-4 0,17-1 12,4-2 9,3 0 9,-1 1-20,2 5-8,-1-1-2,-1 2-13,4 0-122,3 0-99,2-4-280</inkml:trace>
  <inkml:trace contextRef="#ctx0" brushRef="#br0" timeOffset="73494.55">2536 11913 273,'0'0'110,"0"0"-103,0 0 46,0 0 45,0 0-16,0 0-11,0 0-17,0 0-2,-11-24 2,9 24-12,2 0-20,0 0-12,0 4-5,0 8 7,0 1 2,0-1-3,0-1-1,11-2-3,4-4 1,1-1 0,6-4 1,1 0-3,7 0-2,-1-9 2,0-11 3,-4-1-7,0-5-2,-7 3 9,-3-3-5,-5 4 3,-4 3-6,-4 1 5,-2 1-2,0 6 1,0-1 0,0-1-2,0 5-2,-2-3-1,-5 2 0,-2 4 1,3-2 0,-5 5-1,1 1-5,-3 1 0,-3 0 2,1 0 2,-1 0-3,-1 10 3,1 6-1,-2 4 2,0 6 0,0 3-6,1 3 6,1 5-1,0 1 3,3 2-3,2 0 1,4 3 0,7-6 0,0 1-2,0-4 3,5-3-1,13-5 2,2-8 0,8-3 4,-1-3 1,6-11 7,5-1 13,3-4 3,1-16-5,-4-2-9,-7 0-11,-9 4-4,-9-3-1,-5 2-17,-7-8-76,2-5-150,-3-4-190</inkml:trace>
  <inkml:trace contextRef="#ctx0" brushRef="#br0" timeOffset="74110.19">3184 11182 746,'0'0'110,"0"0"-102,0 0 76,0 0-24,0 0-22,0 0-6,0-40-4,0 40-13,-6 0 8,-9 0-9,-8 0-3,-6 0-6,-4 6-4,-3 17 0,-2 6 4,0 6-3,4 5-2,6 4 1,5-2-1,12-2-1,7-5 0,4-7-3,0-7 2,23-6-3,6-9 0,4-6-1,5 0-5,-1-9 2,-1-12 1,-7-4-4,-5-3 11,-3-2 1,-6 1 0,-1 0 2,-8 8-1,1 7 3,-5 3-2,-2 7 8,0 3 6,0 1 4,0 0-5,0 0-9,0 0-6,0 3-7,0 17-7,0 10 14,0 2 3,0 0 0,0-3 1,2-3-3,9-6 2,5-4-2,2-2-1,2-9-5,0 2-22,3-7-59,-4 0-117,1-10-62,-5-13-144</inkml:trace>
  <inkml:trace contextRef="#ctx0" brushRef="#br0" timeOffset="74390.03">3450 11127 493,'0'0'223,"0"0"-150,0 0 40,0 0-19,0 0-62,0 0-25,0 41 3,0 6 24,0 1 20,0 0-17,0-1 1,0-7-7,0-2-11,0-6-11,0-6-5,8-6-2,4-5-1,-1-6 4,2-4-5,3-5-14,4 0-43,5 0-26,4-21-48,-3-4-126,-3-1-117</inkml:trace>
  <inkml:trace contextRef="#ctx0" brushRef="#br0" timeOffset="74569.93">3454 11458 826,'0'0'75,"0"0"-73,0 0 47,0 0-14,112-115-14,-68 93-11,-3 5-10,-12 5-79,-10 4-151,-3 1-160</inkml:trace>
  <inkml:trace contextRef="#ctx0" brushRef="#br0" timeOffset="75387.08">4317 11662 306,'0'0'490,"0"0"-444,0 0 18,0 0 65,0 0-58,0 0-19,-31-38-24,4 42-14,-5 20-7,0 14-4,-5 11 1,4 1 1,9 1 0,8-4-5,10-7 2,6-5-1,0-8-1,10-5-1,19-6-4,7-9-27,7-7-1,3 0 4,1-12 0,0-19 5,-6-3 4,-11 0 7,-6 4 13,-12 9 3,-8 12 4,-4 3 1,0 6 5,0 0-13,0 0-8,0 12-11,0 14 19,-2 4 0,2 0 0,0-2 0,0-6 0,2-2-4,18-8-10,8-6-9,1-6 5,4 0 11,0-14 7,-3-12 0,-2-6 7,-9-2 13,-6-2 5,-13 4 11,0 0 8,0 4 3,-21 6-8,-6 2-11,2 6-14,-1 8-10,2 3-4,4 3-3,-1 0-1,4 19-113,3 7-87,8 2-87,6-2-132</inkml:trace>
  <inkml:trace contextRef="#ctx0" brushRef="#br0" timeOffset="75782.2">4818 12078 684,'0'0'161,"0"0"-132,0 0 13,0 0 26,0 0-15,0 0-19,123-137-15,-101 93-9,-3-4-1,-8 1 0,-7 8-4,-4 9-3,0 7-4,0 11 2,-2 7-12,-9 2-12,-1 3-1,0 0-20,5 18-12,1 7-19,6-2 26,0 4-19,10-1 15,15-2 6,6-4 16,4-4 31,-1 2 1,-3-1 12,-9-3 15,-4 1 3,-12-1 8,-6 3-8,0 2 5,0 3 10,-9 2-6,-13 4-26,0 0-4,-4-3-9,-4-4-70,4-6-130,2-14-151</inkml:trace>
  <inkml:trace contextRef="#ctx0" brushRef="#br0" timeOffset="76250.37">5420 11555 862,'0'0'110,"0"0"-110,0 0-4,0 104 4,5-51 18,6 6 2,-2-5 1,0-4-4,-3-7-8,-6-8 5,1-12-6,-1-6 1,0-7-8,0-8 2,0-2 5,0 0-1,5 0 8,1-9 5,4-16-20,9-2-15,5 4 6,3-1 6,3 6-1,7 4 8,-1 9-8,-3 5 8,-4 0-4,-6 0 1,-8 21 5,-9 3 3,-6 4-1,0 4 9,-21 2-1,-20 1-2,-5-1 0,-2-9-7,4-4 0,1-9-4,6-9 0,-2-3-3,9 0-16,7-7-73,15-15-92,8-7-140</inkml:trace>
  <inkml:trace contextRef="#ctx0" brushRef="#br0" timeOffset="76564.12">5962 11580 901,'0'0'106,"0"0"-106,0 0-15,0 0 15,0 0 3,0 0 18,27 153 2,-27-92 7,0 2 4,0-2-4,0 2 1,0-5-11,-2-8-5,2-8-4,0-10-1,0-8-4,13-7-3,7-9 0,4-8 0,8 0-3,2-6-15,-1-20-70,-8-8-109,-15-4-151</inkml:trace>
  <inkml:trace contextRef="#ctx0" brushRef="#br0" timeOffset="76730.33">5864 11967 837,'0'0'254,"0"0"-254,0 0-11,0 0 11,154-76 0,-85 50-9,-5 1-159,-14-3-167</inkml:trace>
  <inkml:trace contextRef="#ctx0" brushRef="#br0" timeOffset="77185.19">6228 11450 977,'0'0'65,"0"0"-57,0 0-8,142-62 1,-64 46 6,3 2-7,-6 3 2,-8 3-1,-13 1 2,-19 0-1,-15 5-2,-11 0 2,-7 2 1,-2 0 5,0 0 3,0 9 3,0 19 11,0 15-3,0 16-1,0 15-7,0 13 2,9 6-10,0 10-1,-1-2 1,0-4-5,-8-2 5,0-9-1,0-10 5,-20-11 16,-13-7 4,-6-12-11,-5-8 0,-3-9-1,0-11-6,-2-9-6,1-9 0,0 0-3,3-9-3,5-13-7,14-6-49,12-9-63,14-14-143,10-9-331</inkml:trace>
  <inkml:trace contextRef="#ctx0" brushRef="#br0" timeOffset="77472.22">7349 11911 996,'0'0'69,"0"0"-67,0 0 35,131 4 33,-77-6-27,-3-7-26,-6 0-9,-10-1-4,-8 2-4,-10 0 0,-5 2-16,-8 3-61,-4 3-66,0 0-136,-16 0-115</inkml:trace>
  <inkml:trace contextRef="#ctx0" brushRef="#br0" timeOffset="77658.98">7402 12216 648,'0'0'149,"0"0"-127,0 0 111,163 2-27,-114-6-46,-3-10-16,-6 0-29,-12 1-15,-10 3-1,-14 1-74,-4-2-54,-4 1-255</inkml:trace>
  <inkml:trace contextRef="#ctx0" brushRef="#br0" timeOffset="80462.93">9373 11480 433,'0'0'54,"0"0"-47,0 0 57,0 0 1,0 0-22,0 0-8,0-20-4,0 20 5,0 0 21,-3-2 17,3 0-4,0 2-26,0 0-12,0 0-12,-3 0-16,3 0-4,0 0-3,0 6 3,0 12 1,-1 10-1,1 7 3,-2 6 2,2 5-1,-2 0 3,0 0-5,-5 0 5,0-7-5,2 0 2,1-10-4,2-6 1,-2 0 0,-1-9 2,1-2 0,-2-4 0,4-4-2,0 1 2,2-4-1,0-1-2,0 0-1,14 0 1,13 0 2,11 0 4,2 0-1,5 0 1,-3 0-2,-3-1 0,-7-4-3,-8 1 0,-3 2-1,-13-1-9,1-3-57,-4-1-97,0-5-153</inkml:trace>
  <inkml:trace contextRef="#ctx0" brushRef="#br0" timeOffset="80824.16">10064 11315 699,'0'0'123,"0"0"-114,0 0-9,0 0 66,0 0-9,158-8-6,-98 2-14,2-3-11,-5-2-1,-13 5-11,-18 3-12,-14 0 1,-10 3-6,-2 0-52,0 0-109,-25 6-1,-10 6-106</inkml:trace>
  <inkml:trace contextRef="#ctx0" brushRef="#br0" timeOffset="81294.87">10057 11355 524,'0'0'86,"0"0"-67,0 0 93,0 0-29,0 0-39,0 0-21,-14 3-15,10 7 2,-2 3 11,1 4 5,1 3-1,0 6 1,-2 6 4,1 10-12,4 9 1,-3 10-5,4 7-2,0 2 0,0 2-1,0 1-4,-3-3-1,1-5 0,0-3-2,0-6 2,-3-10-2,2-8 1,-1-9 0,2-12-2,0-5 0,0-6-2,2-2-1,0-2 4,0 0 1,0 1 2,4-2 1,21 1 21,10-2-7,6 0-8,-1 0-8,-5 0-6,-2 0-3,-1 2-64,-1-2-100,0 0-204</inkml:trace>
  <inkml:trace contextRef="#ctx0" brushRef="#br0" timeOffset="82181.33">10883 11640 585,'0'0'79,"0"0"-63,0 0 20,0 0 45,0 0-47,0 0 7,0-56-7,-8 56-15,-8 0-1,-3 0 1,-6 0-2,-7 0-1,-2 14 3,-1 9-1,0 8-4,4 7 1,2 9-3,7 1-3,4 0-4,7-2-2,11-7 1,0-4-3,0-7-2,22-8 4,9-8-6,12-10 3,3-2-4,6-5-6,-1-17-2,-7-4-4,-8 1 12,-9 1-3,-11 8 4,-10 2 3,-6 8 6,0 4 2,0-1 6,0 3 0,0 0-14,-2 13 0,-7 13-1,4 0 0,1 2 1,4-2-5,0-6 4,11-4-1,13-6 1,7-6 1,5-4 0,0 0 0,-4-18 3,-3-9-2,-7-4 1,-9-4 2,-6 0 2,-7 0 2,0 1 8,0 9 11,-20 7-2,-2 3-11,-5 8-7,2 4-5,-1 3 0,6 0-2,-5 0 0,5 9-2,-1 9-16,6 2-77,9 4-152,6-4-128</inkml:trace>
  <inkml:trace contextRef="#ctx0" brushRef="#br0" timeOffset="82601.11">11292 12080 787,'0'0'135,"0"0"-124,0 0-6,93-125 39,-56 71-19,0-4 7,-6-2-18,-8 3-7,-11 13 4,-9 10-1,-3 12 5,0 9-5,-6 6-10,-15 7 0,-2 0-5,-2 8 4,0 13-5,9 0-9,5 3-4,11 4 2,0-3 0,9 0-24,20-3-6,10-4 28,2-2 17,1-4 2,1 2 2,-11-1 1,-11 3 8,-9 2 7,-10 4 8,-2-1-5,0 4 9,-16-1-11,-10 0-9,1 0-6,3-5-1,1-6-3,11-4-46,3-9-103,7 0-30,0-4-124</inkml:trace>
  <inkml:trace contextRef="#ctx0" brushRef="#br0" timeOffset="83064.62">11966 11518 816,'0'0'110,"0"0"-109,0 0 13,0 0 18,0 0-13,-29 154 7,29-96-14,6 3-4,1-5 2,-1-5 1,-2-8 2,-4-8-7,0-12-2,0-11 0,0-6-4,0-6 3,0 0 2,6 0 8,0-14 10,5-6-23,9-1 1,5 0-2,2 5-1,4 2 1,1 8 1,5 6 0,-6 0 0,-2 0 0,-9 13 6,-9 6-1,-6 3-1,-5 2 0,-3 4 14,-21 0-2,-12 1-1,1-4-11,-3-4 5,2-6-9,4-6 2,2-9-2,8 0-28,6 0-56,9-23-102,7-5-104</inkml:trace>
  <inkml:trace contextRef="#ctx0" brushRef="#br0" timeOffset="83424.22">12415 11610 857,'0'0'132,"0"0"-129,0 0 0,0 0 4,0 0-3,0 0 22,8 127-2,-6-84-9,-2 3 11,0 0 4,0 3 1,0-1 3,0-2-19,0 0-8,0-6 9,0-3-8,10-9-8,4-10 8,6-6-6,7-12 4,4 0 0,1-2-4,-2-16-2,-3-4-11,-11-4-48,-8 2-42,-8-2-79,0-1-142</inkml:trace>
  <inkml:trace contextRef="#ctx0" brushRef="#br0" timeOffset="83607.58">12344 11947 606,'0'0'375,"0"0"-370,0 0-1,123-42 0,-67 28 5,-3 2-9,-6 0-17,-12-2-185,-13-2-60,-5-7-244</inkml:trace>
  <inkml:trace contextRef="#ctx0" brushRef="#br0" timeOffset="84041.08">12712 11460 906,'0'0'67,"0"0"-62,128-34 11,-51 24-4,6 1 0,-6 6-5,-3-3-2,-11 1-2,-19 0 2,-13 3 5,-15-3 17,-9 3-7,-3 2 1,-4 0 2,2 0-9,-2 25 13,0 8-11,0 10 5,0 9-9,0 5 2,0 4-3,0 3 2,4-2-6,6 1 1,3-1-2,-4-1 2,-4 2 6,-5-3-6,0-5 4,-3-8-1,-17-8 5,-6-11-2,-4-3 2,-1-11 3,-2-2-11,-3-9-5,3-3-3,-1 0 0,2-3-50,1-20-76,-2-3-299</inkml:trace>
  <inkml:trace contextRef="#ctx0" brushRef="#br0" timeOffset="85068.9">9431 10650 646,'0'0'216,"0"0"-200,0 0-3,-161-8 69,103 9-51,-2 13 4,0 5-4,4 1-5,8 2-9,5 2-11,7 6-3,5 8 2,4 8-1,7 8-2,7 4 1,8 4 1,5 1-1,0 1 0,0-2-1,0-4-1,0-2 0,-4-1 0,-14-6 0,-7-1 0,-2-4 0,-2-11 0,3-6-1,6-10 1,4-8 3,7-3-4,7-6 1,2 0 5,0 0-6,18 0-11,18 0 11,10 0 0,8 17 0,-7 21 1,-7 16 0,-11 13-1,-16 8 0,-11 15 8,-2 9-1,-2 10-3,-22 3 7,-3-9 6,3-9 6,3-12 3,10-12 3,9-6-1,2-12-11,4-3-5,30-13-5,10-9-2,12-8-1,6-9-2,-2-8 3,-1-2-5,-6-4-52,-5-28-136,-7-25-396</inkml:trace>
  <inkml:trace contextRef="#ctx0" brushRef="#br0" timeOffset="85999.12">13374 10760 180,'0'0'530,"0"0"-492,0 0 5,118-96 96,-55 82-72,8 7-24,5 7-5,-4 5-25,-6 24-3,-17 9-2,-23 8 2,-14 9-3,-12 6-1,0 1 5,-13 0 10,-8 1-3,3-5-4,1-5-3,1-2-6,5-8 3,7-1-6,4-6 0,0-4 3,0-1-3,15-11-2,-1-4 1,-4-4-1,-1-6 0,-6-5 0,-1 2 2,-2-3-1,0 4-1,0 9 0,-2 6-2,-16 13 2,-5 8 0,0 6 1,2 5-1,1 5 1,5 8 0,1 3-1,4 14 0,7 3 0,3 1 0,0-6 0,15-4-1,10-9 1,-3-1 1,-4-5 3,-5-4 2,-8-5 4,-5-6 6,0-3 2,-29-6 3,-7-6 3,-9-6-5,-1-5 0,-4-12-3,1-2-8,3-5-1,4 0-5,6-7-2,7-9-21,13-2-60,14-8-173,2-9-387</inkml:trace>
  <inkml:trace contextRef="#ctx0" brushRef="#br0" timeOffset="86672.07">14090 13078 747,'0'0'185,"0"0"-157,0 0 39,0 0 7,80-119-30,-45 64-17,8-10-13,-7-1-5,-7 8 3,-16 14-6,-13 18 6,0 8-10,-11 12 0,-16 6-2,-2 0 1,0 10-1,2 10-3,10 6-22,3 2 7,12 0-11,2 4-6,0-1 1,26-2-5,10-3 20,3-1 15,3-1 4,-5-2 0,-11-3 1,-9 4 8,-10-3 0,-7 2 3,0-2 8,-7 0 6,-10-2-10,-3-2-8,-1 0-5,1-6-3,-3-2-10,6-1-101,3-7-146,5 0-117</inkml:trace>
  <inkml:trace contextRef="#ctx0" brushRef="#br0" timeOffset="86943.92">14649 12992 679,'0'0'284,"0"0"-279,0 0-3,176 0 56,-92 0-2,13 0-6,-4 0-13,-8 0-15,-16 0-5,-25 0-11,-17 0-5,-15 0-1,-8-2-2,-4-3-50,0-2-37,-16-5-123,-11-8-92,2-3-250</inkml:trace>
  <inkml:trace contextRef="#ctx0" brushRef="#br0" timeOffset="87250.12">15031 12770 761,'0'0'151,"0"0"-133,0 0 11,0 0 10,0 0 9,115 14 3,-55 6-22,6-3-16,-8 4 8,-4 4-7,-8 4-6,-15 2-6,-9 1 3,-11 3-2,-11 0-1,0 4 4,-16 1 8,-15 2 7,-7 1-6,-2-7-1,5-7-3,4-4-5,4-10-6,9-4 0,9-6-16,5-5-80,4 0-101,0-17-288</inkml:trace>
  <inkml:trace contextRef="#ctx0" brushRef="#br0" timeOffset="87843.03">16092 13180 754,'0'0'149,"0"0"-133,0 0 16,69-130 52,-34 80-47,7-2 4,-6 0-18,-10 6-13,-12 5-1,-14 11-3,0 9-2,-10 6-4,-20 11-1,-1 4-1,-3 0-10,3 0-9,14 12 3,8 7-11,9 4-8,0 3 5,9 2-12,22 3 8,13-1 20,8-2 14,-3 2 2,-3-4 9,-12 2 12,-14-2 12,-9-4-4,-11 0-6,0 1-5,-2-3 13,-23 6-6,-4-1-14,1-1-6,1-6-5,7-2-1,7-4-86,9-8-121,4-4-30,0-2-157</inkml:trace>
  <inkml:trace contextRef="#ctx0" brushRef="#br0" timeOffset="88069.12">16780 13080 884,'0'0'126,"0"0"-118,0 0 5,0 0 52,145 0-33,-91-2-7,0-6-10,-8 0-12,-9 1 3,-6-5-6,-11 3-35,-1-1-46,-8 2-150,-2-4-131</inkml:trace>
  <inkml:trace contextRef="#ctx0" brushRef="#br0" timeOffset="88638.52">17795 12912 761,'0'0'43,"0"0"-13,0 0 118,0 0-73,0 0 15,0 0-38,-12-31-37,-19 31-7,-7 5 1,-2 17 3,0 6-3,2 7-9,5 3 5,6 1-5,12-3 0,9-4 0,6-8 0,0-5-1,23-7-8,8-12 6,5 0 3,2-12 0,0-14 7,-5-6-5,-4 1-2,-6-1 6,-8 6-6,-6 8 2,-6 6-1,-3 8 10,0 4 12,0 0-2,0 0-11,-6 14-9,-4 10 0,3 3 3,7-2-3,0-1-1,11-3 3,22-4-1,15-7 8,10-8 9,12-2 6,2 0-1,-5-20-5,-11 2-9,-20 3-6,-16 1-1,-7 3-3,-11 5-5,-2 0-32,0 2-49,-9-4-265,-13-3-495</inkml:trace>
  <inkml:trace contextRef="#ctx0" brushRef="#br0" timeOffset="89863">7650 14834 855,'0'0'117,"0"0"-75,0 0 20,0 0 31,0 0-49,0 0-12,175-122-12,-117 101-14,-8 12-6,-10 6-2,-7 3-48,-8 0-108,-12 1-178,-10 10-192</inkml:trace>
  <inkml:trace contextRef="#ctx0" brushRef="#br0" timeOffset="90042.23">7719 15079 889,'0'0'129,"0"0"-114,0 0 56,0 0-26,0 0-32,129-48-6,-73 30-7,-5 0-17,-2-6-142,2-11-172</inkml:trace>
  <inkml:trace contextRef="#ctx0" brushRef="#br0" timeOffset="92876.2">10988 14650 317,'0'0'78,"0"0"-11,0 0 37,0 0-17,0 0-38,0 0-18,0 0-4,0-8-6,0 8 9,0 0 3,0 0-8,0 0-3,0 0 0,6 0 14,9 0 0,7-22-13,7-4-10,3-4-3,0-5-7,2-6 1,2-8-1,-3-2 0,4 0 0,-9 3 2,-8 10-2,-7 13 0,-10 11 3,-3 5-2,0 6-2,-12 3-1,-12 0-1,-4 0 0,-1 12-2,2 7 2,3 1-3,7 4 2,4-2-4,9 4 4,4 1-2,0-3-1,8-3-3,21-3 5,8-4 2,9 0-1,0-1 1,2-1 0,-9 2 1,-7 0-1,-14 4 3,-12-1 2,-6 6 0,-8 3 9,-26 3 2,-6 0-6,0-3-5,0-2-5,7-2 1,6-4-1,4-2-34,9-1-166,8-6-167</inkml:trace>
  <inkml:trace contextRef="#ctx0" brushRef="#br0" timeOffset="93273.08">10508 15119 663,'0'0'148,"0"0"-123,0 0 46,0 0 28,208-32-57,-73 23 9,25 0-19,23 1-11,13-6 15,14 0-9,4-4-5,-4-2 0,-12 1 0,-11 2-2,-20 3-1,-25-4 0,-26 6-3,-35 1-7,-35 4-3,-21 2-4,-20 5-2,-5 0-11,-22 12-44,-36 17-58,-27 5-201,-17 2-163</inkml:trace>
  <inkml:trace contextRef="#ctx0" brushRef="#br0" timeOffset="93835.01">10436 16244 694,'0'0'85,"0"0"-44,0 0 85,0 0-89,145-116-25,-96 68-3,-5-3 1,-10 8-5,-14 2 7,-16 16-9,-4 11 0,-2 3-2,-26 11-1,3 0-20,-4 0-15,4 14 8,4 0 7,9 4 13,5 4-5,7 1-3,0 3 2,11-4 7,20 6 6,12-6 5,3 0 6,2-4 19,-4 3 3,-8-1-4,-14-3-12,-11 5-8,-11 0 0,0 1 2,-6-2-3,-21 2-1,-2-5-4,-1 0-2,4-8-2,1-6 1,3-1-49,7-3-67,2 0-28,5-14-95,6-11-255</inkml:trace>
  <inkml:trace contextRef="#ctx0" brushRef="#br0" timeOffset="94510.81">11134 15545 702,'0'0'48,"0"0"-46,0 0 2,0 0 12,0 0-11,0 0-3,-40 70 2,15-62 0,2-4 2,6-4-2,-1 0 3,3 0 7,2-12-8,5-7 0,8 2-5,0 0-1,0 3 0,0 0-1,19-4-2,4 4 3,9-1 0,-1 4 2,5 1-1,-5 8 5,-2 2 1,-2 0 0,-7 16-7,-6 11 0,-7 6 1,-4 6 4,-3 1 2,0 0 7,-8 1-2,-15-6 1,-4-3 0,1-6-1,-1-8-2,0-4-9,5-6 1,0-5 0,3-3-2,6 0-13,4 0-4,6-3 12,3-1 3,0 0-7,3 0 5,25 4 4,4 0 10,8 0 10,7 0 1,-2 4 8,9 0 9,-6 0 9,-2-4 14,-7 0-9,-10 0-10,-8-4-9,-10-6-6,-7-2-10,-4-5-7,0 2-9,0 3-1,0 7 0,0 5-27,-3 0-82,3 0-147,0 12-131</inkml:trace>
  <inkml:trace contextRef="#ctx0" brushRef="#br0" timeOffset="94774.17">11731 15971 795,'0'0'124,"0"0"-121,0 0 17,0 0 36,5 125-24,1-83-11,-2 2 8,2-3-6,-6-2 2,2-3-14,-2 5-6,0-11-2,0-2-3,0-6-33,0-10-72,0 2-121,-8-14-74</inkml:trace>
  <inkml:trace contextRef="#ctx0" brushRef="#br0" timeOffset="94946.28">11538 16332 860,'0'0'106,"0"0"-99,0 0 0,158-100 5,-79 72-12,2-2-71,-8 1-109,-13-4-112</inkml:trace>
  <inkml:trace contextRef="#ctx0" brushRef="#br0" timeOffset="95358.6">12188 15865 742,'0'0'175,"0"0"-164,0 0 71,13 103-22,-3-58-23,-3 4-15,-1-1-4,-6-8-10,0 1 2,0-14-5,0-13-4,0-6 1,0-4 0,0-4 4,0 0 6,0 0 0,11-14-11,5-8 1,8 5-2,0 5 2,4 1-2,-2 8 0,1 3 3,-1 0 0,1 7 7,-6 12-6,-8 2 0,-11 7 0,-2-2 2,-5 6 5,-21-1 4,-6-4-4,-5-5-3,-1-8-3,0-5 1,2-9 0,5 0-6,3 0 0,7-23-6,5-9-34,8-7-92,8-10-152,0-1-127</inkml:trace>
  <inkml:trace contextRef="#ctx0" brushRef="#br0" timeOffset="96009.91">12619 15552 752,'0'0'129,"0"0"-117,0 0-9,0 0 51,0 0-40,0 0-8,21 71 3,-27-61-4,-10-6 2,-2-3 0,5-1 0,0 0 2,1-1-6,6-17 2,2-3 0,4 2-5,0-3 0,0 3 0,15 1 0,7 2 0,7 2 0,0 4 1,2 3-1,3 7 1,-1 0-1,-2 0 1,-4 9-1,-4 13 4,-5 8 0,-7 2 3,-3 5 7,-8 1 13,0 4-4,-3-2-2,-21 0-8,-5-4-6,0-6 3,0-11-10,1-12 4,10-5 2,-5-2-4,6 0 1,6-2-3,4-10-1,7 2-1,0 2 2,2 2-2,23 3 1,2 3 2,6 0-1,3 0 11,-1 3 0,10 7 5,-1-3 9,4-6 9,-2-1 2,-5 0-6,-1 0 4,-3-12 2,-6-2 0,-8 0-7,-8-2-6,-6 2-4,-2-4-13,-7-4-6,0-2-1,-4-2-55,-30-4-77,-11-2-343</inkml:trace>
  <inkml:trace contextRef="#ctx0" brushRef="#br0" timeOffset="96864.81">9700 14163 585,'0'0'88,"0"0"-21,0 0 103,0 0-78,0 0-52,0 0-2,61-32 1,-95 32-21,-19 0-16,-14 0-2,-4 0 4,1 14-3,11 6 1,12 6 5,9 8 5,13 8 4,19 12-6,6 7 4,6 5-2,23 6-1,-2 4 0,-5 4-7,-13 1 0,-9-9-1,0-6-1,-31-11 0,-12-14 2,-5-7-2,-4-10 1,7-7 0,5-12-2,13-3 3,14-2 2,9 0-3,4 0-2,0 0-1,26 5-8,23 6 8,11 19 0,7 14 1,-4 19 2,-10 15 0,-13 18 2,-19 12-2,-14 9 0,-7-1 1,0-6 0,-12-11 3,-4-20 10,4-10 9,9-13 2,3-2-5,0-13-7,25-6-7,8-7 0,11-6-4,12-3-3,7-7-2,8-8-2,9-4-61,5-13-99,2-32-430</inkml:trace>
  <inkml:trace contextRef="#ctx0" brushRef="#br0" timeOffset="97704.55">13212 14249 638,'0'0'55,"0"0"7,0 0 35,0 0-56,144-88-2,-79 86 3,0 2-23,-1 0 5,-3 24 2,-10 16 2,-13 12 5,-14 10-10,-19 5-7,-5 5-5,-12 0 7,-17 6-3,0-4 1,4-4-4,14-11 6,9-7-9,2-10-1,9-6 1,25-4-4,10-8-1,8-8 2,6 0-2,-7-12 0,-6-1-4,-14-2 1,-14-1 4,-12 0-5,-5 0 5,0 0 3,-26 0-7,-15 0 0,-5 20-2,-6 12 2,0 16 2,6 15 0,8 13-1,14 13 2,15 10-4,9 6 2,0-1 1,31-2-3,7-12 0,2-10 2,-8-7 11,-8-7-2,-20-8 0,-4-6-2,-17-6 3,-26-9-5,-11-7 0,0-16-3,2-7-2,2-7-2,10 0-1,9-17-50,13-22-86,14-14-305</inkml:trace>
  <inkml:trace contextRef="#ctx0" brushRef="#br0" timeOffset="98628.04">13938 16624 481,'0'0'502,"0"0"-452,0 0 2,0 0 13,100-116-50,-60 70 0,-6 7-7,-12 4-3,-13 12-1,-9 1 2,0 8-2,-2 10-3,-16-1-1,-4 5-2,-1 0-5,4 5-3,3 13-1,7-5 4,9 9-3,0-3-6,4 3 2,21 0-3,6-4 3,5 4 14,4 0 1,-5 4-1,-4-1 0,-8 0 11,-9 1 2,-8-4 0,-6 2 0,0-5-2,-4-6-3,-16 3-4,-3-1 0,1-6-4,2-1-1,4 1-44,5-9-26,0 0-176,9 0-141</inkml:trace>
  <inkml:trace contextRef="#ctx0" brushRef="#br0" timeOffset="98870.04">14557 16601 907,'0'0'131,"0"0"-125,0 0 89,165 0-40,-86 0-30,1-3-2,-4-8-9,-16 3-5,-17 4-9,-20 0-1,-9-1-25,-9 0-43,-5-2-28,0-7-120,0-6-123</inkml:trace>
  <inkml:trace contextRef="#ctx0" brushRef="#br0" timeOffset="99152.47">14770 16404 778,'0'0'104,"0"0"-87,0 0 58,0 0-40,126 15 4,-68-5-14,-3 6 3,-4 1 3,-9 6-13,-9 5-7,-10 6-5,-10 2-3,-9 5 4,-4-6-6,0 1 5,-17 0 3,-15-5 0,-1-3-8,0-7 7,2-2-7,6-7-1,7-6-26,7-6-58,11 0-93,0 0-113</inkml:trace>
  <inkml:trace contextRef="#ctx0" brushRef="#br0" timeOffset="99624.98">15531 16699 987,'0'0'56,"0"0"-35,0 0 15,0 0-29,0 0-5,99-133-2,-68 92 3,-6-3-1,-7 8 3,-7 6 2,-11 12-1,0 8-2,0 10-4,-21 0-6,-3 0-13,-2 0-1,1 14 11,7 4-1,7-1 7,11 6-7,0-1-4,11 5 12,19-8-7,7 3 4,3 0 5,-2 0 0,-5-3 6,-6 2 14,-13 2-3,-8-6-4,-6 1-1,0 0-3,-14 9 3,-11-5-8,-8-1 2,5 2-6,1-5-3,7-4-37,9-4-62,9-6-125,2-4-147</inkml:trace>
  <inkml:trace contextRef="#ctx0" brushRef="#br0" timeOffset="99837.02">16100 16718 1010,'0'0'93,"0"0"-83,114-19 25,-63 6-17,-8 4-15,-12 2-3,-6 0-32,-12 0-34,-6 2-108,1-5-88,2-2-330</inkml:trace>
  <inkml:trace contextRef="#ctx0" brushRef="#br0" timeOffset="100352.08">16905 16566 737,'0'0'79,"0"0"-33,0 0 60,0 0-68,0 0-19,0 0-16,-90 13 10,49 9 35,-1 6-1,1 2-13,7 6-18,10-3-5,9 1-5,8-6-3,7-7-3,0-7 0,2-9-7,23-5 6,10 0 1,5-5-7,5-16-4,-3-4 11,-6-5 0,-9 4 2,-9 7-1,-9 6 1,-7 5 5,-2 8 14,0 0 18,0 0-7,0 0-14,0 0-8,0 4-10,0 18 2,0 5 6,0 0-1,0-4-4,13-5 0,20-6 0,8-12 7,9 0 1,6-5 6,-4-16 3,-10 3-13,-14-5-2,-11 10-5,-11-2-5,-6 8-44,0-3-113,-4-3-515</inkml:trace>
  <inkml:trace contextRef="#ctx0" brushRef="#br0" timeOffset="101216.02">17062 14740 610,'0'0'158,"0"0"-65,0 0 24,0 0-62,0 0 12,0 0-10,145-8-18,-85-12-4,-7 2-7,-15 4-19,-8 6-8,-11 4-1,-6 0-5,-6 4-50,-7 0-57,0 4-108,-9 12 18,-16 3-111</inkml:trace>
  <inkml:trace contextRef="#ctx0" brushRef="#br0" timeOffset="101388.87">17075 14999 292,'0'0'280,"0"0"-229,0 0 75,0 0 28,0 0-62,166 9-23,-114-26-26,-9 8-28,-10 2-15,-4 5-37,-9-2-149,-2-3-240</inkml:trace>
  <inkml:trace contextRef="#ctx0" brushRef="#br0" timeOffset="102902.88">19139 14526 402,'0'0'72,"0"0"-52,0 0 35,0 0-28,0 0-2,0 0 9,-5 8 5,18-8 20,5-17 11,7-3-23,4-1-8,7-14-12,4-1-6,2-5-2,-3-7-3,-2 11-8,-10 1 4,-7 10-6,-9 2 4,-9 10-1,-2 1-1,0 6-2,-6 2 1,-15 5-6,-3 0-1,-2 0-1,3 12 0,1 2-1,1 6 2,6-3-2,5 5-2,6 0-10,4 1-24,0 4-8,4-1-2,19-4 17,5 2 4,6-3 15,-2-3 12,-3-1 0,-7 2 3,-7-1-1,-6 0 5,-6 4 5,-3-2 3,0 6 8,-16-1-1,-8 2-8,-8-3-7,6-3-3,0 0-4,9-10-1,6-4-52,7-5-59,4-2-41,0-6-174</inkml:trace>
  <inkml:trace contextRef="#ctx0" brushRef="#br0" timeOffset="103250.01">19765 14441 554,'0'0'106,"0"0"-42,0 0-2,0 0-28,0 0 32,118 0-15,-71 0-5,0 0 0,-3-5 1,-7-9-8,-7 1-21,-10 5-9,-11 2-2,-7 6-7,-2-4-54,0 4-111,0-1-141</inkml:trace>
  <inkml:trace contextRef="#ctx0" brushRef="#br0" timeOffset="103908.58">20775 14270 476,'0'0'98,"0"0"-31,0 0 26,0 0-51,0 0 4,0 0-6,6-19 9,-6 17-3,-10 2-23,-13 0-9,-4 0 0,-4 0 0,0 2 8,-2 14-10,-3 4 1,1 9-6,0 5-1,5 4-3,8-3 0,4 0-1,13-3-2,5-6 1,0-6-1,4-4 0,23-16 4,9 0-1,7 0 1,1-23-2,-4-2 0,-2-1-1,-9 2-1,-7-7-1,-4 5 1,-9 3 3,-5 4 1,-2 7-2,-2 6 4,0 6 13,0 0 4,0 0-9,0 13-13,-4 14 3,-7 1 5,2 4 0,3 2 3,6-1 1,0-3-2,0-3-3,20-8 3,15-7 3,8-10 1,5-2 1,7 0-4,4-19-3,-5-2-3,-8-4-3,-10 2-1,-14 7 2,-10 4-4,-12 10-32,0 2-70,-34 0-282,-20 4-381</inkml:trace>
  <inkml:trace contextRef="#ctx0" brushRef="#br0" timeOffset="104523">18635 15119 645,'0'0'91,"0"0"-7,0 0 32,0 0-81,153-26 22,-61 20-13,17-3 6,20-3-1,12 3 7,15-1-17,12 3-8,9 0-11,4 5-1,9 0-13,-1 0-5,1 0 2,-3 2 1,-5 0-1,-12 0 7,-20 0 5,-19-10 4,-19 3-4,-19-6 2,-18 3-2,-20 1-10,-18 2-4,-21 5 0,-12-3-1,-4 5 0,0 0-30,-7 0-37,-35 0-93,-25 7-263</inkml:trace>
  <inkml:trace contextRef="#ctx0" brushRef="#br0" timeOffset="105474.16">18472 16066 583,'0'0'65,"0"0"-7,0 0 49,0 0-77,0 0-16,0 0 17,136-103 5,-87 63 14,1 0-5,-6 0-11,-13 4-7,-11 10-22,-9 3-1,-11 10 5,0 3-6,0 6 1,-2 0-2,-15 4-2,-6 0-1,-2 0-1,2 4-1,4 6-1,3 7 3,8-5 0,2 11-7,6-5 5,0 4-3,0 0-6,9 0 5,15 2 6,-1 2-3,6-3 3,0 0 1,-8-1 0,-6 0 0,-8-3 0,-5-3 1,-2 2 5,0-4 1,-4 0 9,-12-2-8,-3 2-1,-4-5-6,0 0-1,1-1-2,0-4-43,4 2-45,3-6-53,5 0-31,6 0-122</inkml:trace>
  <inkml:trace contextRef="#ctx0" brushRef="#br0" timeOffset="105723.99">19103 15990 755,'0'0'111,"0"0"-61,0 0 80,116 0-83,-65-12-22,-5 2 0,-7-1-7,-18 8-18,-9 3-1,-10-4-42,-2-1-45,0 0-113,0-3-198</inkml:trace>
  <inkml:trace contextRef="#ctx0" brushRef="#br0" timeOffset="106291.82">19852 15797 461,'0'0'159,"0"0"-94,0 0 56,0 0-80,0 0-9,0 0 1,-103 0 2,66 19-1,-1-2-8,-3 7-4,8 6-1,2 3-6,6 1 1,10-2-8,9-6-1,6-4-3,0-8-3,0 0 1,21-14 4,10 0-3,3 0 3,4-10 1,-2-13-3,-3 2 0,-6-7-4,-8 2-3,-3-5-2,-7-1 5,-5 3 0,0 8 3,-4 9-2,0 8 19,0 4 21,0 0-19,0 0-19,0 16-1,-8 17-2,4-1 2,2-1 3,2 0 1,0-9-6,16-4 6,11-4-6,1-7 6,3-7-6,-2 0 0,-7 0-6,-3 0-56,-11 0-102,-8-12-152,0-10-293</inkml:trace>
  <inkml:trace contextRef="#ctx0" brushRef="#br0" timeOffset="106622.89">19803 15645 760,'0'0'90,"0"0"-60,0 0 82,150-12-76,-90 12-7,-2 18-2,-10 14-8,-7 8 11,-8 7-11,-11 4 1,-6 7 5,-14 3-7,-2 2-4,-8 0 2,-24-5-2,-3-5-4,-6-7 2,1-7 1,2-6 0,5-8-6,9-6 1,5-12-7,5-2 2,6-5-6,-1 0-4,5-12-43,2-20-81,2-9-132,0-13-115</inkml:trace>
  <inkml:trace contextRef="#ctx0" brushRef="#br0" timeOffset="107424.94">20325 15392 476,'0'0'114,"0"0"-60,0 0-4,0 0-41,0 0 11,0 0-7,0 23-3,0-20 2,-3-3 18,-3 0 2,-4 0 2,3 0 4,-2 0-8,4 0-16,-3 0 2,4-9-10,2 2 0,2 0 3,0-5-7,0 3 1,0-3-3,2 0-1,12-1 1,-2 1 0,9-1 1,-1 3-1,4-2 2,5 1 1,5 4 0,-3 5-2,-2 2 1,-6 0-2,-7 0 0,-6 14 0,-3 4 1,-3 5 0,-4-2 5,0 7 4,0-2 4,0 3 5,-7 0-4,-7 0-6,-5 0-3,-5-5 2,-1 1-2,1-7-2,2-5-2,0-4-2,8-3 6,2-6-5,4 0 7,6 0-8,2 0-2,0 0 1,0 0-4,6-6-2,12 2 6,7 4 1,3 0 2,11 0 5,-2 0 8,5 0 12,0 0 7,-2 0-3,-1 0 7,-8 0 1,-9-5 1,-5-4-5,-7-3 4,-1-2-15,-5-2-7,2 1-7,-6 1-10,0 5-2,0 2-35,0 6-57,0 1-154,-25 0-586</inkml:trace>
  <inkml:trace contextRef="#ctx0" brushRef="#br0" timeOffset="107958.69">18463 15651 616,'0'0'107,"0"0"38,0 0 16,-153-9-100,103 26 3,1 24-7,1 12-13,2 27 3,10 10-12,17 9-7,14 12-2,5-14-7,21-7-12,16-13-3,8-25-1,-4-10 0,-2-8 0,-8-10 0,-4-7-3,-3-8-6,4-1-37,3-8-43,2 0-134,-2-17-342</inkml:trace>
  <inkml:trace contextRef="#ctx0" brushRef="#br0" timeOffset="108835.97">20829 15877 454,'0'0'121,"0"0"-15,0 0 55,0 0-70,0 0-7,0 0-36,0-22-26,0 48-4,0 11 42,3 0-20,2 8-16,0-1-14,1-4-5,-3 0-1,2 4-4,-5-8-4,0 0-46,0-4-69,0-6-129,0-8-52</inkml:trace>
  <inkml:trace contextRef="#ctx0" brushRef="#br0" timeOffset="109024.86">20636 16208 793,'0'0'62,"0"0"-46,0 0 42,135-66-48,-62 48-10,-2 0 6,-3 4-6,-16 2-79,-9-2-144,-8-4-138</inkml:trace>
  <inkml:trace contextRef="#ctx0" brushRef="#br0" timeOffset="109510.33">21263 15738 694,'0'0'90,"0"0"-71,0 0 24,0 0 16,0 0 0,-2 110-18,13-67-8,-5-2 1,2-2 7,-4-2-15,-2-5-2,-2-2-14,0-8-2,0-4-6,0-8-1,0-6 1,0-4-1,2 0 1,3 0 11,-1 0-4,6-12-3,0-2 2,5 3-8,6 2 0,4 1-1,4 0 1,4 0 0,7 2 0,-5 6-2,-1 0 2,-10 0-1,-8 4-1,-7 10-1,-9 0 2,0 4 1,-19-3 7,-16 5 3,-2-8 1,-3 3-3,-5-3 5,3-7-6,2 0 1,3-5-6,12 0 0,6 0-2,8 0-1,6-8-10,5-6-52,0-8-76,8-6-184,8-7-106</inkml:trace>
  <inkml:trace contextRef="#ctx0" brushRef="#br0" timeOffset="110260.9">21668 15450 595,'0'0'93,"0"0"-88,0 0 27,0 0-11,0 0-10,0 0 3,-10 52 11,-1-50 24,-5-2-4,3 0-3,-1 0-7,1 0-13,3-5-5,3-7-6,4-2-4,3 3-3,0-5-3,0 6 0,0 0-1,8 2 0,8-4 0,4 6 0,2-2 1,1 2-1,-1 3 6,-4 3-5,-3 0 0,-1 0-2,-3 0 0,-4 9 1,-1 5 2,-1 2 5,-1 3 0,-2 4 6,-1 1 0,-1 4 3,0-4 2,0 1-10,-1-3 1,-16 2-3,-6-2 5,-3-4-9,-4 4 3,-1-4-1,2-9-4,2 0 2,10-6-2,3-3 3,10 0 2,4-3-3,0-11-2,0 5 0,9 0-2,9 1 1,6 8 2,6 0-1,3 0 2,7 0 5,5 10 4,1-2 8,-1-4 4,-5-4 1,-7 0 6,-8 0-9,-5-4 7,-5-10 4,-3 0-8,-5-7-10,-7 3-5,0 3-7,0 3-2,0 3-14,0 5-66,-7 3-129,-2-3-456</inkml:trace>
  <inkml:trace contextRef="#ctx0" brushRef="#br0" timeOffset="112220.91">2128 16950 739,'0'0'63,"0"0"7,0 0 19,0 0-75,0 0-14,0 0-5,0 0-99,9-32-46,-9 50-108</inkml:trace>
  <inkml:trace contextRef="#ctx0" brushRef="#br0" timeOffset="112373.83">1981 17270 768,'0'0'137,"0"0"-130,0 0 32,0 0-39,0 0-46,0 0-199,29 0-30</inkml:trace>
  <inkml:trace contextRef="#ctx0" brushRef="#br0" timeOffset="112525.99">2359 17249 783,'0'0'105,"0"0"-105,0 0-10,0 0-92,0 0-189,0 0-116</inkml:trace>
  <inkml:trace contextRef="#ctx0" brushRef="#br0" timeOffset="112884.92">2875 16915 549,'0'0'167,"0"0"-90,0 0 4,0 0-12,0 0-37,0 0-12,20 31 15,-16 5 40,-2 8-23,-2 4-16,0 6-4,0 1-15,-4-1-7,-10-1-8,2-7 1,5-8 0,0-11 4,7-8-4,0-7-2,0-7 1,0-1 2,14-4-1,14 0-1,5 0-1,10 0-1,6 0-44,3-14-82,-6-4-131,-7-8-182</inkml:trace>
  <inkml:trace contextRef="#ctx0" brushRef="#br0" timeOffset="113088.2">3321 17008 721,'0'0'322,"0"0"-312,0 0-10,151-35 45,-84 23-16,4 1-23,-1 2-3,-5 4-3,-12 1-23,-17 4-105,-25 0-125,-11 0-75</inkml:trace>
  <inkml:trace contextRef="#ctx0" brushRef="#br0" timeOffset="113416.16">3408 16982 693,'0'0'118,"0"0"-105,0 0 22,0 0 36,-21 121-6,21-63-9,0 8-26,0 2 15,0 11-5,0 6-9,-2 0-13,-9 4 18,-5 4-22,2 1 1,-3 1-7,4-7 5,1-20-3,8-17-1,2-22-7,2-7 2,0-12-1,4 2 2,23-2-3,11-6 5,16 1 9,10-5-13,3 0-1,5 0-2,-1-5-110,-9-21-229</inkml:trace>
  <inkml:trace contextRef="#ctx0" brushRef="#br0" timeOffset="114024.08">3905 17619 589,'0'0'137,"0"0"-107,0 0 31,0 0 11,138-83-50,-100 50-13,-9 8-2,-9-4 4,-13 7-3,-7 4 3,0 3-2,0 4 14,-14 2 13,-6 9-26,-4 0-8,-3 0-2,-2 0 2,2 17-2,0 7 2,0 10 2,6 7 3,2 0 8,9 3-3,10 5 0,0-13-8,0 0-2,19-9 1,6-10 2,4-8 2,4-9 17,5 0 7,3 0-6,-2-19-9,-5-3-9,-7-4-7,-9-4-81,-12-6-100,-6-8-312</inkml:trace>
  <inkml:trace contextRef="#ctx0" brushRef="#br0" timeOffset="114573.28">4378 16772 496,'0'0'147,"0"0"-116,0 0 43,0 0-12,0 0-26,0 0-16,-71-19-18,38 19 9,-4 23-2,-3 3-1,1 6-1,6 8-1,6 1-2,8-2 0,6-3-3,12-4-2,1-6 1,0-8-4,14-5-3,8-13 7,7 0 6,2 0 1,5-9-7,2-13-4,-7-6-17,-2-2 8,-7-6 10,-9 2 3,-2 2 2,-6 0 8,-5 10-1,0 8 10,0 10 34,0-1-10,0 5-15,0 0-5,0 9-23,-5 15 2,1 10-1,-1 6 10,5-4-4,0-3-2,0-8 0,14-3-5,4-4 1,4-8-3,-1 2-14,-1-7-60,6-5-105,-4 0-97</inkml:trace>
  <inkml:trace contextRef="#ctx0" brushRef="#br0" timeOffset="114865.94">4667 16615 320,'0'0'560,"0"0"-528,0 0-32,0 0-3,0 0 3,0 0 7,0 125 30,0-67 18,0 4-16,0-4-5,0-8 6,0-6-25,0-8-2,0-5-5,14-14-1,1-2-2,3-11-3,5-4-2,2 0-2,4 0-12,1-12-72,-4-7-124,-13-7-101</inkml:trace>
  <inkml:trace contextRef="#ctx0" brushRef="#br0" timeOffset="115023.9">4652 16915 545,'0'0'423,"0"0"-414,0 0 0,0 0 2,127-63-10,-65 53-1,-4-2-104,-12 2-207</inkml:trace>
  <inkml:trace contextRef="#ctx0" brushRef="#br0" timeOffset="115900.85">5356 17237 736,'0'0'130,"0"0"-79,0 0 40,0 0-38,0 0-33,0 0-13,-85 26 3,52 10 6,-5 4-2,7 4 6,4 0-8,7 0-6,11-3-2,9-9-2,0-6-2,4-9-2,19-6-4,1-3-4,8-8 1,3 0-7,1-12-15,1-10 15,-3-10 4,-11 0 3,-6 5 9,-6 10 3,-9 7 4,-2 5 13,0 5 10,0 0-4,0 0-26,0 0-1,0 0-23,0 18 23,0 5 0,0-1 0,0-8 1,0 0-5,9-10 3,7-4-5,4 0 3,2 0 4,2-15 5,-5-2 4,-6-9-4,-9-1 9,-4 5 16,0-6-10,-11 10-6,-14 1-6,-3 12-8,-3 5-4,-5 0-4,5 0 7,2 10-36,6 12-61,10 9-90,9 1-102,4-1-33</inkml:trace>
  <inkml:trace contextRef="#ctx0" brushRef="#br0" timeOffset="116229.54">5619 17612 447,'0'0'277,"0"0"-205,0 0 54,127-122-39,-96 81-52,-5-2-10,-10-1-15,-9 11-8,-7 6 1,0 10-3,-15 9-2,-13 8-10,-2 0-6,-2 0-3,8 4 2,9 10 4,9 7-2,6-8-23,3 9 22,23 1 14,11-3 2,0 1 1,3-4 2,-6 0 1,-5 1 12,-11-4 6,-9 4 1,-7-4-9,-2 4-6,0 5 6,-18 3-9,-8-4-3,-3-5-78,0-6-125,6-8-119</inkml:trace>
  <inkml:trace contextRef="#ctx0" brushRef="#br0" timeOffset="116641.93">6235 17173 846,'0'0'74,"0"0"-66,0 0 38,8 120-4,-2-70-8,0 4-5,-6-6-10,0-3-2,0-13-3,0-10-6,0-12-3,0-6 0,0-4-2,0 0 9,0 0 6,0-6-8,8-10-10,10 2 2,4 0-2,3 5 1,4 5-4,-1 4 6,0 0 1,-7 0 4,-7 8-4,-7 6 1,-7 5 5,0-1-2,-9 3 1,-24 6-3,-8-5-3,-6-4-1,0-4-2,3-10-30,3-4-40,13 0-23,7-8-100,12-20-10,9-12-236</inkml:trace>
  <inkml:trace contextRef="#ctx0" brushRef="#br0" timeOffset="116892.05">6626 17231 856,'0'0'75,"0"0"-53,0 0 7,0 0 17,36 126 8,-34-70-15,-2-2-14,0 5 4,0-10 2,0-8-7,0-12-20,2-4 4,7-13-3,7-3 3,7-9-7,6 0 0,5-14-1,1-3-27,-4-10-74,-11-4-108,-16 4-243</inkml:trace>
  <inkml:trace contextRef="#ctx0" brushRef="#br0" timeOffset="117033.87">6564 17490 763,'0'0'226,"0"0"-187,0 0-38,0 0 4,125-58-5,-71 35-80,-10 1-152,-14-3-153</inkml:trace>
  <inkml:trace contextRef="#ctx0" brushRef="#br0" timeOffset="117430.92">6766 17093 915,'0'0'68,"0"0"-67,0 0 41,133-53-24,-77 39-1,-4 0-6,-4 1-2,-5 1 17,-7 1 13,-7 11-11,-4 0-14,-5 0-10,-1 14-2,-2 16-2,3 8 15,3 15-11,-4 9 4,6 6 10,0 7-5,-1 3-2,-5 1 12,-8-4-7,-11-11-1,0-6 6,-19-2 1,-19-6-4,-11-2 2,-3-6-4,-1-7-8,2-11 0,4-13-6,1-6-2,0-5-2,9 0-24,2-14-28,18-21-63,11-15-158,6-11-237</inkml:trace>
  <inkml:trace contextRef="#ctx0" brushRef="#br0" timeOffset="117663.92">7754 17223 843,'0'0'154,"0"0"-127,0 0 16,147 0 6,-90-11-42,-9-1-7,-10 7-73,-11-7-172,-18 6-131</inkml:trace>
  <inkml:trace contextRef="#ctx0" brushRef="#br0" timeOffset="117842.8">7736 17441 706,'0'0'276,"0"0"-230,0 0-29,0 0 49,118-9-25,-64 0-20,-4 1-19,-13-1-2,-10 4-106,-17-2-238</inkml:trace>
  <inkml:trace contextRef="#ctx0" brushRef="#br0" timeOffset="118741.8">8602 17244 10,'0'0'665,"0"0"-573,0 0-32,0 0-4,0 0-38,0 0-2,72-111-2,-44 74-12,-6-2 11,-7 4 19,-7 7-14,-8 7 0,0 6-8,-6 7-8,-15 8-2,-8 0-8,-2 0-6,2 8-8,4 7-1,12-1 12,6 3-6,7-1-9,0 2 2,13 1 13,16 3 10,9-5 1,2 6 1,1-5 2,-8-1-1,-6 2 13,-12-6-6,-8 1 4,-7 5 0,0-3 4,0 2-6,-16-1-4,0-2-3,-1-1-4,3-6-52,1-8-68,1 0-96,5 0-182</inkml:trace>
  <inkml:trace contextRef="#ctx0" brushRef="#br0" timeOffset="118962.87">9103 17165 443,'0'0'441,"0"0"-425,0 0 20,130-4 35,-97-3-70,-4 7-2,-10-3-86,-7-1-38,-7-6-39,-3 1-140</inkml:trace>
  <inkml:trace contextRef="#ctx0" brushRef="#br0" timeOffset="119506.13">9841 16987 638,'0'0'116,"0"0"-74,0 0 74,0 0-81,0 0-24,-128 12-6,95 9 1,4 4 5,3 0 3,1 3-4,9-2-4,8 1-2,8-5-3,0-9-1,2-2 0,23-8 0,8-3 1,7 0 7,3-5-6,1-17 1,-4-4-3,-9 3-2,-7-3 2,-10 7 2,-5-3 2,-9 3 1,0 7 3,0 8 16,0 2 25,0 2-1,0 0-26,-4 11-20,-8 10-1,5 6 3,7-3 6,0-3-4,0 2 2,21-14-1,9 4 8,13-9 6,9-4-5,-1 0-5,0 0-11,-10 0 0,-15-4-6,-11 0-73,-15 4-70,0 0-135,-24 0-142</inkml:trace>
  <inkml:trace contextRef="#ctx0" brushRef="#br0" timeOffset="120002.7">8637 17427 428,'0'0'110,"0"0"-71,0 0 57,0 0-52,0 0-23,0 0-5,-18-4 7,20 4 24,25 4 81,12 2-46,15-2-10,20-4-10,24 0-8,23 0-18,21-4-9,13-9-11,9-1-6,2-1-8,-4 7-1,-4-1 4,-9 0 4,-14 1-1,-22 2 15,-22-2 0,-25 4-11,-27-2-6,-16 6-2,-14 0-4,-9 0-14,0 0-34,-5 0-55,-30 0-128,-23 6-225</inkml:trace>
  <inkml:trace contextRef="#ctx0" brushRef="#br0" timeOffset="120586.07">8938 17820 596,'0'0'94,"0"0"-89,0 0 25,0 0-23,0 0-6,96-129 6,-74 106 37,-7 0-6,-7 6 15,-8 8-30,0 6-9,-4 3-9,-15 0-5,-3 0-24,-1 0 0,6 8 6,3 6 17,9 4-7,5 3 4,0 2 1,17 3 1,14-3 0,7 4 4,-1-1 2,1-4 4,-8 0 11,-11-2-5,-10-3-3,-9-3 5,0 4 1,-2 0 2,-18-1 0,-6 0-10,-1-7-9,4 0-2,2-3-81,9-2-36,5-5-49,7 0-114</inkml:trace>
  <inkml:trace contextRef="#ctx0" brushRef="#br0" timeOffset="120806.11">9407 17870 601,'0'0'300,"0"0"-276,0 0 1,0 0 56,135-17-58,-97 6-15,-7 3-8,-10 4-35,-11-2-111,-5-2-110,-5 0-207</inkml:trace>
  <inkml:trace contextRef="#ctx0" brushRef="#br0" timeOffset="121224.37">9896 17736 732,'0'0'52,"0"0"-38,0 0 79,0 0-77,0 0-11,-135 80-1,110-50 7,5-2 9,4-1 7,10 1-18,6-7-6,0-2 0,0-7-6,17-6 1,6-6-14,4 0-10,1-10-14,-3-12 3,-2-4 11,-8 1 24,-6-1 4,-5 9 1,-1 4 14,-3 7 57,0 3 12,0 3-15,0 0-25,0 0-31,0 0-15,1 3-7,11 16 7,1-2 1,2 6 0,4 1-2,-1 1-47,-5 2-112,-4-5-111,-5-13-208</inkml:trace>
  <inkml:trace contextRef="#ctx0" brushRef="#br0" timeOffset="121518.07">10030 17682 597,'0'0'249,"0"0"-217,0 0 23,134-12 22,-89 33-49,-5 11-10,-9 14-5,-6 9 6,-17 9 13,-8 7-13,0 1 4,-27 0 6,-6-10-7,-2-8-8,-1-15-2,4-11 1,2-10-5,3 0-2,6-10 1,4-1-7,1-7-16,7 0-47,3 0-67,4-26-54,2-9-62,0-13-178</inkml:trace>
  <inkml:trace contextRef="#ctx0" brushRef="#br0" timeOffset="122154.23">10535 17652 582,'0'0'54,"0"0"-54,0 0 2,0 0-2,0 0-3,0 0-9,-52 25 12,46-25 4,0 0 14,6-12 7,0-1-11,0 3-11,0-2-3,14 6-1,2-6 1,4 6 0,0 2 6,-3 0-6,-1 0 1,0 4-1,-5 0 6,-2 0-5,-3 0 7,1 4 3,-2 10 6,2 2 8,-5 6 3,0 2 12,0 2-13,-2 0-11,0 2 17,0-1-20,-6 0 5,-10-1-3,-2 1-9,-4-5 7,1-1-12,2-10 6,5-11-7,5 0 8,3 0-4,4-9-4,2 0 2,0-5-7,4 5 0,11 1 5,3 7 1,7 1 2,4 0 12,7 0-1,3 0 6,7-4 18,-7-4 24,-1-3-15,-7 3 6,-8-2-26,-5 2-5,-9-6-2,-1-4-12,-1 3-7,-7-5-1,0-6-48,-7 11-98,-22 3-116,-17 7-189</inkml:trace>
  <inkml:trace contextRef="#ctx0" brushRef="#br0" timeOffset="122604.82">8925 17616 719,'0'0'72,"0"0"-61,0 0 70,0 0-52,0 0-26,-138 0-2,106 26 0,-1 6 17,2 12 18,0 7 11,4 14 2,4 12 0,12-1-19,9 2-8,2-14-12,0-2-2,24-12-7,3-5 2,6-1-3,4-8-30,3-1-113,-5-12-133,1-15-240</inkml:trace>
  <inkml:trace contextRef="#ctx0" brushRef="#br0" timeOffset="123198.24">11114 17749 587,'0'0'202,"0"0"-100,0 0-61,0 0-24,0 0-8,0 0 57,17 97-15,-12-55-22,2 3-3,-6 3-4,5-2-16,-4-7-2,0 2-4,-2-7-6,0-6-52,0-2-51,0-4-63,0-4-18,0-4-74</inkml:trace>
  <inkml:trace contextRef="#ctx0" brushRef="#br0" timeOffset="123386.12">11009 18191 531,'0'0'138,"0"0"-65,0 0 27,0 0-79,0 0-14,100-112 9,-51 78-1,5-3-8,-2 6-7,-8 4-29,-5 2-148,-7 1-256</inkml:trace>
  <inkml:trace contextRef="#ctx0" brushRef="#br0" timeOffset="123790.62">11482 17708 646,'0'0'172,"0"0"-166,0 0-2,0 0 46,21 131-12,-11-78-9,-1 2-5,-6-8-8,-3-1 0,0-15 0,0-13-7,0-4-7,0-14 2,0 0-1,0 0 0,0 0 2,0 0 5,15-10-9,2-8 2,6 4-4,6-2 2,0 6-2,4 6 1,-4 0-1,-3 4 1,-6 0-5,-6 18 5,-12 3 4,-2 11 1,0 3 11,-18-3 5,-13 5 3,-4-8-4,-1-11 1,3-4-12,2-5 3,6-9-9,7 0 0,5 0-3,6-5-28,5-17-81,2-9-213,0-10-165</inkml:trace>
  <inkml:trace contextRef="#ctx0" brushRef="#br0" timeOffset="124494.73">11943 17478 466,'0'0'90,"0"0"-86,0 0 49,0 0-34,0 0-6,0 0 1,-6 66 2,-6-62 4,1-4 17,2 0 4,0 0 0,2 0-18,3-8-12,2-6-3,2-4-8,0 5 1,0-1-1,6 0 7,10 2-7,2-2 0,2 6 0,0 2 5,-2 6-3,-2-4-1,-6 4-2,0 0-2,1 0 0,-5 4 3,1 10 5,-1 4 4,0 4 2,-1 5 1,-2 1 2,-1-3-8,-2 1 4,0-1-1,0 1 4,-6-8 2,-12 3 5,-7 2-7,0-5-7,2 4-1,-2-8-2,0-6-2,7-1 0,5-7 2,9 0 3,4 0 0,0 0 1,0 0-3,6-15-4,14 5 0,5-2 9,0 12 0,5 0 14,0 0-1,8 0-6,2 8-4,-1 1-4,-1 4 0,-4-6 19,-8-7 9,-3 0 21,-5 0-7,-5 0-6,-1 0-5,-6-15-6,1 1-20,-3-8-6,3 4-7,-5 4-34,-2 2-96,0-2-492</inkml:trace>
  <inkml:trace contextRef="#ctx0" brushRef="#br0" timeOffset="127970.58">10594 17379 81,'0'0'99,"0"0"-86,0 0-7,0 0 25,0 0-17,0 0-2,0 0 9,-15-5 10,13 5 1,-1 0-7,3 0-5,-2 0-1,2 0 3,0 0-1,-2 0-5,2 0-4,0 0-2,-2 0-3,0 0 3,-3 0 1,2 0-11,3 0 3,0 0 3,0 0 3,0 0 5,0 0 6,0 0-6,0 0 13,0 0 12,0 0-3,0 0-5,0 0-2,0 0 14,0 0-9,0 0 0,0 0-14,0 0 6,0 0-9,0 0 5,5 0-5,6 0 7,5 0-6,4 0 7,0 0-8,2-5 2,0 5-3,-4-4-10,0 4-3,-4 0 8,1 0-7,-1 0-1,-3 0 0,3 0 1,0 0 3,3 0-5,2 0 2,6-3 2,-5 3-3,7-5-1,-5 5 4,-2 0-5,-5-2 4,-1-2-4,1 1 1,-3 3-2,3-5 2,3 5 0,0-4-1,4 4 0,1-3 1,-1 0 2,0 3-2,-4 0 0,0 0-1,-3 0 0,-1 0 1,-3 0-2,-1 0 1,3 0 0,-3-4-1,7 4 0,-2 0 1,3 0 0,-1-4 0,4 4 0,1-4 1,0-1-2,0 5 0,-1 0 2,-2-5-2,1 5 0,-1 0 0,0-4 0,1-1 1,1 5 2,-2-3-3,0 3 0,1-4 0,-1 2 0,2 2 0,-2-3 1,2-2-1,-3 1-1,1 0 1,2 4 0,-1 0 0,-1-2 3,4 2-3,-4-5 0,0 5-1,-1 0 0,-3-3 1,1 3 0,0 0 0,-3-4 7,0-1-7,1 5 15,-3-5 1,-6 1-4,1 4-5,-6 0-2,0 0-5,0 0 0,-3 0-48,-23 0-231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4:29.7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873 1180 203,'0'0'141,"0"0"-97,0 0 43,0 0 13,0 0-22,0 0-17,0 0 23,0 0 30,0-45-40,0 45-5,0 0-21,-5 0-48,3 24-2,-4 18 2,-4 12 15,3 4 2,3 0-8,-1-2 1,4-2-10,-1 0 8,0-5-5,-3-6 3,0-11-5,3-13 0,2-9 1,0-6-1,0-4 0,2 0-1,27 0 7,14-2-1,5-10-1,6-2-5,-2-2-43,-8 4-70,-6-2-167,-8-4-154</inkml:trace>
  <inkml:trace contextRef="#ctx0" brushRef="#br0" timeOffset="198.27">1425 1287 87,'0'0'775,"0"0"-771,123-46 24,-55 26 34,3 2-31,2 4-24,-8 5-7,-16 6-73,-22 3-145,-23 0-101</inkml:trace>
  <inkml:trace contextRef="#ctx0" brushRef="#br0" timeOffset="496.13">1468 1279 222,'0'0'354,"0"0"-326,0 0 6,0 0 31,-24 144 23,24-79-24,0 9 2,0 8-24,0 5-12,0 1-2,-8-4-5,3-4 1,-1-10 4,4-10 8,2-16 1,0-10-10,0-12-11,8-9 4,11-8-8,7-5 2,8 0-4,7 0-1,3-7-9,3-4-42,6-1-161,-3-4-218</inkml:trace>
  <inkml:trace contextRef="#ctx0" brushRef="#br0" timeOffset="945.49">2395 1824 401,'0'0'166,"0"0"-141,0 0 75,114-44 12,-67 10-20,2-6-36,-6 2-26,-12 2 4,-12 5-18,-11 8-6,-8 2-1,0 6-3,-23 7 5,-10 8-10,-3 0-1,-4 9-3,-2 22 3,2 8 1,3 10 1,6 6 1,12 3 3,7-5-4,12-2 7,0-9-7,10-8 0,15-6 1,12-9 3,5-16-2,7-3 7,0 0-2,0-20-5,-7-4-4,-6-7-55,-7-8-158,-15-14-223</inkml:trace>
  <inkml:trace contextRef="#ctx0" brushRef="#br0" timeOffset="1448.04">2892 1037 625,'0'0'92,"0"0"-55,0 0 59,0 0-40,0 0-36,0 0-13,-86-10-7,57 34 2,-2 8-2,-4 14-5,7 2 5,3 1 0,13-4 0,9-9-3,3-8 3,0-7-6,20-12 6,8-9 4,6 0 3,5-9-7,-2-22 0,1-3-13,-6-2 0,-8 0 5,-9 0 8,-7 6 0,-8 6 10,0 8 31,0 12 15,0 1-11,0 3-15,0 0-22,-4 11-8,-6 18 1,3 14-1,7 3 8,0 3-4,0-3 1,2-7 6,19-5-10,2-6 4,6-10-5,0-9-2,0-9-50,0 0-54,-4-7-119,-4-18-160</inkml:trace>
  <inkml:trace contextRef="#ctx0" brushRef="#br0" timeOffset="1733.9">3207 914 785,'0'0'69,"0"0"-41,0 0-28,0 0 1,0 0 2,0 104 37,0-49-4,2 3 10,0-4-3,2-1 1,2-6-23,0-7-2,7-7-8,0-10-2,7-11-8,0-5 8,10-7-3,3 0 0,7-12-6,1-13-54,-8-3-68,-16-2-140,-17 2-166</inkml:trace>
  <inkml:trace contextRef="#ctx0" brushRef="#br0" timeOffset="1915.25">3118 1259 740,'0'0'198,"0"0"-195,0 0 17,134-95-7,-67 66 6,-5 3-8,-14 7-11,-11 10-8,-20 4-193,-16 5-56,-1 0-194</inkml:trace>
  <inkml:trace contextRef="#ctx0" brushRef="#br0" timeOffset="2377.95">3793 1914 816,'0'0'64,"0"0"-17,0 0-2,80-120 7,-53 70-21,-2-2-20,-8 4-9,-9 8 2,-8 8 4,0 8-8,-6 10 0,-13 8-4,-8 6-3,-2 0-37,2 2-29,5 18 0,7 2 21,8 0 14,7 2 4,0-3 21,19-1 5,17 1 5,3-1 3,0-1-1,-4 2 2,-9 2 2,-8-2 7,-10 4 7,-8-1 13,0 3 4,-8 4-12,-19 1-10,-2-2-2,1-4-10,11-10-75,10-9-32,7-7-62,0-14-13</inkml:trace>
  <inkml:trace contextRef="#ctx0" brushRef="#br0" timeOffset="2956.19">4250 1588 737,'0'0'159,"0"0"-137,0 0-13,0 0-1,0 0 8,-28 102-5,22-61-2,4-4-3,2 0-1,0-9-2,0-2-2,4-8 2,8-6-3,5-5 5,3-5-1,6-2 5,0 0 2,6-9-3,-5-11-2,-4-2 0,-2-2-5,-5-1 3,-8 2 3,-1-1-2,-7 4-3,2 6 5,-2 3 13,0 5-7,0 6-4,0 0-6,0 0-3,0 10-16,0 14 8,0 6 8,0-3 0,0-4 0,-2-11 1,2-5 2,0-5-3,0-2 0,0 0 5,0 0 1,0-21-6,4-1-5,7 0 0,5 4 5,0 4-3,1 5 1,4 2 1,-1 5 1,6 2 0,-2 0 9,-1 0-2,-5 13-7,-7 5 0,-4 4 0,-7 1 2,0 4-2,0 2-4,-11 0-51,-9 0-97,-3-2-57,-3-8-89</inkml:trace>
  <inkml:trace contextRef="#ctx0" brushRef="#br0" timeOffset="3108.37">4353 1407 665,'0'0'317,"0"0"-309,0 0-8,0 0-43,0 0-118,0 0-209</inkml:trace>
  <inkml:trace contextRef="#ctx0" brushRef="#br0" timeOffset="3569.21">4879 1405 707,'0'0'51,"0"0"-16,0 0 42,22 143-11,-14-97-9,1 4-25,-3-2-13,-6 0-1,0-6-4,0-8 0,0-8 0,0-8-1,0-11-4,0-5-6,0-2 5,0 0 6,0-9 4,0-13-5,8-6-13,10-2-1,2 8 1,5 4-1,-1 11 1,3 0-2,2 7 0,-4 0-2,1 0 3,-6 17 1,-9 6 0,-4 2 5,-7 3 1,0 0 2,-11-3 0,-20-1 4,-5-3 0,-6-8 4,-2-2-14,7-11 1,2 0 2,6-9-5,4-14-26,11-5-45,13-6-93,1-3-311</inkml:trace>
  <inkml:trace contextRef="#ctx0" brushRef="#br0" timeOffset="3863.65">5320 1371 200,'0'0'819,"0"0"-804,0 0-15,0 0 0,0 0 21,29 138 21,-18-75-14,-2 1 5,0-2-2,-4-4-12,1-9 2,1-9-5,4-8-2,2-11-10,0-6 2,8-7-2,6-8 1,8 0 0,6-14-5,-3-9-10,-7-1-61,-15 1-69,-8-1-175,-8 0-213</inkml:trace>
  <inkml:trace contextRef="#ctx0" brushRef="#br0" timeOffset="4014.95">5201 1700 878,'0'0'129,"0"0"-121,0 0-4,128-44 2,-56 30 2,3-1-8,-10 1-123,-16-5-363</inkml:trace>
  <inkml:trace contextRef="#ctx0" brushRef="#br0" timeOffset="4409.93">5599 1203 898,'0'0'45,"0"0"-41,138-43-1,-64 31 4,1 3 3,-3 3-10,-8 2 1,-15 2-1,-17 2 3,-15 0 0,-8 0-3,-4 12 0,0 17 4,-5 18 20,0 9 8,0 15 8,0 4-16,2 7-8,6 5-2,5 1-9,1-6 2,1-1-2,1-8 14,-11-2 10,-5-1 3,-7-3-6,-38-5 1,-12-8-4,-8-10-9,-2-10-6,9-16-1,7-8-5,2-10-2,4 0-60,5-24-136,9-16-472</inkml:trace>
  <inkml:trace contextRef="#ctx0" brushRef="#br0" timeOffset="5498.42">7134 1521 241,'0'0'333,"0"0"-257,0 0-34,0 0-23,0 0-4,0 0 22,0 0 13,43 21 6,-10-21 2,7 0-6,5 0-21,-1-4-20,-1-8-11,-6 0-96,-5 0-167,-11-5-174</inkml:trace>
  <inkml:trace contextRef="#ctx0" brushRef="#br0" timeOffset="5707.76">7126 1743 880,'0'0'66,"0"0"-52,0 0-10,0 0 24,138-3 10,-78-4-14,-6 0-24,-16 5-30,-11 2-189,-11-5-110</inkml:trace>
  <inkml:trace contextRef="#ctx0" brushRef="#br0" timeOffset="6559.2">9219 1293 168,'0'0'114,"0"0"-37,0 0 42,0 0-46,0 0 3,0 0-11,0 0-15,4-26 3,-4 26-13,0 2-19,0 20-17,0 10 7,0 10 26,0 2 3,0 3-15,0 1-13,0-2 6,0 0-12,0-4 0,0-7-1,0-12 1,0-9-5,0-5 2,0-6 1,0-3-3,0 0 4,16 0 11,9 0-7,10 0-3,9 0 1,6-10-1,-2 3-4,-5 0-2,-9 1-6,-4 2-67,-2-4-101,-8-6-100</inkml:trace>
  <inkml:trace contextRef="#ctx0" brushRef="#br0" timeOffset="6809.9">9863 1167 786,'0'0'117,"0"0"-113,122-26 38,-57 18-7,7-4-6,-6 1-16,-7 7-13,-16-1 0,-18 5-100,-15 0-81,-10 0-53,0 0-176</inkml:trace>
  <inkml:trace contextRef="#ctx0" brushRef="#br0" timeOffset="7167.86">9889 1180 541,'0'0'59,"0"0"-56,0 0 4,0 0 8,0 0 23,-35 150 11,33-89 19,2 11 0,-4 13-1,-3 1-3,-7 9-29,1-3-9,-5-6-14,5-10-6,-2-16 2,10-16 5,0-16 6,5-10 13,0-10-14,0-1-2,9-3-2,24-4 3,13 0 8,12 0-12,4-4-13,5-13-8,-3-1-124,-11-8-208,-8-8-259</inkml:trace>
  <inkml:trace contextRef="#ctx0" brushRef="#br0" timeOffset="7656.11">10423 1775 697,'0'0'76,"0"0"-44,0 0 19,0 0 3,0 0-13,133-133-15,-110 97-11,-5 2-1,-13 1-1,-5 8-1,0 3-4,0 4-2,-11 4-6,-3 3-3,-5 8-34,6 3-23,-1 0-5,4 0 16,5 12-1,3 4 0,2 6 29,0 2 5,15-1 7,17 3 4,6-3 4,4 1 1,-4-1 2,-9 0 1,-9-3 13,-11-2 5,-9 1-4,0-2 3,-2 2 11,-17-1 0,-5 1-15,4-5-8,2-4-8,5-5-7,7-5-65,6 0-33,0-16-161</inkml:trace>
  <inkml:trace contextRef="#ctx0" brushRef="#br0" timeOffset="8248.24">10988 1480 739,'0'0'182,"0"0"-167,0 0-8,0 0 0,0 0 1,0 0-3,-66 136 4,64-100-4,2-3 2,0 1 3,0-5 0,0-4-5,0-6-1,13-5-3,0-7 0,1-4 1,6-3 1,0 0-1,1 0 11,0-3-6,0-18 1,0-1-4,0-8 2,-3-5 1,-1-2-5,-7 5 0,0 9 1,-7 11-1,-2 7 3,-1 5-5,0 0 0,0 0-13,0 17 2,0 8 9,0 5 2,0-4 2,0-3-1,0-11-1,0-7 0,0-3 1,0-2 0,0 0 7,0-10 10,7-16-18,5-8-10,3 2 8,5 8-3,-1 6 5,0 6-8,4 8 5,6 2 4,2 2-1,2 0 6,-6 10-4,-2 7-1,-12 0 1,-4 9-2,-4-4 1,-5 6 2,0 0-3,-8 1-14,-11-2-93,-6-4-114,0-11-130</inkml:trace>
  <inkml:trace contextRef="#ctx0" brushRef="#br0" timeOffset="8408.1">11279 1296 651,'0'0'368,"0"0"-360,0 0-8,0 0-60,0 0-265,0 0-170</inkml:trace>
  <inkml:trace contextRef="#ctx0" brushRef="#br0" timeOffset="8855.2">11738 1313 696,'0'0'81,"0"0"-77,12 113 46,-6-62-11,3 4 23,-1 1-5,-3-6-29,-2-6-10,-3-6 2,0-12-7,0-8-6,0-7 6,0-8-5,0-1-1,0-2-1,0 0 8,0-5 5,0-15 2,8-9-21,13-1 0,0 5 0,6 0-2,2 6 1,4 10 1,3 4 0,-1 5-6,0 0 1,-8 21 5,-8 4 1,-12 1-1,-7-1 0,0 1 7,-16 2-1,-15-1-3,-10-5 6,2-7-4,-1-5 0,4-8-5,5-2-1,3 0-50,11-21-57,8-9-117,9-7-184</inkml:trace>
  <inkml:trace contextRef="#ctx0" brushRef="#br0" timeOffset="9157.2">12246 1377 862,'0'0'176,"0"0"-175,0 0-1,0 0 0,0 0 15,38 125 14,-29-72 0,-6 5-12,0-3 8,0-3 1,-3-12-6,4-8-10,3-5 0,-2-11-6,8-4 1,2-7-3,6-5 0,3 0 7,4-1-9,2-17-45,-10-2-45,-6-1-68,-14 4-126,0-6-333</inkml:trace>
  <inkml:trace contextRef="#ctx0" brushRef="#br0" timeOffset="9321.73">12217 1639 938,'0'0'58,"0"0"-51,0 0 5,121-17 8,-65 8-10,-4-3-10,-7-1-33,-7-1-200,-11-3-126</inkml:trace>
  <inkml:trace contextRef="#ctx0" brushRef="#br0" timeOffset="9770.69">12543 1226 793,'0'0'131,"0"0"-130,0 0 6,157-9 8,-85 5 15,0 2-18,-10 0-4,-9 2 2,-11 0 14,-10 0-3,-12 0-2,-4 0-5,-10 6-2,0 5 0,0 2 0,-2 7 6,-3 6-5,3 12 7,-2 8-7,0 11 1,-1 5-3,2 5-8,6 0 3,-2 1-1,2-3 2,0-11 6,-7-8 8,-2-6-4,0-5 5,-9 0-4,-24-3 1,-7-2-4,-7-11-5,-7-5-2,5-11 0,-2-3-5,7 0-3,7-8 0,4-8-35,8-10-74,2-8-221</inkml:trace>
  <inkml:trace contextRef="#ctx0" brushRef="#br0" timeOffset="10730.17">8911 527 339,'0'0'55,"0"0"90,0 0-27,0 0-48,0 0-6,0 0 25,73 0-5,-86 0-20,-24 0-21,-19 0-36,-11 0-3,-5 8 1,3 10 3,3 6 9,1 7-15,12-1 15,5 8-6,15 3-10,11 6 1,15 8-2,7 3 1,2 7-2,23 1 2,2-3 0,-5-3 5,-11-4-3,-9-5-2,-2-5 3,-4-7 0,-19-6-2,0-6-1,-4-8 3,4-4 0,8-6-2,8-5 1,4-4 0,3 0-1,0 0-2,0 0-13,21 0 3,14 5 10,13 9 4,0 9-4,-1 14 0,-9 18-5,-16 15 5,-13 15 0,-9 15-4,-4 8 4,-23-1 5,-4-8 7,4-10 6,6-22 13,13-10 0,8-11-11,0-10-7,3-6 1,25-6-6,10-8-7,11-6 7,5-4-4,2-4-4,-4-2-71,0 0-113,-3-26-287</inkml:trace>
  <inkml:trace contextRef="#ctx0" brushRef="#br0" timeOffset="11651.9">13191 782 560,'0'0'112,"0"0"-29,0 0 75,0 0-130,0 0-26,127-74 1,-58 65 4,5 9 2,-2 0 0,3 14 2,-10 19 3,-11 3 5,-17 6-12,-19 4-1,-18 2 3,0 6 1,-26 2 9,-19 6 0,-2-1-5,2-3 9,9-4-12,12-7-4,11-1-3,9-7 1,4 0-4,0-6-1,23-3 0,5-6 1,5-2 1,-2-8 1,-11-2-1,-7-7 1,-9-1-1,-4-4 1,0 0 6,0 2-1,0 6-2,-15 5-3,-7 13-2,-1 11 4,4 9-3,3 12 0,7 14-1,2 18 3,6 7-3,1 7 2,0-5 2,-3-10-2,-2-10 2,-6-15 2,-6-10-1,-8-6 13,-6-10 2,-9-6 8,-5-7-4,1-13-7,-1-8-2,5-4-2,3 0 6,2-11-15,11-7-5,8-6-17,14-1-61,2-16-122,34-5-520</inkml:trace>
  <inkml:trace contextRef="#ctx0" brushRef="#br0" timeOffset="12297.38">14190 2496 694,'0'0'116,"0"0"-61,0 0-9,0 0-26,85-136 3,-47 93-7,-9-1 8,-9 1-2,-15 2 2,-5 7-10,0 10 3,-11 11-6,-10 10-8,-8 3-3,2 0-11,3 23 2,8 1-9,11 2 4,5 6 3,0 0-14,27 1 11,12-1 11,5 2 3,5-8 1,-9 3-1,-11-5 0,-6 2 6,-19-3 3,-4-1 0,0-3 0,-12 2-1,-9-2 3,-2-3-11,0-4-23,8-1-95,8-8-84,7-3-149</inkml:trace>
  <inkml:trace contextRef="#ctx0" brushRef="#br0" timeOffset="12523.94">14751 2479 882,'0'0'43,"0"0"-37,170-12 80,-76 12-43,0 0-4,-3 0-15,-19 0-18,-24 0-6,-23 0-28,-15-3-31,-10-5-33,0-2-47,-10-6-134,-17-5-196</inkml:trace>
  <inkml:trace contextRef="#ctx0" brushRef="#br0" timeOffset="12799.09">15037 2235 773,'0'0'20,"0"0"7,0 0-23,0 0 51,171 81 12,-99-49-19,-3-3-12,-8 3-10,-10 1-13,-18 4-4,-20-2-7,-13 2 3,0-3 3,-27 2 6,-13-4 16,-4-5-10,1-2-8,8-9-9,12-6-3,10-8-1,9-2-57,4 0-25,0-10-116,17-14-190</inkml:trace>
  <inkml:trace contextRef="#ctx0" brushRef="#br0" timeOffset="13211.11">15783 2556 847,'0'0'100,"0"0"-83,0 0 33,89-116-27,-55 78 5,-5 2-20,-4 0-5,-14 6 0,-6 6 3,-5 5-2,0 8-2,-12 4-2,-10 7-7,-2 0 5,1 0-26,10 3-2,3 11-7,10 1 12,0 6 9,0 1 0,10 2 8,17 1 8,6 6 0,5-1 3,2-2 1,-9-1 2,-9-4 5,-12-5 14,-10-1-7,0-2-10,-1 6 13,-28-2 1,-4 2-11,2-3-11,4-4 0,10-2-35,4-9-109,12-3-62,1 0-109</inkml:trace>
  <inkml:trace contextRef="#ctx0" brushRef="#br0" timeOffset="13439.12">16443 2546 811,'0'0'158,"0"0"-146,0 0 10,0 0 31,142 0 3,-85-5-37,-6-8-7,-8 3-12,-16 2-24,-12-1-51,-11-4-143,-2 1-108</inkml:trace>
  <inkml:trace contextRef="#ctx0" brushRef="#br0" timeOffset="13970.23">17384 2358 624,'0'0'130,"0"0"-100,0 0 66,0 0 28,0 0-56,0 0-42,-91 2-10,45 15-3,3 10 2,1 4-4,4 8 6,7 1-10,5 2-7,13-8 0,13-2-3,0-9-1,12-9-2,21-6-7,7-8 10,7 0 1,0-19 0,-4-7 1,-11-6 1,-2-6 1,-11-1 0,-3 0 3,-5 3 7,-7 10-2,-4 10 12,0 8 6,0 8 4,0 0-16,0 0-15,-6 18-3,-5 16 3,-2 7 5,12-6-2,1-5-3,5-5 6,26-8 9,14-4-1,13-9 14,11-4 2,5 0-8,-13-13-2,-7-1-10,-15-1-8,-20 0 1,-7 4-3,-12-1-32,-8 1-53,-34-1-265</inkml:trace>
  <inkml:trace contextRef="#ctx0" brushRef="#br0" timeOffset="16287.28">3855 703 529,'0'0'88,"0"0"-68,0 0 50,0 0 23,0 0-13,0 0-15,0-34-18,-6 27-2,-9-2-7,-6 4 2,-4-3-11,-8-1-6,0 1-15,-5-2 6,-5 3-3,1 2 8,0-2-9,1 7 2,2-2-7,-1 0 1,-4 2-4,1 0 0,-5 0-1,2 0 1,-3 0 1,-1 0-2,2 0 1,-4 4 0,-1 3-1,6 5-1,0-6 2,7 5-1,2-3-1,1 3-1,-4 4 0,1 1 1,-4 2 0,-1 6 0,-4 0-1,-2 1 1,4 4-1,1-3 1,3 4-1,4 2 2,4 1-3,6 2 3,0 2-1,0-3 0,0 3-4,-1 4 4,2-1 0,-4 2 0,4 2 3,-1 2-3,0 0 0,9 7-1,2-2-1,-2 3 1,7 3 1,-1 3 0,10-2 0,4-4-6,0 2 6,0-3 0,12-1 0,3 2 1,2-3-1,-1-4-1,2-3 0,7-2-1,-1-1 4,0-6-3,0-3 3,0-3-2,-3-5 0,4-5 0,-2-1 0,-1 1 2,0-5-4,1 2 4,5 0-3,1-4 1,7 0 0,-1-2 2,6-4-1,1 0 0,-1-3 0,-1-3 0,-1 0 2,1 0-2,-1 0 0,-1-9 2,-4 3-2,0-2-1,-5-2 0,3-4 0,-1-6 2,0-6 2,2-4 0,-2-2-2,1-3-1,-6 3 1,1 0-1,-2 0-1,-2-8 0,-4-2-4,1-2 3,-1 0-3,-4 11 4,-1 4 1,-4 5-1,3 4-1,1 1-2,4 3 2,4-2 0,1-4 1,1 1-1,1 1 0,-3-3 1,5 1 0,-3 0 0,1 0-1,-3 6 2,-2 5-2,-4 6 1,-1-1-1,1 3 0,-1-2-3,4 1 4,0-2 0,3-4 0,1 0 0,4-4 0,0 0 3,2-2-3,-5 2 0,-2 0 0,1 0-1,-8-1 1,1 1 1,0-1-1,1-2 0,1 0 0,-3-4 2,2-1-2,-4-4 0,0 0 2,0 0 0,-2 0-2,-1 4 0,-4-4 2,1 1-2,1-5 0,0 1 0,-3-5 4,-2-3-3,0 1-1,1 1 1,-2 2 0,0 3 2,-2 0-1,0 2 1,0-2 4,0 0-1,0 0-4,-8 0 8,-5-2-3,-6 6 10,-1 1-9,-2 5-3,-2 6-5,-7 9 0,-7 2-3,4 3-18,-4 0-79,10 13-235,20 0-380</inkml:trace>
  <inkml:trace contextRef="#ctx0" brushRef="#br0" timeOffset="16925.1">3448 2067 325,'0'0'468,"0"0"-421,0 0 16,0 0 26,0 0-3,0 0-14,0 0-26,0 0-12,0 0-16,0 0-9,0 0-9,0 0-30,6 0-143,4-7-308</inkml:trace>
  <inkml:trace contextRef="#ctx0" brushRef="#br0" timeOffset="18853.31">18294 882 742,'0'0'165,"0"0"-109,0 0-16,0 0-38,0 0 0,-12 136 20,11-83 4,1-5-10,0-7-11,0-2-2,0 1-3,0-2 0,0 0-62,-2-4-134,-12-10-81</inkml:trace>
  <inkml:trace contextRef="#ctx0" brushRef="#br0" timeOffset="19257.92">18276 900 760,'0'0'52,"0"0"-24,178-72 77,-118 72-68,-11 16-37,-17 26-9,-24 10 2,-8 4 4,-10-6 1,-28-4 4,-3-9 5,1-9-3,7-8-4,8-8-20,10-5 18,8-7 0,5 0 2,2 0 17,0 0-14,0 0-3,13 3-8,14 1 8,11 6 10,-2 8 4,-7 0-6,-9 8-8,-16 0-8,-4 2 8,-8 1 8,-24-2 24,-11-3-6,2-4 16,-2-6-19,1-6-11,2-4-12,6-4-29,8 0-50,10-5-104,16-20-95,0-9-133</inkml:trace>
  <inkml:trace contextRef="#ctx0" brushRef="#br0" timeOffset="19661.95">18711 1197 476,'0'0'145,"0"0"-130,0 0 59,0 0-32,-16 128-29,16-97-6,0-6-6,18-8-1,7-10 3,6-7 5,7 0 4,-1-12 1,2-13-8,-7-8-2,-5-1-3,-11 6-3,-7 7 3,-7 12 16,-2 5 67,0 4 10,0 0-49,0 4-44,0 30-9,2 22 7,10 27 2,1 19 18,1 14 6,-6 10 14,-8-3-18,0-18-15,-3-16 5,-14-28 4,-6-23 11,-3-25 20,-8-13-4,-3 0-5,-5-22-17,0-22-19,5-28-5,16-20-46,18-11-108,3-7-180,18 3-263</inkml:trace>
  <inkml:trace contextRef="#ctx0" brushRef="#br0" timeOffset="19873.07">19529 926 1015,'0'0'25,"0"0"-17,0 0-8,0 133 17,0-71-4,2 2-4,-2-4 0,0-2-8,0-3-1,0-4-42,0 0-129,0-12-51,-8-10-141</inkml:trace>
  <inkml:trace contextRef="#ctx0" brushRef="#br0" timeOffset="20038.76">19453 1085 902,'0'0'49,"0"0"-39,72-111-20,-1 77 10,9 4-33,-2 6-64,-18 10-141,-25 8-182</inkml:trace>
  <inkml:trace contextRef="#ctx0" brushRef="#br0" timeOffset="20195.7">19440 1303 232,'0'0'525,"0"0"-507,0 0-18,0 0 0,0 0 4,127-2-4,-57-15-137,0-6-97</inkml:trace>
  <inkml:trace contextRef="#ctx0" brushRef="#br0" timeOffset="20343.5">19878 1215 467,'0'0'126,"0"0"-87,0 0 61,0 0-39,0 0-9,0 129-24,0-102-22,0 0 3,0 2-9,0 0-92,-4-8-80,-5-9-244</inkml:trace>
  <inkml:trace contextRef="#ctx0" brushRef="#br0" timeOffset="20474.07">19890 1060 34,'0'0'746,"0"0"-746,0 0-74,0 0-260</inkml:trace>
  <inkml:trace contextRef="#ctx0" brushRef="#br0" timeOffset="20734.16">20063 1293 565,'0'0'36,"0"0"-27,0 0 60,66 105-52,-58-72 9,-3-4-2,-5-8 2,0-8-1,0-10 38,0-1 28,0-2 4,0 0 4,0 0-29,0-18-21,2-15-49,12-8-4,12 3-42,10 6-21,4 10-70,-2 10-171,-11 7-174</inkml:trace>
  <inkml:trace contextRef="#ctx0" brushRef="#br0" timeOffset="21064.25">20427 1528 930,'0'0'124,"0"0"-117,0 0 11,103-130-11,-70 83-7,-6 6-14,-14 2-2,-11 9 0,-2 10-5,-4 10-1,-19 4-8,0 6 4,-4 0-41,4 8-6,8 10-1,14 3 24,1 4 7,8-1 13,21 0 27,4 0-8,2-2 11,-3-2 28,-8 1 10,-9-2-5,-10 3-6,-5 5-12,0 1 7,-20 2 4,-4-2-14,-3-8-12,6-12-132,13-8-149</inkml:trace>
  <inkml:trace contextRef="#ctx0" brushRef="#br0" timeOffset="21269.66">21032 993 1006,'0'0'28,"0"0"-14,0 0-14,0 112 30,5-64-2,3 0-15,-4-4-10,-2-5 2,-2-2-5,0 0-76,0-6-158,-8-4-156</inkml:trace>
  <inkml:trace contextRef="#ctx0" brushRef="#br0" timeOffset="21463.39">20935 1201 1058,'0'0'86,"0"0"-84,157-79 21,-64 52-8,-5 6-13,-11 10-2,-26 3-51,-31 8-86,-20 0-186,-33 5-43</inkml:trace>
  <inkml:trace contextRef="#ctx0" brushRef="#br0" timeOffset="23600.04">19159 2534 906,'0'0'138,"0"0"-91,0 0-12,97-110-18,-48 63-13,-3 4-4,-15 5-7,-13 6 1,-18 7-14,0 10-1,-8 1 4,-15 7-2,-6 5 1,-2 2-7,2 0 9,8 2 15,10 15-2,11 7-20,0 8-13,7 2 4,20 0 2,6-1 0,-4 2 17,-4 1-6,-8-3-17,-13-6-8,-4-7 3,0-4 25,-4-5 16,-9-7 3,6-3 2,4-1 15,3 0 33,0-5 14,13-20-67,24-4-10,6-10 4,16 1-7,7-6-3,-4-2 16,0-3 1,-11 2 5,-12 3 5,-17 7-9,-9 3 9,-13 3 0,0-1 5,0 1 27,-4 7-4,-10 4-11,-3 11-1,3 0 4,1 7-13,2 2 0,3 0-18,-5 11-6,-3 20-1,1 1 1,-1 10 4,3-2-6,4 3 8,2 1-1,3 0 1,2 0 7,2-2-6,0-3-1,0-2 3,0-5-1,0-4 1,0-4-1,0-8-2,0-7 2,0-7 0,2-2 0,4 0 8,3-9 6,9-14 1,5-6-17,1 3-1,0 9-4,1 5 5,-5 1-5,-8 9 2,1 2-6,-5 0-1,-1 4-3,0 17 9,-1 2-1,4 0 5,-4-2 0,6-5 4,5-2-4,6-7-8,4-7-3,4 0-1,0-15 3,-2-7 5,-6 1-6,-11 2 9,-5 11 2,-3 3 8,-4 5 16,0 0-1,0 0-24,0 0-3,2 0-20,5 13 14,2 1 8,4-2-9,8-5-25,1-7-1,7 0 17,5-2 10,-3-19 9,-2-2 0,-4-6 15,-8 0-9,-3 3 8,-8 3 10,-5 9 7,-1 7 26,0 5-6,0 2-5,0 0-32,0 11-14,0 24-17,0 23 17,0 19 5,4 15 2,-2 12 5,2 3-6,-4-1-4,2-7 1,3-19-3,4-15 0,4-20-2,7-19-1,2-19-4,10-7-5,4-3 3,-1-26 3,-6-4 1,-8-9 5,-17-4 0,-4-4-11,-16-5 5,-22-4-6,-9 1 4,-1 0-4,-2 5 5,10 7-1,9 2 8,15 2 0,16-1-1,0 0-24,25-3-51,12 0-1,11 1 28,0 0-7,4-1 26,-1-1 30,-7-2 11,-5 8 9,-14 4 40,-10 7-58,-11 2 27,-4 6 17,0 5 20,0 12-10,0 3-17,0 2-31,-4 4-8,-12 24-14,-3 16 8,-1 6 5,6 8-2,4 0 0,4-2 5,6-1-2,0-6 0,0-10 0,14-8 0,12-16-15,8-11 7,4-4 7,6-10-4,-1-18 1,-6-6-30,-5-3-23,-10 4 29,-13 7 9,-5 6 19,-4 8 32,0 10 38,0-1-4,0 3-34,0 0-24,0 0-8,0 0-7,0 14-5,-4 7 5,2 2 3,2 3-1,0 3 5,0-3-1,13-2 2,3-6-2,1-8-17,1-6-10,0-4-7,0 0 35,4-9 0,1-12 5,-4-5 4,-1-2-1,-6 4 5,-1 0 0,-7 10 0,-2 6 23,-2 5-3,0 3-30,0 0-3,0 0-1,0 0-3,0 0-6,0 0-7,-4 0-12,2 0 28,2 0 1,0 0 0,0-1-4,0-3-1,0 4-1,4 0 5,11 0-8,6 0 9,-3 8 5,-3 12 3,-4 0-3,-6 0 0,-5 4-5,0-7 0,0 3-24,0-8-147,-2-12-56,-1 0-335</inkml:trace>
  <inkml:trace contextRef="#ctx0" brushRef="#br0" timeOffset="24064.14">21655 2302 1130,'0'0'30,"0"0"-27,0 0-3,0 0-1,-149 49-32,104-20-34,12-3 43,11-4 7,8-4 11,12-6-19,2-3-28,0-9-27,20 0 12,14 0 55,1-12-9,5-11 22,-7 3 24,-6 6 4,-9 8 5,-11 6 17,-3 0 19,-2 0-21,8 26-39,3 23 26,3 28 38,-3 11-24,-10 15-18,-3 9 2,-1 3-23,-32-10 0,-5-20-1,0-27 15,4-30-3,8-18 12,-1-10 2,1 0 6,-2-26-3,2-12-21,3-12-11,10-17-5,3-6-1,4-9-24,6-3-33,0 8-8,0 9-59,0 13-184,-12 11-191</inkml:trace>
  <inkml:trace contextRef="#ctx0" brushRef="#br0" timeOffset="24252.89">20572 2212 942,'0'0'0,"0"0"-95,143-85 68,-72 47-258</inkml:trace>
  <inkml:trace contextRef="#ctx0" brushRef="#br0" timeOffset="24357.83">21112 1981 620,'0'0'165,"0"0"-98,0 0 44,0 0-111,0 0-53,-120 0-450</inkml:trace>
  <inkml:trace contextRef="#ctx0" brushRef="#br0" timeOffset="24486.04">20277 2027 935,'0'0'0,"0"0"-243,0 0-188</inkml:trace>
  <inkml:trace contextRef="#ctx0" brushRef="#br0" timeOffset="24981.24">22431 2428 780,'0'0'63,"0"0"68,0 0 12,0 0-120,0 0-23,0 0-1,0 12-13,0 29 14,0 4 12,0 7-6,0 4 2,0-1-8,0-1-73,0-1-132,0-12-124</inkml:trace>
  <inkml:trace contextRef="#ctx0" brushRef="#br0" timeOffset="25222.55">22424 2363 990,'0'0'51,"0"0"-40,127-74 46,-86 74-53,-10 0-4,-14 16-7,-9 13 2,-8 5-11,0 7 16,-27 0 0,-12 2 1,-5-2-1,2-4-59,4-7-86,6-10-41,8-12-121</inkml:trace>
  <inkml:trace contextRef="#ctx0" brushRef="#br0" timeOffset="25632.01">22729 2416 643,'0'0'47,"0"0"9,0 0 41,0 0-65,110 128-2,-105-91-15,-5-9-11,0-8-2,0-10 4,0-8 1,0-2 5,0 0 20,0 0 6,0-14-3,0-12-35,4-1-6,10 5 4,5 7 2,-1 6-4,5 4 4,1 0 0,3 5-5,2 0 3,-3 0 2,1 2-5,-6 8-6,-8-6-21,-3 1 26,-2-3 6,-4-2 1,-2 0 8,-2 0 16,0 0 9,0 0 7,0-15-13,0 3-28,-8 2-3,-16 7-37,-2 3-51,-1 0-45,7 1-6,9 11-119,9-10-65</inkml:trace>
  <inkml:trace contextRef="#ctx0" brushRef="#br0" timeOffset="26007.82">23292 2486 61,'0'0'955,"0"0"-955,0 0 9,0 0-8,67 128 30,-45-67 5,0 4-22,-11 2-6,-4-3 0,-7 0-3,0-7-4,-9-15 1,-5-14-2,4-14 0,4-12-14,3-2 14,3-11 0,-2-22-4,2-17-29,0-13 25,5-13 8,21-2 3,3 0 5,4 13 13,-4 17 25,-3 16-1,-3 16 0,-8 4-14,-6 12-14,-6 0-17,-3 0-5,0 0-6,-3 18-11,-23 11 1,-10 5-31,-4 0-83,7-2-91,6-6-28,15-4-115</inkml:trace>
  <inkml:trace contextRef="#ctx0" brushRef="#br0" timeOffset="27063.11">23655 2691 218,'0'0'494,"0"0"-433,88-115 40,-63 80-36,-11 4-55,-10 11 16,-4 9-8,0 4 5,0 5-2,0 2-10,-6 0 6,-3 0-17,-5 18-7,4 10 5,0 2 2,4 5 0,3-2 1,3-4-1,0-4 2,0-2-4,9-8-1,9-4-7,3-9 10,2-2 2,1 0 9,4-6-2,-1-20 4,-2-10-4,-5-5-9,-11 2-2,-7 5-3,-2 10-10,0 5 4,-5 13 4,-1 4-1,3 2-18,1 0 1,-1 2-37,3 14 4,0 6 45,0 4 11,0 0 1,9 2 0,5 0 2,2-5-2,-3 0-8,-2-9-13,-2-3 2,0-5 17,-2-4 3,-1-2 0,6 0 18,7 0 3,5-19 23,10-2-34,0-9-8,-3-4 12,0-4-14,-10-5-10,-6-1 5,-6 6 5,-9 1 16,0 8 19,0 5 11,0 6-10,-4 8-9,-3 6 3,2 4-8,1 0-22,-7 4-24,0 22 16,-5 9 8,0 6 0,7 3-1,1 2 1,5-2 0,3-3 0,0-7 0,0-9-13,13-7-14,16-8 9,7-5 10,5-5-2,0 0-14,-1-8-17,-7-6 18,-12 3 22,-9 6 1,-8 5 3,-4 0 7,0 0-10,1 1-11,5 14 4,2 2 7,4 0 2,1-3-2,5-4 8,2-5-4,2-5 3,3 0 3,-5 0-1,-2-9 7,-2-1-4,-5 0 28,-7 4-9,-2 4 9,-2 2 10,0 0-14,0 0-36,0 28-17,5 22 17,8 25 8,0 10 17,-3 14-10,-10 5 8,-3-9-8,-31-13 2,-8-14 4,-7-23 15,3-14 25,1-18-13,7-13-6,2 0-7,5-14-2,-2-21-16,6-10-15,2-13-2,5-10-27,11-6-29,5-8-57,4-4-100,0 7-310</inkml:trace>
  <inkml:trace contextRef="#ctx0" brushRef="#br0" timeOffset="27262">24129 2460 1048,'0'0'127,"0"0"-112,0 0 22,136-66-23,-48 44 0,1 4 2,-16 2-12,-23 2-1,-21 4 1,-18 1-4,-11 4 0,0-2-57,-17 6-129,-18-2-392</inkml:trace>
  <inkml:trace contextRef="#ctx0" brushRef="#br0" timeOffset="28340.15">7213 3738 162,'0'0'0,"0"0"-11,0 0-29</inkml:trace>
  <inkml:trace contextRef="#ctx0" brushRef="#br0" timeOffset="28557.97">7213 3738 119,'-3'21'59,"-17"-18"-8,-7-1-35,6 0-6,0-1-10,6 3 3,6-1 2,2-2 52,3 2 42,2-3 41,2 0-29,0 0-35,0 2-24,8-2-26,26 0 14,11 0 57,7 0-36,2 0-26,-7-2-21,-9-2-14,-11 4-5,-6 0-87,-4 0-171,-7 0-78</inkml:trace>
  <inkml:trace contextRef="#ctx0" brushRef="#br0" timeOffset="28783.09">7075 4008 804,'0'0'139,"0"0"-137,0 0 40,0 0 31,140 47 22,-57-47-25,1 0-34,-8-13-7,-24 3-18,-13 1-9,-18 4-2,-11 1-30,-5-6-71,-5-2-109,0-10-350</inkml:trace>
  <inkml:trace contextRef="#ctx0" brushRef="#br0" timeOffset="31135.22">10545 3217 432,'0'0'169,"0"0"-88,0 0 4,0 0-26,0 0-28,0 0-20,0-7-9,0 19-2,0 16 9,0 9 11,0 4 6,0 13 1,0 5-12,0 5-4,0-2-6,0-2-2,0-7 0,0-13-3,0-8 2,0-13-1,0-8 2,0-5-1,0-6 4,0 0-3,0 0 7,0-21-10,6-11 0,11-4-20,5 3 13,7-2-4,6 9 7,2 8 1,2 4 1,3 14 1,-1 0 1,-1 0 0,-11 19 7,-11 6 0,-11 1-6,-7 7 8,-5 0 13,-31 0 4,-8-1 0,-6-8 1,2-5 3,3-5-4,8-5-3,9-7-6,5-2-9,9 0-1,5 0-7,4 0-75,5-11-161,0 5-286</inkml:trace>
  <inkml:trace contextRef="#ctx0" brushRef="#br0" timeOffset="31564.05">9901 4264 658,'0'0'171,"0"0"-138,0 0-17,0 0 19,200 0 42,-75 0-26,25-1-25,24-3 7,21 2 11,11 0 0,1 0 7,-8-2-26,-28-4-1,-26-4-10,-35 1 3,-39 0-8,-29 3 0,-22 4-3,-13 0 3,-5 0-1,-2 2-2,0 2-6,0 0-36,-18 0-102,-20 2-211,-11 8-286</inkml:trace>
  <inkml:trace contextRef="#ctx0" brushRef="#br0" timeOffset="32158.1">9547 5366 244,'0'0'718,"0"0"-685,0 0-13,0 0-5,133-155-8,-81 106 3,-10 2-6,-16 13-2,-10 10-1,-16 8 0,0 6 2,0 2 0,-7 5 3,-13 3-6,-2 0-6,-5 0 2,6 5-5,5 13 6,5 8-1,11 2-3,0 4-5,2 2-2,23-1-5,5-5 2,6 4 12,-5-4 5,-8 2-5,-6-2 3,-10-2 2,-7-4 3,0 0 9,0-4 6,-11 0-9,-13-2 2,1-4-11,1-2 0,0-8-5,3-2-96,4 0-79,7-18-159</inkml:trace>
  <inkml:trace contextRef="#ctx0" brushRef="#br0" timeOffset="32786.36">10135 4691 580,'0'0'31,"0"0"-28,0 0 5,0 0-8,0 0 7,0 0-7,-78 97 8,67-97 21,6 0 36,1 0 1,2-16-21,2-4-17,0 0-23,4-2 6,12 4-7,4 2-3,0-1 7,3 4-2,-2 5 1,2 4-7,-1 4 0,-6 0 0,-1 0 0,-4 11-1,-1 8 1,-6 5 8,0 8 2,-4 2 2,0 7 3,-2 0 0,-20 2 1,-8-1-1,-3-6-10,-2-5 3,3-4-5,6-13 1,5-9-1,8-5 1,5 0 5,6 0-2,2-9-7,0-3 0,15 2 0,9 2-2,7 6-1,7 2 3,0 0 3,3 0 5,-1 0-1,-9 0-4,0 0 5,-6 0 21,-5-10 21,-5 0-7,-4-2-4,-6 0-18,-5 0-13,0 5-6,0 2-2,0 3-45,0 2-80,6 0-202,4 0-269</inkml:trace>
  <inkml:trace contextRef="#ctx0" brushRef="#br0" timeOffset="33051.98">10674 5109 909,'0'0'86,"0"0"-83,0 0 17,-12 140 0,12-87 2,4-4-4,-2 2-1,0-9-5,-2-7 6,0 0-8,0-7-1,0-4-8,0-4-1,-6-3-40,-1-5-53,-2 0-131,-2-8-30,-3-4-143</inkml:trace>
  <inkml:trace contextRef="#ctx0" brushRef="#br0" timeOffset="33223.38">10429 5548 957,'0'0'59,"0"0"-54,116-84 7,-36 44-10,9-4-2,8 0-10,-8-1-153,-11-3-53,-18 4-107</inkml:trace>
  <inkml:trace contextRef="#ctx0" brushRef="#br0" timeOffset="33641.12">11227 4971 761,'0'0'207,"0"0"-170,0 0-13,0 0-8,0 0 27,8 140-10,-6-84-15,0 5-5,-2-7 0,0-7-1,0-4 2,0-13-11,0-11 0,0-8 2,0-9 1,0-2-1,0 0 12,0 0-13,2-18 2,15-3-6,9-4-1,11 3 1,3 3-1,2 7-1,1 5 2,-4 7-2,-5 0 2,-7 4 2,-12 18-1,-11 5 2,-4 5 4,-10 5 3,-26-2 1,-13-2-1,-4-8 3,4-5-10,2-13 4,10-5-2,11-2-4,9 0-1,3-17-1,10-12-30,4-7-81,0-8-113,16-6-86,9-11-123</inkml:trace>
  <inkml:trace contextRef="#ctx0" brushRef="#br0" timeOffset="34250.18">11766 4807 658,'0'0'170,"0"0"-169,0 0 6,0 0 20,0 0-4,0 0-6,-1 53-8,-12-46 1,3-7 6,1 0 5,1 0 13,-2 0-10,6-17-10,2 1-8,2-2-4,0 0-2,0 2-2,16 0-1,3 0 3,6 2 5,2 2-5,0 2-2,-3 4 2,-2 6 4,-2 0-1,-2 0-2,-2 12-1,0 11 6,-3 9-1,-2 3 6,-4 1 7,-5 0-1,-2 0-3,0 7-1,-22 1-2,-11 0-5,-1-1 1,-4-10-3,5-11 1,4-7-3,4-11 2,9-4-4,5 0 0,6-16-1,5-1-9,0 1 6,0 6-1,16 4 5,4 6 0,9 0 4,6 0 9,8 0 14,4 0 7,9-6 4,6-6 0,-1-4 3,-5-2-2,-10-2-10,-13 2-11,-8-2-2,-9 4-7,-10 0-5,-6-1-4,0-2-39,0-9-60,-26-4-169,-22-12-648</inkml:trace>
  <inkml:trace contextRef="#ctx0" brushRef="#br0" timeOffset="35037.69">9241 3677 569,'0'0'149,"0"0"-61,0 0 33,0 0-54,0 0-27,0 0-18,-134-73-19,69 73-1,-6 21-2,0 9 0,11 0 0,13 5 5,12 2 4,10 6 3,10 5-3,9 6 4,6 8-4,0 2-1,0 7-3,8-2-4,-8-2-1,0-9 3,0-9 0,-8-12-2,-7-11 4,-3-10-3,5-5 2,2-8 1,6-1 0,1-2-1,4 0 4,0 0-3,0 0 4,24 0-9,16 0 0,12 16 1,1 23 1,-4 17 4,-8 12-5,-14 16 2,-14 12-3,-13 8 1,0 3 1,-20 1-4,2-7 5,2-12 3,7-8 18,9-17 10,0-10-9,2-13-10,25-12 0,13-8-9,14-10 4,8-4-5,3-5-5,-5-2-22,-6 0-147,-7-27-383</inkml:trace>
  <inkml:trace contextRef="#ctx0" brushRef="#br0" timeOffset="35899">12676 3698 682,'0'0'114,"0"0"-106,0 0 78,0 0 7,0 0-49,0 0-19,-40-85-25,84 67 0,8-2 7,8 8-6,5 9 13,-5 3-9,-2 25 4,-12 17-6,-14 11 3,-16 9-1,-16 1-4,0 2 2,-16 6 4,-12 1-1,-6 2 0,10-4 2,7-6-1,11-6-3,6-6-1,0-8 1,27-6-4,10-10 1,8-8-1,6-10 4,1-7 0,-10-3-3,-11 0 2,-13 0 2,-14 0 0,-4 0 13,0 0 33,-2 0-22,-22 11-18,-14 15-8,-5 13-3,5 12 2,7 12-2,12 13 3,7 8-1,12 5 1,0 5-3,6-6 2,15-10-2,-1-11 0,-7-14 0,-9-10 4,-4-7-4,-4-8 7,-25-7 2,-6-6 5,-7-9-4,-3-4-2,-2-2 0,4 0-8,10-10-8,8-12-47,20-10-102,5-11-240</inkml:trace>
  <inkml:trace contextRef="#ctx0" brushRef="#br0" timeOffset="36552.04">13737 5356 752,'0'0'94,"0"0"-25,0 0 5,65-121-50,-33 73 2,-2-8-10,-5 0-1,-12 12-11,-10 10-2,-3 12 4,-5 12-3,-22 10 0,-4 0-3,-3 0-1,5 2 0,10 14 0,7 8-6,12 3 0,0 5-10,21 6-3,14-3-5,6 3 3,1-6 17,-5-3 4,-7-1 2,-12-5 6,-12 2 5,-6-3 6,0 0 7,-14 2-1,-7-2-2,-4 0-14,1-6-5,8-5-3,0-4-6,10-3-68,4-4-125,2 0-144</inkml:trace>
  <inkml:trace contextRef="#ctx0" brushRef="#br0" timeOffset="36815.32">14255 5233 764,'0'0'92,"0"0"-67,0 0 23,145 28 27,-70-23-21,6-5-16,-6 0-9,-3 0-4,-12-7 5,-15-3-18,-7 1-10,-19 2-2,-10 2-45,-9-6-44,0 0-92,-17-10-147</inkml:trace>
  <inkml:trace contextRef="#ctx0" brushRef="#br0" timeOffset="37099.98">14578 5020 742,'0'0'64,"0"0"-34,0 0-3,0 0 7,0 0 31,142 26-42,-90-3-2,-1 5 1,-2 4-7,-6 5-7,-12 0-1,-16-2-1,-11 1-2,-4 0 11,-16 2 8,-21 2 1,-3-4-9,-4-4-9,6-4-3,6-8-3,10-6-7,11-7-59,11-7-102,0 0-86,33-5-98</inkml:trace>
  <inkml:trace contextRef="#ctx0" brushRef="#br0" timeOffset="37579.32">15378 5270 562,'0'0'250,"0"0"-194,0 0 3,0 0-4,0 0-19,0 0-17,93-85-14,-70 47 4,-2-8 11,-6 0 0,-5 6 1,-10 6 1,0 12-9,0 4-8,-19 7-5,-8 11 0,-2 0-27,2 0-1,7 2 11,11 11 2,9 1-15,0 3-13,7 7-9,22 5 28,9 1 1,4 3 13,0-4 10,-3 0 1,-15 0 6,-8-5 11,-14 1-5,-2-8 11,0 4 15,-11-3-6,-11 0-14,-2 0-11,8-2-3,2-1-5,4-3-8,9-9-82,1-1-74,0-2-42,11 0-48</inkml:trace>
  <inkml:trace contextRef="#ctx0" brushRef="#br0" timeOffset="37791.95">15942 5198 592,'0'0'369,"0"0"-345,0 0-7,0 0 3,0 0-1,0 0-6,111-21-13,-84 10-2,-4-5-55,-3 2-81,-5-3-66,1-1-123</inkml:trace>
  <inkml:trace contextRef="#ctx0" brushRef="#br0" timeOffset="38328.94">16642 5037 749,'0'0'85,"0"0"-17,0 0 22,0 0-49,0 0-19,0 0-19,-87 29-1,50 4 3,0 6 1,4 5 1,6-5-3,10 1-1,5-5-3,12-9 0,0-4-6,3-10-15,23-8-13,10-4 15,4 0-6,-2-18 19,-1-12 6,-7 0 0,-8-7 9,-6 3 2,-7 8 11,-7 8 18,-2 13 11,0 5 5,0 0-20,0 0-16,0 9-15,0 16-4,-2 4-1,2-5 5,0 1 1,11-6-2,22-7 7,14-3 10,11-9 10,9 0-4,-3-14-4,-6-12 0,-10-1-6,-19 4-10,-12 0-3,-11 7-4,-6 4-17,-6 10-71,-28 2-278</inkml:trace>
  <inkml:trace contextRef="#ctx0" brushRef="#br0" timeOffset="39237.24">8350 7057 343,'0'0'251,"0"0"-158,0 0-19,0 0 0,0 0-2,0 0 8,59 15-8,-18-15-19,5 0-2,4-13-5,-6-1-21,-13 6-17,-8 5-8,-12 3-2,-4 0-60,-7 0-74,0 11-79,0-2-32,-2 1-229</inkml:trace>
  <inkml:trace contextRef="#ctx0" brushRef="#br0" timeOffset="39445.89">8345 7257 753,'0'0'159,"0"0"-155,0 0 12,0 0 69,134-1-1,-65-17-23,-3 4-18,-10 5-33,-14 5-9,-13 0-1,-8 4-52,-5 0-70,-7 0-191,-7-3-139</inkml:trace>
  <inkml:trace contextRef="#ctx0" brushRef="#br0" timeOffset="40466.03">11343 7028 338,'0'0'58,"0"0"22,0 0 21,0 0-29,0 0 3,0 0 15,1-24 1,-1 24-17,0 0-24,0 0-6,0 0-15,0 7-18,0 19-4,0 11 22,3 9 7,0 7-18,2 3-7,1 0-4,-2-2-1,1-4-1,-5-6-1,0-7-2,0-10 2,0-7 2,0-9-2,0-6-3,0-5 1,0 0 2,0 0 7,0-16 5,0-13-16,15-7 0,10-1 0,6 3-3,6 6 1,2 3 2,3 10 1,-1 9-1,-3 6-1,-7 0 0,-9 8-4,-9 12 2,-8 2 1,-5 0 2,0 2 4,-13-2 6,-17-2-3,-3-1-1,-5-4-1,-2-6 0,4-5 0,5-4-3,4 0-2,9 0-3,10-14-38,8 0-72,0-1-124,11 3-177</inkml:trace>
  <inkml:trace contextRef="#ctx0" brushRef="#br0" timeOffset="40885.19">10762 7650 594,'0'0'76,"0"0"-69,0 0 64,0 0-10,0 0-16,129 24 73,-34-15-36,26-1-27,16 4-8,20-7 0,15-3-17,17 0-1,6-2-7,9 0-9,8 0 7,0 0-6,-7-2 1,-9-5-5,-22 0-2,-27 0 3,-26-4 4,-28 1-2,-28 2-3,-23 0-4,-20 1-2,-10 7-4,-10-3-10,-2 3-33,-7 0-34,-37 0-136,-30 0-308</inkml:trace>
  <inkml:trace contextRef="#ctx0" brushRef="#br0" timeOffset="41478.95">10104 8874 745,'0'0'75,"0"0"-29,0 0 51,96-104-41,-49 55-17,-8 4-14,-10 7-17,-13 8-4,-9 8-3,-7 0 5,0 4 5,-4 6-10,-12 4 2,-6 6-3,2 2 0,-3 0-1,6 7-2,3 12-3,7 5 1,7 5 3,0-1-13,3 0 0,21-1 0,7 2 6,3-1 8,-3 4 1,-9 2 0,-11 0 1,-9-3 3,-2 1 2,0-6 2,-13-5-3,-5-5 0,-1-4-3,-3 0-2,1 1-46,-2-2-124,6 1-48,3-5-92</inkml:trace>
  <inkml:trace contextRef="#ctx0" brushRef="#br0" timeOffset="41683.99">10657 8877 952,'0'0'90,"0"0"-85,0 0-5,0 0 6,152-12-3,-99 2-3,-6 0-182,-13-7-148</inkml:trace>
  <inkml:trace contextRef="#ctx0" brushRef="#br0" timeOffset="42093.2">11087 8499 819,'0'0'58,"0"0"-44,0 0-13,0 0 32,-3 136 10,13-95-7,-2 0-21,-1-7-1,-4-4 4,-3-6 0,0-6 10,0-1-6,0-4-2,0 1-1,0 2 0,0 0-9,-5 0-8,3-4 1,2-4 1,0 1 0,0-6-1,0-1-3,0-2 4,0 0-1,0 0-1,0 0-2,0 0 2,0 0-2,0 0 2,0 0-4,0 0 7,0 0-9,0 0 4,0 0-34,0 0-52,0-14-121,0-6-60,0-9-267</inkml:trace>
  <inkml:trace contextRef="#ctx0" brushRef="#br0" timeOffset="43121.78">11281 8620 370,'0'0'77,"0"0"-33,0 0 51,0 0-37,0 0 7,0 0 19,14-58 0,-14 51-14,-8 0-21,-5 2-7,-5 0-12,-3 5 1,-2 0-9,-2 0-11,1 8 1,-1 15-1,3 4 2,2 5-8,4 4-1,1 5 1,6-2-4,2 2 0,7-5 1,0-2-1,0-3-1,7-6 0,10-4 0,4-9-1,3-5 0,5-7 0,3 0 2,3-19-2,1-10-1,-5-2-2,-2-6 0,-9-1 4,-7-3-1,-4 2 2,-4 3-1,-3 7 2,-2 12 3,0 6 7,0 5 5,0 5 6,0 1-1,0 0-8,0 1-13,0 26-1,0 6 1,0 4 7,0-3-5,6-6-2,8-4 3,4-9-1,4-3-1,5-12 6,1 0-6,3 0-2,-4-3 0,-2-11-22,-9-6-69,-7-4-114,-9-4-141</inkml:trace>
  <inkml:trace contextRef="#ctx0" brushRef="#br0" timeOffset="43435.95">11377 8344 697,'0'0'107,"0"0"-103,0 0 17,132-12 43,-61 12 11,4 15-4,-1 16-16,-5 13-11,-9 8-7,-11 12-15,-13 6 5,-16 4-12,-20 7-2,0-1 0,-26 0 5,-15-6-1,-3-7 3,-2-12-4,2-10-8,7-11 4,8-8-10,8-12-2,11-5-1,2-9-9,6 0-23,2-23-60,0-21-96,0-17-105,11-15-84</inkml:trace>
  <inkml:trace contextRef="#ctx0" brushRef="#br0" timeOffset="44029.22">12195 8131 692,'0'0'110,"0"0"-108,0 0 23,0 0-8,0 0-2,0 0-13,-63 52 4,53-52 0,3 0 9,-1 0 21,4 0 2,4-8-1,0-4-21,0-2-8,12-2-5,7 2-2,5-1 0,2 8 6,-2 3-3,-4 4 2,-2 0-1,-1 4 3,-5 18 0,-1 4 4,-4 4 2,-7 6 1,0 2 5,0 1-5,-16-2-2,-8 2-4,-7-1-4,-1-4-3,0-8 1,4-6-2,8-10 0,9-10 1,4 0 6,7 0-4,0-12-2,0-3-2,23 10-1,6 1 1,4 4 1,7 0 5,0 0 5,5 0 6,1 0 9,0 0 2,-2-8-5,-1-4 3,-5-4 4,-1-2-12,-6-3-3,-6-4-7,-5-3-7,-7 3-1,-13 4-9,0 4-44,-22 12-82,-31 5-211,-18 0-365</inkml:trace>
  <inkml:trace contextRef="#ctx0" brushRef="#br0" timeOffset="44419.89">10180 8318 595,'0'0'82,"0"0"-4,0 0 65,0 0-69,0 0-34,0 0 14,-147 54-7,104 0 5,5 17-8,3 8-7,3 8 1,10-1-13,5 2-6,10-4-8,7-6-7,0-9 0,30-9-3,15-14-1,10-14-21,13-12-56,3-16-111,3-4-217</inkml:trace>
  <inkml:trace contextRef="#ctx0" brushRef="#br0" timeOffset="44892.89">12873 8695 852,'0'0'130,"0"0"-115,0 0 69,0 0-52,0 0 13,0 0 13,0 126-18,0-80-16,0 2-7,0-4-11,0-1-4,4-4 2,-2-7-4,0-6-34,-2-6-72,0-8-121,0-3-92,-15-9-124</inkml:trace>
  <inkml:trace contextRef="#ctx0" brushRef="#br0" timeOffset="45044.05">12676 9003 761,'0'0'136,"0"0"-126,0 0 16,0 0-9,190-106-15,-99 69-2,-2 2-32,-6 3-116,-14 2-176</inkml:trace>
  <inkml:trace contextRef="#ctx0" brushRef="#br0" timeOffset="45438.97">13387 8557 879,'0'0'84,"0"0"-72,0 0 20,0 0-2,5 133 13,2-83-28,-1 1-7,-4-7 3,-2-5-3,0-6-1,0-8-2,0-13 0,0-5 0,0-7 1,0 0-2,0 0 15,5-16-16,15-1 1,7-2-3,2 6-1,4 4 2,5 4-2,-4 5 1,3 0 1,-8 0 0,-9 2 2,-9 17-3,-11 3 12,0 2 6,-8 1 6,-22 1-8,-5-6-1,-3-5-3,3-1-5,2-5-5,5-4 1,6-2-4,8-3-14,6 0-41,8 0-88,0-22-165,0-15-153</inkml:trace>
  <inkml:trace contextRef="#ctx0" brushRef="#br0" timeOffset="46053.48">14035 8163 798,'0'0'93,"0"0"-86,0 0 15,0 0-5,0 0-6,0 0-6,-32 93 3,14-88 2,0-5-3,5 0 11,0-1 8,3-19-13,8-3 3,2-3-7,0 3-8,0-2-1,9 9 0,11 0-1,2 6 1,1 4 0,-2 1 0,2 5 2,-5 0 0,0 9 0,0 14-2,-5 6 6,-1 3 1,-6 6-4,-4 2 2,-2 5-1,0 0 1,-4 6-1,-23 0-1,-6-5 0,-7-7 0,-1-8-3,3-10 2,5-10-6,8-9 4,7-2 0,9 0-1,9-14-2,0-3-3,0 2-1,19 3 4,10 3 3,4 5 4,5 4 2,7 0 1,0 0 9,6-1 3,-2-2 23,4-7-1,-6 0 5,-3-1-8,-1-6-5,-8-3 5,-3 0-12,-8 0-11,-11-2-7,-4 0-8,-7-5-3,-2-2-46,0-5-66,-10-5-301</inkml:trace>
  <inkml:trace contextRef="#ctx0" brushRef="#br0" timeOffset="46878.95">3479 7062 835,'0'0'160,"0"0"-157,0 0 16,0 0 31,5 123 13,-2-65-21,-3 4-11,0-6-6,0-4-5,0-8 10,0-8-13,0-9 6,0-8-18,0-5 6,19-6-8,12-5-2,17-3 0,8 0-1,6-23-18,-3-5-69,-8-7-94,-13-10-163</inkml:trace>
  <inkml:trace contextRef="#ctx0" brushRef="#br0" timeOffset="47067.1">3929 6956 978,'0'0'97,"0"0"-93,160-82 13,-77 60 8,2 7-19,-15 10-6,-15 1-47,-18 1-154,-20 2-109,-17-3-72</inkml:trace>
  <inkml:trace contextRef="#ctx0" brushRef="#br0" timeOffset="47365.3">4021 7046 596,'0'0'74,"0"0"13,-42 127 31,34-88-29,2 7-15,1 7-25,-1-1-2,-4 5-4,4-7 8,-3-7-20,5-4 4,2-9-16,2-6 0,0-8-7,0-2 2,0-5-6,17 0 2,8-3 5,6-2-1,2-4-7,1 0-1,-1 0-6,1-2-2,2-15-40,-3-6-54,0-9-112,-4-6-241</inkml:trace>
  <inkml:trace contextRef="#ctx0" brushRef="#br0" timeOffset="47695.96">4522 7347 758,'0'0'55,"0"0"13,101-102 10,-75 78-60,-10 6-15,-10 2 2,-6 2-5,0 2 2,-3 0 3,-13 2 0,-5 3 13,-3 7 5,-5 0 6,-5 13-12,-2 19 0,-1 10 5,4 9-11,8-2 13,11-1 0,14-8-16,0-8-1,8-10-4,17-5 0,11-12-2,7-5 8,6 0 3,-1-5-2,0-16-10,-6-3-30,-9-3-117,-8-5-156,-13-11-443</inkml:trace>
  <inkml:trace contextRef="#ctx0" brushRef="#br0" timeOffset="48145.02">4980 6370 623,'0'0'231,"0"0"-207,0 0 34,0 0 1,0 0-45,-139-5-7,103 32-4,5 11 0,0 3-1,9 3 0,5-4-1,13-5-2,4-6-1,0-7-6,18-10 6,7-10-30,1-2-12,4-5 33,-4-16 2,1-7-4,-7-4 6,-7-3 7,-3 4 5,-6 4 7,-2 10 27,-2 7 24,0 6-5,0 4 4,0 0-24,0 0-20,0 4-17,0 16-1,2 10 0,4 0 1,3 0 2,5-2-2,4 0-1,-2-7-42,2-2-103,-2-11-94,1-8-147</inkml:trace>
  <inkml:trace contextRef="#ctx0" brushRef="#br0" timeOffset="48417.18">5196 6168 945,'0'0'103,"0"0"-103,0 0 0,0 0 0,0 0 22,0 154 15,4-95-11,2-1-7,-1-4 0,-1-8-7,4-12-2,2-10-3,3-12-3,6-6 0,3-6-3,5 0 3,6-11-4,3-8-41,-7-7-88,-10-2-161,-17-3-224</inkml:trace>
  <inkml:trace contextRef="#ctx0" brushRef="#br0" timeOffset="48568.23">5177 6428 192,'0'0'839,"0"0"-812,0 0-24,0 0-3,141-74 0,-72 48-1,-11 12-138,-21 12-195</inkml:trace>
  <inkml:trace contextRef="#ctx0" brushRef="#br0" timeOffset="49001.77">5184 7369 761,'0'0'136,"0"0"-123,0 0 9,0 0 17,96-154 6,-60 92-22,-7-3-8,-7 8-2,-8 8-5,-10 17 4,-4 12-1,0 11 0,-16 8-8,-13 1-3,-5 4-10,1 18-13,1 6 9,10 4 5,12-1-6,10-4-1,0 1-28,8-3 6,16-6 21,10-1-1,5-4 16,-4-1 2,-1 1 2,-12-2 0,-9 2 1,-11 0 1,-2 0-3,0 4 6,-22 0-7,-5 0-54,5-6-72,4-11-111,12-1-171</inkml:trace>
  <inkml:trace contextRef="#ctx0" brushRef="#br0" timeOffset="49576.82">5719 6950 915,'0'0'112,"0"0"-112,0 0 1,0 0 3,0 0-2,0 0 4,-57 102-5,52-70 4,1 1 0,4-4 9,0 0-3,0 0-2,0-2-5,2-8 0,9 1 0,-1-11-4,2 1-3,1-6-5,1-4 1,1 0 4,3-8 0,0-14 3,-1-6 6,3-7-4,-4-1-1,-2-4 2,-4 8-1,-3 6 0,-2 12 5,-3 8-5,-2 6 4,0 0 1,0 0-7,0 6-6,0 19 3,0 2 3,0 1 3,0-6 4,-4-5-7,-3-10-6,4-4 1,3-3-1,0 0 0,0-3 4,0-16-9,16-8-15,7 3 15,4-2 11,4 6 2,-4 8 2,2 4 18,-5 8-9,-6 0-4,0 0 2,-7 24-10,-7 9 0,-4 0 2,0 8-3,-7-5-30,-14-2-75,-6-4-90,-2-8-147</inkml:trace>
  <inkml:trace contextRef="#ctx0" brushRef="#br0" timeOffset="49715.1">5879 6747 926,'0'0'0,"0"0"-17,0 0-98,0 0-232</inkml:trace>
  <inkml:trace contextRef="#ctx0" brushRef="#br0" timeOffset="50095.86">6310 6962 836,'0'0'35,"0"0"33,20 141-14,-16-95-44,1-8-5,-5-10 2,0-12-3,0-9 1,0-7 5,0 0 45,0 0 22,0-7-29,2-9-31,9-4-14,5 0 4,8-1-6,1 1-1,6 6 0,0 4-2,3 6 0,-1 4 0,-6 0-2,-7 12 4,-7 12 0,-11 5 1,-2 3 7,-4 3 6,-25 0-6,-10-3-2,-3-6-2,-4-6 0,1-8-4,3-12-13,4 0-36,12-14-59,4-28-142,19-12-258</inkml:trace>
  <inkml:trace contextRef="#ctx0" brushRef="#br0" timeOffset="50360.91">6780 6796 1006,'0'0'115,"0"0"-105,0 0 1,29 125 13,-18-67 8,1 1-9,-7 2-7,3-7-9,-4-3 10,3-5 10,0-5-11,6-9-5,-2-10-6,3-6-2,-1-12-1,-1-4-2,3 0-10,1-11-20,-6-12-31,-5-9-78,-5-2-247</inkml:trace>
  <inkml:trace contextRef="#ctx0" brushRef="#br0" timeOffset="50517.35">6689 7166 890,'0'0'193,"0"0"-183,0 0-4,125-46-6,-54 14 0,-7-2-31,-15-2-277,-13 2-367</inkml:trace>
  <inkml:trace contextRef="#ctx0" brushRef="#br0" timeOffset="50882.86">7213 6770 767,'0'0'79,"0"0"-78,149-65 3,-95 49 5,-8 4 2,-5 6 9,-10 5-13,-7 1 17,-4 0 36,-6 0-2,-1 7-11,-4 15-13,2 4-1,0 15 7,2 10-8,3 10-7,-1 11-10,4 0-1,1 1 0,-7-4-8,-11 0 1,-2 0 7,-9-2 6,-26-4 9,-6-7-7,-8-12 4,-1-9 1,-2-10-6,-6-7-2,0-4-8,-2-6-8,0-2-3,6 1-13,3-7-71,12 0-148</inkml:trace>
  <inkml:trace contextRef="#ctx0" brushRef="#br0" timeOffset="58946.41">5715 6624 59,'0'0'52,"0"0"-45,0 0 6,0 0 5,0 0-7,0 0 18,0 0 10,35 7-6,-32-7-1,-3 2 5,2-2-2,-2 3-6,0 0 11,0-3 9,0 4 10,0-2-19,0 0 3,0 0 3,-2-1-5,-5-1-11,4 3 0,2-3 0,-1 0-1,2 2-10,0-2 5,0 0 7,0 0-8,0 0 6,0 0-11,0 0-12,0 0-2,8-6 8,3-4-2,5 4-9,-3 2 1,-1 2 3,-1 2-5,-3 0-5,-1 0 2,0 0 1,-2 9 2,-3 2 5,-2 4 1,0-2-3,0 3 5,0 2-3,-2-2 2,-10 2-5,-3 0 4,4-5-2,-1-3-1,3-5-1,3-5 0,-1 0 2,0 0 2,1 0 4,1 0 2,0-5 1,4-5-7,1-3-6,0 1-3,0-4 2,1 0 1,13 4 2,0 2 0,-2 0-2,-3 4 0,-1 4 2,-8 2-1,0 0 3,0 0 7,0 0-3,0 0 2,-5 0-6,-13 8-3,-2 2-1,3 3 0,-2-1-36,11-7-99,8-5-195</inkml:trace>
  <inkml:trace contextRef="#ctx0" brushRef="#br0" timeOffset="64055.43">786 9605 521,'0'0'141,"0"0"-84,0 0 116,0 0-45,0 0-43,0 0-12,0 0-26,0 0-20,-24-64-27,24 82 0,0 26 0,0 14 1,0 7 6,0 5-2,0-5-3,0 0 0,0-1-2,0-4-8,0-9-53,0-8-58,-5-11-53,1-14-41,4-14-75</inkml:trace>
  <inkml:trace contextRef="#ctx0" brushRef="#br0" timeOffset="64296.45">997 9575 909,'0'0'70,"0"0"-51,0 0 13,0 0-31,0 0 22,19 156 24,-11-94-16,-1 1-15,0-3-7,-2-6-3,1-2-3,-2-2-3,-3-5-8,-1-8-65,0-2-72,0-9-66,-3-8-98</inkml:trace>
  <inkml:trace contextRef="#ctx0" brushRef="#br0" timeOffset="65225.77">696 10090 824,'0'0'26,"0"0"-14,0 0 18,143-120-9,-60 89-2,-3 2-9,-10 14-10,-15 10-13,-15 5-36,-13 0 23,-10 20 9,-5 16 1,-5 8 14,-5 4 2,1-2 9,2-3 5,5-10-1,3-11-8,7-10 3,7-12-5,4 0-3,3-13 0,-1-21-3,-5-12-13,-7 1 16,-12 0 9,-7 10 10,-2 10 32,0 10 20,0 9-7,0 6 8,0 0-39,0 11-33,0 33-16,0 23 16,2 19 0,7 11 2,5 11 1,-3 8-2,-5 7-1,-6-2 0,0-8 1,-2-17-1,-23-18 1,-8-17 3,-7-16-1,-2-22-3,1-17 5,2-6 3,1-35-3,7-23-5,7-19-6,13-15-5,11-11-3,14-3-12,31 3 12,17 9 1,12 6-6,1 10 2,-3 6 0,-5 5 14,-15 16-13,-13 7 16,-14 19 5,-14 7-3,-7 8 2,-4 3 20,0 7 21,0 0-1,0 0-31,0 0-13,0 25-7,0 22 7,0 15 1,-4 12 3,1 3-1,2-4-1,1 2-1,0-6 2,0-8-3,0-13 1,0-14-1,0-16-1,0-10-12,0-8-37,0-2 24,0-35 20,0-21-7,0-18-13,0-12 17,0-5 2,10 5 3,21 12 0,8 18 4,3 16 11,-3 16 10,-2 13 9,-5 13-10,-13 0-6,-6 11-13,-10 23 0,-3 8 3,-13 9 4,-21 0-8,-6 2-12,-3-9-98,5-8-123,9-16-92,16-13-72</inkml:trace>
  <inkml:trace contextRef="#ctx0" brushRef="#br0" timeOffset="66125.38">2041 10212 440,'0'0'113,"0"0"-34,127-126 29,-98 90-47,-14 6-17,-8 9 3,-4 10 2,-3 3 15,0 6-11,-4 2-29,-15 0-5,1 2-18,-1 17 1,3 8 0,5 4 1,4 6 1,4 1-2,3-2-2,0-1 0,3-7 2,19-8-2,5-6-1,2-11-1,2-3 1,0 0 2,-2-19 12,-2-13-10,-4-10 3,-8-9-3,-9 1-3,-6 0-17,0 11-16,-15 10 17,-1 17 0,5 9-35,3 3-52,3 0 22,2 10 0,3 11 30,0 4 10,16-6 3,11-1 26,2-2 12,2 3 2,-4-2 21,-8 3 8,-2 5 13,-4 0 17,-6 0-3,-3 1-13,-1 0-14,1-5-12,2-2-3,4-5-13,-1-7 4,1 0-5,6-7-1,4 0 4,2-4 12,7-23-7,3-12-10,-3-7-4,-2-11-6,-7-2-24,-9-4 20,-8 1 1,-3 6 13,0 3 0,0 14 19,0 10 12,0 14 23,0 10 1,-1 5-6,-1 2-49,0 30-7,2 17 7,-3 14 21,3 9-4,0 3-7,-2-2-6,2-11-1,0-15-2,0-15-1,0-16 2,0-9 1,0-7-3,0 0-1,13-23 1,8-9 2,3 0-2,3 8-1,-5 8-3,0 13 4,3 3-7,-2 0 7,-2 9 3,-3 13 2,-9 3 1,-7 1 3,-2-1 5,-4 6 1,-23-2-4,-4-3 0,-4-6-6,1-11-3,1-6-2,-1-3-20,7-7-33,7-21-35,16-8-156,4-7-197</inkml:trace>
  <inkml:trace contextRef="#ctx0" brushRef="#br0" timeOffset="66402.72">3091 10098 689,'0'0'182,"0"0"-148,0 0 29,-29 133-16,29-101-32,0-4-5,0-8-5,11-6-3,8-6 1,11-8 2,3 0 0,4-14 0,-2-12-1,-6-4 15,-9-4 14,-6-1 15,-14 3-13,0 2 6,-3 8-17,-26 6-13,-6 14-11,-12 2-26,0 12-61,7 19-60,6 7-117,11-1-115</inkml:trace>
  <inkml:trace contextRef="#ctx0" brushRef="#br0" timeOffset="66891.25">3276 10441 734,'0'0'110,"0"0"-18,130-118 2,-86 63-72,-10-6-2,-6-8-7,-14 0-7,-12-3-2,-2 2 0,0 17 10,-4 9 17,-10 14 10,1 7-20,-1 11-21,1 8 5,1 4-5,2 0 0,-1 14-1,1 14-5,-1 15 1,5 4 4,2 13 1,4 9 2,0-1 0,0-4-4,2-10 4,19-13-1,6-13-1,7-12-5,9-8 4,1-8-1,3 0-11,-1-14-16,-9-12-17,-11-2 28,-10 0 18,-10 4 5,-6 7 10,0 7 40,0 8 3,0 2-14,0 0-14,0 0-23,0 0-7,0 16-4,0 10 1,0 9-1,7-3 3,0 1 1,-1-2-36,3-3-79,-2-9-117,0-14-83,2-5-79</inkml:trace>
  <inkml:trace contextRef="#ctx0" brushRef="#br0" timeOffset="67043.21">3734 9861 917,'0'0'143,"0"0"-130,0 0 5,0 0-18,0 0-37,0 0-181,-1-12-129</inkml:trace>
  <inkml:trace contextRef="#ctx0" brushRef="#br0" timeOffset="67324.96">4103 10034 424,'0'0'507,"0"0"-463,0 0-9,0 0 43,0 0-14,0 0-43,-69 70-18,31-15 8,7-2 9,6 2-7,11-6-4,14-5 2,0-7-4,8-9-2,21-12-5,8-10 3,6-6 6,0 0-1,-4-8-6,-6-8-2,-6-2-65,-11-2-76,-11-5-237</inkml:trace>
  <inkml:trace contextRef="#ctx0" brushRef="#br0" timeOffset="68389.66">4916 10038 721,'0'0'242,"0"0"-201,0 0-25,0 0 8,0 0-24,0 135 18,0-47 10,0 11-5,0 8-14,0 4-2,0-5-6,0-12 3,6-16-2,13-17-1,3-21-1,1-14 2,-4-15-2,2-11-12,-1 0 2,-7-9 7,-1-19 1,-12-8 2,0-8-5,-14-11 3,-13-9-18,-4-5-1,2-10 8,4 0 7,10 3 3,11 6 1,4 8-9,0 12 0,11 8-12,18 7-10,2 12 0,2 10 28,0 9 1,-1 4-3,-1 10 7,-2 17 12,-2 4 8,-5 6-3,-9 3 2,-1-4-5,-6-6 1,-6-4-10,3-6 1,-3-10-3,0-3 1,0-7-2,0 0 3,0-5 12,0-27-17,3-16-23,12 0 3,0 4 9,-1 10 5,1 13 1,1 9 5,-1 7 5,3 5 4,0 0-9,0 24 0,-3 7-4,-3 6 4,-4 4 1,1-4 2,-5-5-2,5-8-1,3-13 1,4-8 1,5-3 1,11-3 4,4-24-1,4-9 1,-2-10-4,-3-5-3,-8 0 0,-13 6-1,-12 11-2,-2 12 3,0 12-2,-16 8-10,-4 2 7,0 0 2,2 14 3,9 9-8,7 2-7,2 1 2,4 2 5,21-3-2,4-2-3,6-2 13,-3-1 2,-5-3 7,-7 0 19,-11-3 2,-7 4-15,-2 0 0,-2 4-1,-23 0-4,-4 2-9,2 1-1,2-6-85,8-9-203</inkml:trace>
  <inkml:trace contextRef="#ctx0" brushRef="#br0" timeOffset="68543.17">6361 10314 1177,'0'0'45,"0"0"-45,0 0-18,0 0-130,0 0-211</inkml:trace>
  <inkml:trace contextRef="#ctx0" brushRef="#br0" timeOffset="69283.23">2302 11834 318,'0'0'95,"0"0"-2,0 0 51,0 0-19,0 0 0,0 0-29,2-54-20,-2 54-34,0 22-30,2 16 13,1 9 16,-3 9-1,0-2-15,0-3-7,0-2-1,0-8-3,0-7-11,0-10 5,4-6-8,9-8 1,8-4 1,2-6-2,10 0 0,2-4-13,3-16-31,4-2-59,-2-2-52,-2-3-172</inkml:trace>
  <inkml:trace contextRef="#ctx0" brushRef="#br0" timeOffset="69495.07">2801 11839 969,'0'0'49,"0"0"-48,142-54 10,-70 34 24,-3-1-20,-2 10-7,-9 3-8,-11 4-23,-11 4-78,-16 0-98,-13 0-83,-7 0-156</inkml:trace>
  <inkml:trace contextRef="#ctx0" brushRef="#br0" timeOffset="69823.22">2819 11895 737,'0'0'149,"0"0"-143,-13 108 37,13-45 29,0 7-12,0 10-13,2 4-6,1 4-21,-3 0 3,0-5-4,0-8-1,0-9-8,-1-8 5,-5-17 5,1-8-9,3-14 1,2-8-4,0-4-4,9-2-2,24-1 0,14-4 7,14 0-5,3 0-1,5-11-3,-2 3-33,1 0-107,-5-8-262</inkml:trace>
  <inkml:trace contextRef="#ctx0" brushRef="#br0" timeOffset="70836.9">3454 12328 276,'0'0'252,"0"0"-225,0 0-9,0 0 54,0 0-59,0 0-13,-10 0-15,10 0-103,0 0-71,6 0 6</inkml:trace>
  <inkml:trace contextRef="#ctx0" brushRef="#br0" timeOffset="71456.7">3722 12131 679,'0'0'147,"0"0"-135,0 0 80,0 0-9,0 0-43,0 0-15,-88-14-12,55 38-8,0 7 2,2 6 6,6 10 1,6 2-8,7 0-2,8-1-1,4-6-1,0-7 0,16-10-2,15-7-2,9-11-4,11-7-3,4-3-24,3-20 10,-2-9 1,-9-9-3,-11 3 17,-9 2 7,-14 6 1,-11 12 8,-2 6 34,0 9 24,0 3-24,0 0-19,-7 0-18,-1 15-5,-1 14-7,6 2 3,3 3 4,0-2 0,0-6-2,14-7-4,11-8-1,6-7-11,3-4 2,1 0-6,-2-22 20,-6-6 2,-7-4 2,-9-4 8,-9-3 0,-2 0 15,0 3 1,-20 6 6,-8 7-19,5 10-10,-2 8 0,-1 5-3,0 0 0,4 10-47,9 15-75,11 5-113,2 2-80,0 2-60</inkml:trace>
  <inkml:trace contextRef="#ctx0" brushRef="#br0" timeOffset="71802.71">4286 12538 834,'0'0'40,"0"0"2,0 0 52,107-134-57,-87 94-3,-7 2-17,-12 2-12,-1 2-5,0 8-10,-10 4-8,-10 5 14,1 8-24,-2 4-6,5 5 30,5 0-12,3 0-5,5 12 10,3 13-1,0 3-2,27 2 9,7 0 5,8 0 0,-3-2-1,-4-2 2,-13-2 20,-4-2 24,-14-1-10,-4-7 0,0 4 6,0 0-12,-18 1-15,-6 0-14,-3-1-40,0-2-123,2-10-236</inkml:trace>
  <inkml:trace contextRef="#ctx0" brushRef="#br0" timeOffset="72327.47">4745 12284 873,'0'0'133,"64"-121"-129,-30 72 2,-8 10-1,-8 7 3,-4 6-4,-10 5 4,-4 1-5,0 3-3,0 5 2,-15 2 5,-6 6-7,-1 4 0,-2 0 0,0 0 5,-1 10 1,7 14 1,3 10 5,3 8-5,10 4 7,2 8-4,0 4-9,16 1 7,0 1-5,6-4 0,-9-6 0,-4-12-1,-4-12 6,-5-12 3,0-7 6,0-7-2,0 0 6,0-8 13,0-20-13,0-8-21,4-1-2,9 6 2,5 4 0,2 5-2,0 8 2,5 6 0,-1 4-4,1 4 4,-8 0-7,-1 12 3,-6 10 4,-2 4 0,-1 4 2,-7 2 1,0-4-3,0-2 0,0-8-26,0-4-78,0-10-108,0-4-99,0 0-104</inkml:trace>
  <inkml:trace contextRef="#ctx0" brushRef="#br0" timeOffset="72965.75">5277 12093 898,'0'0'87,"0"0"-79,0 0 67,0 0-24,0 0-40,0 0-11,0 0 0,-27 123 10,38-75-3,1-2 9,0-2-2,-3-3 0,-3-7 0,-6-8-4,0-6 0,0-10-4,0-5 0,0-5-4,0 0 5,0 0 1,0-7 4,1-16-9,14-3-2,4-2-1,6 5 3,9 0-3,1 7 0,4 6 0,-2 4-1,-8 6-1,-4 0 2,-10 4 0,-7 15 1,-8 4 3,0 5 7,-12 4-4,-19 1 10,-9-3-5,-1-9-5,1-6-6,5-7 6,6-8-7,4 0 0,2-8-5,8-14-28,9-6-30,6-2-85,0-7-137,15-1-81</inkml:trace>
  <inkml:trace contextRef="#ctx0" brushRef="#br0" timeOffset="77315.53">5759 12073 269,'0'0'57,"0"0"-21,0 0 19,0 0-22,0 0-22,0 0-11,0-2 0,0 2-1,0 0-1,0 0 0,0 0 2,0 0 5,0 0 8,0 0 9,0 0 20,0 0 2,0 0 10,0 0-9,0 0-2,0 0 4,0 0-8,0 0-11,0 0-3,0 0 14,0 2 9,4 8-6,-1 3-6,-1 3 2,1 5-7,-1 4-9,-2-1-2,4 2-6,1 1 3,-1-2-6,2 3-3,-1 2 0,0 3 0,-4-1-3,-1 3 2,3 4 1,-3-4-3,0-1-5,0-5 5,0-5-5,0-7 1,3 2 1,-1-9-1,4-2 0,3-4 0,5-4-1,5 0 1,10 0-2,5-16 1,2-2-33,-3-4-17,-8 2-57,-8 2-116,-12 1-25,-5 2-96</inkml:trace>
  <inkml:trace contextRef="#ctx0" brushRef="#br0" timeOffset="77527.31">5768 12412 886,'0'0'74,"0"0"-60,0 0-13,0 0 16,159-87-11,-115 70-6,-6 2-46,-13 4-93,-3-4-14,-14 0-147</inkml:trace>
  <inkml:trace contextRef="#ctx0" brushRef="#br0" timeOffset="78018.76">6051 11911 787,'0'0'82,"0"0"-74,119-39-8,-54 27 21,5-1-9,-1-1-2,-9 4-4,-6 1-3,-9 6-1,-14 3-1,-9 0 6,-10 0 0,-8 0 1,-4 0 16,0 12 12,0 4-13,0 12 10,0 14-4,4 8-3,3 10-6,4 8 3,0 11-1,2 5-2,1 3-3,-3-6-2,-1-2-5,-8-7-2,-2-10-2,0-6-2,-2-12 8,-19-5-3,-8-8 0,-6-7 0,-6-3-2,-3-9-2,-4-8 0,0-4-3,5 0-1,8-3-2,10-10-4,14-8-32,11-5-95,0-10-145,25-6-228</inkml:trace>
  <inkml:trace contextRef="#ctx0" brushRef="#br0" timeOffset="78291.66">7202 12260 1066,'0'0'91,"0"0"-88,0 0-3,129 0 15,-78 0-1,-2 0-9,-2-6-2,-7-4-3,-8 1-16,-8-4-42,-6 5-45,-10 0-120,-8 6-72</inkml:trace>
  <inkml:trace contextRef="#ctx0" brushRef="#br0" timeOffset="78547.65">7137 12541 984,'0'0'56,"0"0"-53,0 0 24,176 9 18,-104-9-21,-8-12-1,-8 0-15,-16 1-5,-13 2-3,-14 4-27,-11 3-46,-2 2-112,-2 0-140</inkml:trace>
  <inkml:trace contextRef="#ctx0" brushRef="#br0" timeOffset="81756.12">9580 11596 400,'0'0'89,"0"0"-79,0 0 37,0 0 6,0 0-2,0 0-7,4-32-14,-4 32 1,0 0 24,0 0 16,0 0 1,0 0-31,0 0-16,0 0-4,0 0-4,0 0-7,0 0-5,0 0 1,0 0 1,0 0 2,0 0-1,0 0 3,0 0-3,0 0 1,0 0-9,0 0 9,0 0-9,0 4 9,0 8-9,0 4 9,0 2-3,0 4-2,0 1 2,0 0 1,0 3-4,0-1 6,0 0-6,0-4 6,0-6-9,0-2 8,0-6-4,0-2-1,0-1 0,-2-2-3,2-2 3,0 1-2,0-1 2,0 0-2,0 0 0,0 0 0,0 0 5,0 0-4,0 0 0,0 0-1,0 0 0,0 0 6,0 0-7,0 0 2,0 0-4,0 0-16,0 0-32,0-9-81,0 3-177,-6 0-87</inkml:trace>
  <inkml:trace contextRef="#ctx0" brushRef="#br0" timeOffset="82393.25">9277 12083 672,'0'0'114,"0"0"-104,0 0 46,0 0-6,0 0-32,87-136-6,-36 82 4,1-5 3,-1 1 12,-12 8 3,-14 8-11,-13 6-7,-12 6 4,0 6-2,0 6-10,0 8-5,0 4 0,-12 1-3,-5 5-2,-6 0-3,1 0-5,-5 5 5,0 11 0,5 2-2,4 3 3,5 6 1,7-2 1,6-3-2,0 1-3,15-6 6,18 1 0,7-2 1,7-3-2,0 4 2,-4 1 1,-8 4 1,-8 2 3,-14 2 0,-12 2 11,-1 0 11,0 2 0,-21 4-4,-8-3-7,-2-1-3,0-5-7,2-4-4,9-3-1,0-5-1,6-3-26,6-3-71,0-3-128,6-3-36</inkml:trace>
  <inkml:trace contextRef="#ctx0" brushRef="#br0" timeOffset="82857.33">8583 12441 693,'0'0'118,"0"0"-112,0 0 104,0 0-3,0 0-51,0 0-33,-31 39 2,116-30 23,40-6 0,43-3-17,32 0 0,36 0-10,18 0-10,7 0 2,2 0-3,-9-3-3,-11-10-1,-20-1-1,-22-4-3,-23 3-1,-33-4 5,-22 4 1,-28-2 9,-23 3-1,-24 1 0,-20 4-1,-13 6-9,-9-2-2,-6 3-3,0-2-14,-33 4-33,-25 0-53,-26 4-113,-28 15-207</inkml:trace>
  <inkml:trace contextRef="#ctx0" brushRef="#br0" timeOffset="83442.79">8650 13497 627,'0'0'113,"0"0"-113,0 0 7,0 0 46,0 0 20,0 0 11,76-76-32,-36 22-22,3-6-3,-3 2 1,-11 5-9,-9 16-3,-13 11-14,-7 7 6,0 9 8,-7 7-9,-13 3-6,-3 0-1,-3 0 0,-1 9-2,5 3-4,8-1 6,8 3-1,6 5 0,0 8-9,13 5 10,19 1 1,8 4 0,6-3 1,-2 0-1,-1 2 2,-12 0 3,-8 2-2,-13 0 5,-10-3-1,0-3 0,-6-5 9,-19-5-7,-4-2 6,6-4-15,-2-2 3,2-4-3,8-6-2,-3-1-23,7-3-18,2 0-88,6-14-121,3-16-104</inkml:trace>
  <inkml:trace contextRef="#ctx0" brushRef="#br0" timeOffset="84155.61">9272 12739 594,'0'0'167,"0"0"-164,0 0-2,0 0 17,0 0-6,0 0 5,-37 70-2,21-56 0,5-5 12,-1-8 16,1-1-18,2 0 4,-2 0-5,2 0-9,3-12-4,4 2 0,2-4-4,0 1-6,0-4-2,2 3-3,13 0 4,1 1 1,1 6 3,-1 2 2,-4 5 1,5 0 1,-6 0 1,1 1 0,-1 15-8,-3 6 5,2 6 8,-3 2-4,-3 6 5,-4 0 2,0 3-8,0-5 3,-13 0-3,-8-2-4,-1-6 4,-3-4-9,6-8 4,1-6-2,2-8 1,0 0 0,6 0 0,3-8-3,2-6-1,5-1-2,0 3 2,5-2 1,15 11 0,4 3 6,3 0-4,6 8 5,-1 10-5,0 5 2,2-8-2,-5-4 4,0-2 3,-1-9 13,0 0 6,-3 0-1,-2-14-3,-8 2-6,-7-2-2,-3-1-6,-5 3-6,0-2-4,0 9-26,0 1-32,0 4-83,0 0-191,0 9-239</inkml:trace>
  <inkml:trace contextRef="#ctx0" brushRef="#br0" timeOffset="84530.57">9640 13547 588,'0'0'118,"0"0"-38,0 0 97,0 0-89,0 0-41,0 0-23,73 2 7,-18-2-2,9-12 1,0 0 3,-1-2-1,-14 6-12,-14 2-14,-10 5-5,-11 1-1,-3-3 0,-7 1-45,0-4-58,3-6-58,0-8-140,2-12-211</inkml:trace>
  <inkml:trace contextRef="#ctx0" brushRef="#br0" timeOffset="85033.33">10414 13043 968,'0'0'89,"0"0"-88,0 0 13,0 0 18,0 0-6,0 0 17,20 125-16,-9-63-11,-5 3-4,1-5 4,-5-2-1,-2-6-6,0-12 0,0-4-3,0-11-1,-4-9-2,2-11-1,-1-5 1,3 0 2,0 0 3,0-18-4,0-4-4,14-2-2,11 2 2,4 2 1,2 1 0,6 2-1,-1 5 0,3 4 1,-4 8-2,-4 0-1,-4 0 2,-8 18 2,-5 6 0,-10 0 2,-4 7 4,-9 2-5,-23-1 9,-11 0-2,-3-4-3,-2-5 6,4-6-8,3-8 1,6-7-4,4-2-1,4 0-1,5-4 0,4-15-12,7-2-22,4-4-25,7-4-99,0-2-122,7-4-135</inkml:trace>
  <inkml:trace contextRef="#ctx0" brushRef="#br0" timeOffset="85767.02">11084 12905 544,'0'0'483,"0"0"-475,0 0 1,0 0-9,0 0 16,0 0-2,-17 66 1,2-49-10,-6-3 1,3-2 3,5-9 0,-1-3 1,6 0 1,-1 0 6,3-11-6,3-7-3,3 1-2,0-4-3,0 1-2,18-1 5,4 2-4,5-2 0,0 6-1,2 3 2,-5 3 0,-2 6-2,-4 3-1,-2 0-3,-3 2 3,-2 13 2,0 7 3,-1 5-4,-6 0 4,0 4 8,-4-1-10,0 0 5,0 4 9,0-2-6,-6 4-3,-12 0-2,-5 1 3,-3-1-4,-3-7 2,-1-7-3,4-3-2,1-9 1,5-4 0,7-5-1,7-1-1,0 0 1,6 0 2,0-3 1,6-9-4,15 2 1,10 2 2,7 5 3,7 3 1,7-4 7,4 0-6,2-3 4,-3-5 0,-8-5 10,-7-1 3,-9-2-3,-11-2-4,-5 4 2,-5-3-1,-8 2-4,0 3-9,-2 0-4,0 2-3,0 1-47,-6 4-44,-2-1-74,2-2-404</inkml:trace>
  <inkml:trace contextRef="#ctx0" brushRef="#br0" timeOffset="92254.52">1811 15034 658,'0'0'111,"0"0"-32,0 0 65,0 0-65,0 0-46,0 0-20,0 0-4,-10 27-5,10 24 17,0 10 15,2 10-8,-2-3-10,0-2-10,0-14-2,0-9 1,0-14-2,0-7-3,2-8 1,9-4 0,7-1 0,11-9 0,11 0-2,7 0 5,4 0-6,-4 0-46,-3-5-98,-5-4-155,-8-12-173</inkml:trace>
  <inkml:trace contextRef="#ctx0" brushRef="#br0" timeOffset="92480.89">2426 15061 721,'0'0'334,"0"0"-314,124-46 4,-51 28 62,-2 0-45,1 1-25,-12 0-6,-15 1-10,-12 5 0,-15 8-47,-14 3-67,-4 0-143,-8 0-125</inkml:trace>
  <inkml:trace contextRef="#ctx0" brushRef="#br0" timeOffset="92847.18">2432 15069 558,'0'0'117,"0"0"-95,0 0 62,0 0-55,0 0-25,0 0 25,-17 131 46,17-68-4,0 16-7,0 5-23,0 2 4,0 3-24,0-4-5,3-8-2,1-7 0,-2-8 1,0-12-2,4-5-6,-4-13 4,0-6 0,2-8-10,1-4 3,-1-7 1,0-2-1,6-1 2,7-4-1,12 0 4,16 0-5,15-2-4,11-14-8,10 0-150,-8-10-358</inkml:trace>
  <inkml:trace contextRef="#ctx0" brushRef="#br0" timeOffset="93515.09">3267 15763 580,'0'0'165,"0"0"-109,0 0 18,0 0-20,0 0-15,0 0-20,114-80-3,-83 48-3,-2 0 1,-6-3-3,-10 8-2,-9-1 0,-4 7-4,0 3 4,-11 8 17,-15 3-12,-4 0-4,-3 7-2,0 0-2,-1 10-6,-2 22 1,0 8 6,5 15-2,6 5 8,10 4 1,13-8 0,2-6-3,4-8-6,28-8-2,5-11 11,11-5-3,3-14 10,4-4-4,-1 0 9,-5-18-13,-5-5-5,-6 1-8,-11-4-30,-9-3-87,-14-8-162,-4-4-468</inkml:trace>
  <inkml:trace contextRef="#ctx0" brushRef="#br0" timeOffset="94249.37">3728 14645 432,'0'0'156,"0"0"-98,0 0-4,0 0-25,0 0-1,0 0 29,0-19 17,-8 13-14,-5 0-26,-1 2-15,-4 1-5,0 0-4,-5 3-4,-3 0-3,-3 6-3,0 12 1,0 10-1,2 7 0,3 11 3,2 5-2,8 2 4,5-6-1,7-5 2,2-5-1,0-13 0,10-4-3,7-11 1,3-4-1,7-5 3,2 0-1,7-17 4,-4-6 4,0-12-6,-7-2 0,-8-4-2,-1-1-2,-12 0-2,-1 8 3,-3 6-2,0 10 4,0 6-3,0 7 2,0 5 1,0 0 5,0 0-4,0 0-2,0 0-4,0 12-5,0 17 4,0 14 1,0 7 9,0 0 2,0-2-1,6-9-1,8-4-1,8-12-1,0-9 0,3-5-7,4-5 4,-4-4-1,-4 0-3,4 0-55,-5-4-90,-2-14-173,-7-12-235</inkml:trace>
  <inkml:trace contextRef="#ctx0" brushRef="#br0" timeOffset="94608.22">4052 14459 542,'0'0'102,"0"0"7,0 0-12,0 0-53,0 0 7,0 0-30,6 26-12,1 18 51,0 14 17,0 5-24,-3 5-9,-1-2-11,3-7-9,0-7-9,2-11-5,0-8-4,1-7-4,0-6 0,0-8 1,0-5 0,2-1-1,5-6 0,4 0-1,5 0-1,0-15-5,2-2-12,-4-6-37,-10 0-81,-13 2-102,0-5-217</inkml:trace>
  <inkml:trace contextRef="#ctx0" brushRef="#br0" timeOffset="94798.51">4016 14829 894,'0'0'96,"0"0"-76,0 0 39,140-89-14,-82 57-22,-8 4-10,-13 6-12,-14 9-1,-20 6-60,-3 2-78,-3 5-243</inkml:trace>
  <inkml:trace contextRef="#ctx0" brushRef="#br0" timeOffset="95526.77">4206 15753 845,'0'0'107,"0"0"-80,0 0 18,0 0-45,0 0-99,0 0-238</inkml:trace>
  <inkml:trace contextRef="#ctx0" brushRef="#br0" timeOffset="96349.37">4926 15408 545,'0'0'176,"0"0"-63,0 0 36,0 0-62,0 0-29,0 0-23,-25-22-12,5 22-11,-7 2 3,-2 19-3,-2 11-7,2 7-4,7 3 0,8 2 1,6-3 0,8-6-4,0-4 2,6-9-1,19-8-1,6-11-17,7-3-8,1 0 7,2-21 6,1-9 1,-1-3-6,-8 1 13,-4-3 6,-7 8 1,-10 9 3,-6 4-4,-4 11 5,-2 3-3,0 0-2,0 0-7,0 0-18,0 23 8,0 12 17,0 1 6,0-6-3,0-2-2,0-6-1,9-4 0,13-9 0,3-6 3,2-3-4,0 0 3,0-12 7,-4-10-4,0-10 8,-7 0-8,-7-3 19,-7 3 6,-2 1-6,0 6-8,-13 5-10,-11 6-3,1 7-3,-6 7-8,2 0-1,0 3-64,2 15-47,10 4-141,9 2-93</inkml:trace>
  <inkml:trace contextRef="#ctx0" brushRef="#br0" timeOffset="96761.52">5329 15721 625,'0'0'220,"0"0"-159,0 0-16,0 0 5,149-84-34,-107 43-4,-1-3 0,-12-6 15,-9 6-2,-14 4 4,-6 5-2,0 12-18,-9 7-6,-13 9-3,-1 7-4,-2 0-17,2 0-6,6 11 0,5 7 17,8-1 0,4 4-1,0 1 8,13 2 3,18 2 0,6 0 2,15 1-1,2-4 0,-5 4 12,-9-3 2,-14 0 2,-12 0-3,-14-2 4,0 0-8,-20 6 11,-17-2 5,-6 0-17,1-4 0,3-8-9,8-4 0,7-6-72,10-4-80,14-4-154,0-20-167</inkml:trace>
  <inkml:trace contextRef="#ctx0" brushRef="#br0" timeOffset="97234.65">6084 15369 816,'0'0'40,"0"0"-31,67-115 24,-58 82-28,-9-2-5,0 4-22,0 8 22,-17 4 0,-6 7 17,1 4 7,0 6 0,4 2-12,3 0-2,1 16 2,5 18-5,3 11 10,6 9 13,0 8 16,0-1-21,0 6-5,8-3-7,-1-1-2,-5-1 0,-2-12 2,0-7 1,0-18 1,0-9-1,0-11-6,3-5 0,7 0 10,6-21-3,11-16 4,2-2-15,4 1-2,-1 8-2,-3 12 1,-4 4-2,3 10 1,-7 4 0,-2 0 1,-1 9-1,-7 12-1,-2 7-4,-4-2 5,-5 10 0,0-4 0,0-3-21,-5 0-73,-1-15-133,5-11-161</inkml:trace>
  <inkml:trace contextRef="#ctx0" brushRef="#br0" timeOffset="97647.28">6622 15288 982,'0'0'107,"0"0"-93,0 0-8,40 107 34,-27-56-14,-3 5-10,-8-1-4,-2-5 1,0-10-5,0-14-3,0-8 1,0-14-3,0-4 1,0 0 0,0 0 12,0-15-3,13-6-13,7-5 0,5 4 0,6 4 0,0 4-1,5 1 0,-2 12 2,-2 1 2,-5 0 5,-2 19 5,-14 2 1,-6 1-7,-5 5 1,-5-1 0,-31 6-1,-11-3-1,-6-7-3,0-4-2,5-9-1,4-9 0,11 0-18,8 0-18,12-20-53,13-9-114,0-9-154</inkml:trace>
  <inkml:trace contextRef="#ctx0" brushRef="#br0" timeOffset="97916.52">7103 15204 804,'0'0'221,"0"0"-189,0 0-14,0 0 37,55 108-2,-38-50-16,-2 4-12,-3 5 11,-4-5-11,-1-4-6,-1-8-10,4-10-5,-1-14 0,1-8 0,7-10-3,-2-2 0,9-6 3,7 0-4,3-14 0,-1-8-37,-8 0-54,-11-7-88,-14 3-224</inkml:trace>
  <inkml:trace contextRef="#ctx0" brushRef="#br0" timeOffset="98076.77">7058 15575 758,'0'0'240,"0"0"-204,0 0-24,152-51 17,-81 29-20,-3 0-9,-11-4-42,-16 2-154,-18 2-144</inkml:trace>
  <inkml:trace contextRef="#ctx0" brushRef="#br0" timeOffset="98525.46">7487 15071 779,'0'0'103,"0"0"-80,189-46 69,-106 34-45,-3 7-30,-4 5-7,-12 0-1,-11 0 4,-14 0 3,-15 0 4,-5 0 0,-9 9-2,-3 5 3,-3 6 0,3 12-1,-2 10 4,3 19 4,3 7-14,1 15 3,2 10-8,3 6 2,-2-1 0,-1-2 0,-5-8 5,-7-8-3,-2-8 2,-2-13 1,-29-6-4,-11-4 3,-10-8 1,-2-15-4,-4-5-5,6-15-3,0-6 4,5 0-5,3-32-3,8-9-3,14-12-43,13-10-46,9-9-161,15 2-440</inkml:trace>
  <inkml:trace contextRef="#ctx0" brushRef="#br0" timeOffset="98758.44">8905 15446 1042,'0'0'119,"0"0"-81,158-24 33,-91 2-40,-5 5-30,-17 4-1,-15 5-70,-18 6-134,-12 2-167,-2 0-241</inkml:trace>
  <inkml:trace contextRef="#ctx0" brushRef="#br0" timeOffset="98936.45">8932 15683 678,'0'0'279,"0"0"-196,0 0-33,0 0 25,143-22-38,-86 8-17,-6 0-12,-11-4 1,-15 6-5,-11 2-4,-14-3-75,-6 3-174,-31-8-542</inkml:trace>
  <inkml:trace contextRef="#ctx0" brushRef="#br0" timeOffset="99806.74">11270 15078 915,'0'0'237,"0"0"-216,0 0-18,0 0 48,0 143-18,0-80-13,0-5-8,0 0-8,-5-14 3,0-12-4,5-14 3,0-8-4,0-7 5,5-3 0,17 0 5,9 0 1,8 0-3,3-13-10,0-1-5,-1-2-67,-1-7-126,-5-9-262</inkml:trace>
  <inkml:trace contextRef="#ctx0" brushRef="#br0" timeOffset="100003.17">11898 15008 974,'0'0'71,"0"0"-50,190-85 29,-110 59 9,-8 10-50,-16 5-9,-19 10-68,-19 1-133,-18 0-84,-5 0-76</inkml:trace>
  <inkml:trace contextRef="#ctx0" brushRef="#br0" timeOffset="100257.02">11883 15073 496,'0'0'265,"0"0"-178,-23 148 36,23-71-34,0 3-51,0 4 0,0-1-8,0-5-1,0-6 4,0-14 1,0-12-6,2-12-4,15-12-1,5-8-2,9-14-6,11 0 6,10 0-10,8-14-5,-2-8-6,-4 5-25,-1 0-119,-16-12-342</inkml:trace>
  <inkml:trace contextRef="#ctx0" brushRef="#br0" timeOffset="101014.43">12884 15119 729,'0'0'145,"0"0"-121,0 0 40,-114 13 12,80 20-68,3 11 4,2 9-2,9-3 6,7-2 0,9-6-4,4-3-4,1-12-5,25-7 1,7-8-3,0-10-2,7-2-1,3 0 0,-1-20-15,-2-8-1,-2-4 8,-12-7 10,-6 6 1,-10 8 2,-10 5 1,0 13 6,0 3 9,0 4 0,0 0-13,-5 11-6,-8 14-3,1 5 2,6 0-3,6-2 4,0-10-1,0 0 0,24-10-3,8-8 4,5 0 4,2 0 1,-4-18-4,-6-4 5,-4-5 10,-14-6 12,-11 1-2,0 0-6,-11 1-12,-18 9-2,-5 10-6,0 12 0,1 0-29,6 11-46,9 12-29,7 8-185,9 1-59</inkml:trace>
  <inkml:trace contextRef="#ctx0" brushRef="#br0" timeOffset="101350.25">13268 15529 845,'0'0'136,"0"0"-112,108-114 45,-63 61-44,-7-1-12,-14-2-4,-14 8-8,-10 3 5,-1 19-5,-23 12-2,-3 8 0,0 6-9,5 0-11,2 11-9,7 10 2,8 2 19,5 3-10,0 1 16,20-1 2,13 3 1,7-7 2,6 0-1,-3 2 0,-5-2 6,-8 0 21,-13-2-9,-8-4 10,-9 1-19,0 4-4,-24 1-6,-9 2-18,-8-3-117,6-3-104,6-8-102</inkml:trace>
  <inkml:trace contextRef="#ctx0" brushRef="#br0" timeOffset="101825.37">13860 15124 41,'0'0'799,"62"-113"-747,-41 69 36,-10 6-7,-11 10-61,0 4-5,0 8 6,-13 6 12,-8 5-3,-5 5-8,3 0 1,-1 0-13,6 19 1,3 11-5,5 8-3,8 8-2,2 4 2,0 4-2,9 4 0,11-4 1,0 3-1,-2-5 0,-4-6 0,-4-8 0,-5-8-1,-1-7 1,-1-10 0,-1-9-1,3-4 4,-2 0-4,2 0 5,8-28 1,5-2 2,5-7-8,2 11 0,-4 5 0,0 7 0,-1 3 0,-6 6 5,1 3-2,-4 2-1,-3 0-2,-2 6-3,2 12 2,-5 6-2,-3 4-25,0 4-35,0 0-124,2-6-93,5-10-37</inkml:trace>
  <inkml:trace contextRef="#ctx0" brushRef="#br0" timeOffset="102236.87">14393 15054 560,'0'0'151,"0"0"-46,0 0 57,0 0-100,0 0-59,0 0 13,23 65 24,-17-12-9,-6 1-7,0-1 4,0-4-1,0-7-20,0-8 1,0-14-5,0-8-3,0-7 2,0-5 3,7 0 0,10-11-5,4-11 19,12 0-18,-4-1-1,-1 8-1,6 4 1,-5 2 0,2 6 0,-2 3 3,-6 0 3,-10 12 0,-7 11 4,-6 5 1,0 2 1,-11 0-3,-22 2-5,-7-8 3,-3-4-3,-1-6-4,0-5-3,10-8-27,7-1-20,8 0-29,11-22-65,8-14-89,0-13-179</inkml:trace>
  <inkml:trace contextRef="#ctx0" brushRef="#br0" timeOffset="102471.03">14861 15015 777,'0'0'170,"0"0"-100,0 0 22,0 0-48,0 0-3,93 155-10,-84-95 4,-4 1-6,0-2-8,1-7-3,7-10-5,3-13-3,9-8-1,0-7-2,3-10-6,6-4 0,-4 0-1,0-4-30,-6-14-57,-4-4-95,-15-5-210</inkml:trace>
  <inkml:trace contextRef="#ctx0" brushRef="#br0" timeOffset="102612.47">14892 15302 968,'0'0'59,"0"0"-54,129-62 13,-60 40-18,-6-2-148,-16 2-296</inkml:trace>
  <inkml:trace contextRef="#ctx0" brushRef="#br0" timeOffset="103144.63">15322 14691 850,'0'0'137,"0"0"-108,174-97 21,-99 87 21,-2 10-51,-7 0 1,-12 30-3,-14 12-4,-16 16 4,-15 8-4,-9 5 1,0-6 1,-5-2 0,-7-8-3,2-6-4,8-13-5,2-5-1,0-8 5,12-9-6,7-7 2,6-7 1,0 0 0,-8 0 2,-3-3-4,-8 2-2,-6 1 3,0 0-4,-2 0 0,-20 18 0,-5 18 1,1 6-1,1 9 1,11 7 2,6 1-1,5-1 5,3 0 1,0-5 4,0-7 2,0-10 5,0-4 2,0-6 1,-4-5-5,-16 2-3,-7-9-2,0-2-7,-3-4-1,5-1 0,0-7-4,7 0-6,5 0-36,9 0-24,1-11-44,3-10-258,0-12-493</inkml:trace>
  <inkml:trace contextRef="#ctx0" brushRef="#br0" timeOffset="103895.35">15303 14772 435,'0'0'274,"0"0"-167,0 0 22,0 0-56,0 0-64,0 0 4,133-68-1,-81 62 7,0 2 29,9 4-6,-1 0-1,0 0-2,-2 0-9,-5 0-11,-10 0-7,-5 0-1,-6 0-5,-13 0 1,-1 0 1,-9-3 5,-7 3 2,0 0 5,-2 0 4,0 0-7,0 0-2,0 0-13,0 17 0,-8 14 2,-6 10-1,3 8 5,0 3-2,5 8 6,3 2 0,3 6-4,0 6 0,0-1-1,0 0-1,0-1 2,0-3-2,0 1-1,0-2 1,0-1-4,-5-9 1,-4-4 0,-1-6 0,-6-6-3,-6-4 3,-9 0 1,-6-3 1,-5-9 1,0-7-1,4-6 2,-1-9-3,7-4-2,1 0 2,4 0-4,4-4-3,8-6-51,1-7-58,-1-1-135,-3-9-685</inkml:trace>
  <inkml:trace contextRef="#ctx0" brushRef="#br0" timeOffset="104825.58">11011 14450 466,'0'0'238,"0"0"-130,0 0-4,0 0-37,0 0-31,0 0-2,-118-14-1,53 19-16,-8 9 16,-1 7-7,9-2 3,7 12-3,12 7-3,15 8-8,13 12-3,15 4-6,3 6 2,9 6-1,16 4 1,-3-11-2,-3 3-3,-15-7-1,-4-4 2,0-6-2,-18-13-1,-7-14 2,0-6-1,2-11 0,4-6 0,9-3 3,5 0 1,2 0-4,3 0 1,0-3-3,0-3-2,25 3-1,8 3 2,6 3 1,1 32-1,-7 15-1,-2 13 2,-8 8 0,-10 4 2,-9 3-1,-4 3-1,0-6 2,-11-4 3,2-18 8,2-8 11,5-6 1,2-6-4,0-3-5,0-8-4,18-3-6,11 1-5,11-1 1,9-5-2,14-6-53,15-8-70,14-20-375</inkml:trace>
  <inkml:trace contextRef="#ctx0" brushRef="#br0" timeOffset="105687.08">15831 14075 610,'0'0'128,"0"0"-56,131-73 30,-53 53-42,9 10-20,5 10 1,-11 8-7,-7 28-3,-23 12-11,-19 8-2,-21 4-3,-11 5 5,0-1 1,-20 4 7,-9 9 3,0-2-2,9 6-9,11-5 0,9-1-12,0-11-3,20-12 1,16-13-5,2-5 1,6-17 1,-2-9-3,-1-7 4,-10-1 0,-11 0-1,-11 0 1,-7-1 1,-2-1 3,0 2 4,-24 0-9,-11 12 1,-1 20-1,-3 17-2,4 22 1,10 10 1,10 13-3,8 9 0,7-10 1,0-3 0,20-9-1,4-11 0,-3-8 0,-6-8 6,-15-6 0,0-7-2,-9-9 4,-26-10 2,-8-4-1,-4-6-5,0-10 0,3-2 1,7 0-5,5-6-35,12-12-50,20 0-176,0 0-368</inkml:trace>
  <inkml:trace contextRef="#ctx0" brushRef="#br0" timeOffset="106129.45">16823 16370 1107,'0'0'37,"0"0"-28,89-112 48,-47 54-43,-4-4-9,-9 2-2,-11 4-3,-16 10 7,-2 11-7,-4 12 1,-21 11 4,-4 7-10,0 5 5,1 0 0,8 8-1,8 10-2,8 5-11,4-2 11,0 2-2,24-4-3,14 2 8,11 1 0,0 0 2,-4 2-1,-10 2-1,-12-4 0,-12 2 2,-11 2 11,0 0-7,-7 0 0,-20 3 5,1-8-10,-3 2-1,4-9-14,4-7-75,11 0-98,3-7-102,7 0-232</inkml:trace>
  <inkml:trace contextRef="#ctx0" brushRef="#br0" timeOffset="106332.28">17378 16276 1048,'0'0'121,"0"0"-101,145-14 45,-66 1-40,4 4-2,-12 6-18,-15-2-1,-23 3-4,-16 2-24,-15-7-46,-2-2-36,-5-1-150,-24-8-205</inkml:trace>
  <inkml:trace contextRef="#ctx0" brushRef="#br0" timeOffset="106551.06">17552 16066 576,'0'0'359,"0"0"-319,0 0-3,0 0 29,156 21-27,-98 4-9,-10 13-6,-9 3-5,-13 8 0,-17 1 6,-9 3-4,0-4-4,-31 0-10,-2-9-5,-4-8-2,8-5-19,14-18-82,11-4-104,4-5-290</inkml:trace>
  <inkml:trace contextRef="#ctx0" brushRef="#br0" timeOffset="107104.47">18314 16325 551,'0'0'175,"0"0"-71,0 0 52,0 0-103,0 0-22,102-117-5,-68 69 11,-3-2-3,0 2-15,-13 3-6,-11 14 0,-7 8-5,-5 5-7,-28 9-1,-3 9-21,-2 0-3,5 4 10,11 13 7,8 2 2,12-1-7,2 1 7,0 6 0,25-1 5,8 1 0,5 0 1,-3-4 4,-1 2 10,-11-5 1,-8-1 1,-13 3-6,-2-1-7,-2 5 8,-23 3-8,-8-6-4,2 2-18,2-2-56,8-2-69,11-14-104,3 0-156</inkml:trace>
  <inkml:trace contextRef="#ctx0" brushRef="#br0" timeOffset="107308.58">18981 16276 690,'0'0'390,"0"0"-358,0 0 8,139-44 21,-80 24-52,-4 4-4,-14 6-5,-13-4-24,-15 2-75,-10-3-142,-3-2-218</inkml:trace>
  <inkml:trace contextRef="#ctx0" brushRef="#br0" timeOffset="107801.5">19910 16026 947,'0'0'54,"0"0"-23,0 0 55,0 0-73,0 0-2,-115 12-7,67 16 20,4 0 4,5 11 4,6-4-9,8-3-8,10-2-9,11-6-5,4-2 2,0-10-3,10-2 1,20-10-1,10 0 3,5 0-1,-1-22-2,-3-5-3,-8-10 3,-8 4-1,-6 4 1,-5 3 1,-10 14 3,-4 6 5,0 6 18,0 0-7,0 4-10,-9 14-9,-2 6 8,4 3 4,7-6-4,0 2 6,32-11 5,14-7 19,17-5-7,4 0-7,-1 0-10,-9-14-6,-18-1-9,-12-2-14,-14 0-59,-13-8-59,0-3-407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6:25.2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8124 838 540,'0'0'196,"0"0"-115,0 0 17,0 0-26,0 0-16,0 0-2,0 0-4,45 8 5,-5-6 5,6-2-24,10 0-11,5 0-6,-1-6-11,-6 0-8,-13 6-1,-9 0-39,-14 0-44,-14 10-75,-4 9-90,-11-2 47,-22-3-83</inkml:trace>
  <inkml:trace contextRef="#ctx0" brushRef="#br0" timeOffset="188.03">8147 1101 532,'0'0'200,"0"0"-134,0 0 32,0 0-21,0 0-25,0 0 41,135 5-7,-65-5-39,-3 0-31,-12 0-16,-8 0-11,-6 4-76,-6 3-183,-11-5-193</inkml:trace>
  <inkml:trace contextRef="#ctx0" brushRef="#br0" timeOffset="860.91">10782 1344 485,'0'0'317,"0"0"-235,0 0-48,0 0 8,0 0-8,146-123-8,-105 75-6,-3-4-4,-16 0-7,-13 3 14,-9 12-14,0 10 3,-11 11 2,-7 8-10,-9 6-4,0 2-5,3 0-4,-5 18-9,13 4-6,8 2-8,8 2 6,0 0 6,15 4 5,23-1 11,4 1 4,2-1 6,2 1-4,-13-3 1,-6 1 13,-12-4-4,-10 2-1,-5-2 2,0-2 2,-20 2 4,-14-2-4,3-4-11,-3-4-4,4-7-48,3-7-103,3 0-90,12-28-133</inkml:trace>
  <inkml:trace contextRef="#ctx0" brushRef="#br0" timeOffset="1506.62">11425 662 671,'0'0'35,"0"0"-32,0 0-3,0 0 3,0 0 8,0 0 11,5 14-5,-18-6 2,-3-4 11,3-4 23,2 0 1,2 0-6,2-4-27,5-3-7,0-3-5,2 0-9,0 1-2,0-1 2,0 2-14,15-1 12,3 6-1,4 0-2,5 3 1,-5 0-2,1 0 2,-4 16-15,-3 10 0,-5 8 9,-3 1 10,-8 3 0,0 4 2,0-2 4,-16 4 1,-11 1-2,-7-1 3,-2-8-2,6-9-3,5-13-1,7-7 0,9-7 3,3 0 7,6-11-12,0-11-14,0 0-16,13 0 20,11 10 10,3 3 5,7 6 7,3 3-1,8 0-1,-1 8-1,8 5 11,-3-3-4,-2-2 13,-4-8 15,-8 0 13,-5 0-12,-2-20-5,-7 1-6,0-5-11,-10 2-8,-4 6-7,-7-2-8,0 10-29,0 6-85,0 2-169,-7 0-308</inkml:trace>
  <inkml:trace contextRef="#ctx0" brushRef="#br0" timeOffset="1888.56">10084 1896 899,'0'0'85,"0"0"-80,0 0 11,194-1 12,-43-8 39,39 4-25,19-4-13,12 4-3,6-3 6,-8-6-10,-8 0-1,-14-4 0,-24-3-4,-21 6-1,-27-2-2,-29 1 0,-22 5-7,-21 2-5,-19 4-2,-19 3-11,-15 2-42,0 0-72,-49 5-161,-23 16-214</inkml:trace>
  <inkml:trace contextRef="#ctx0" brushRef="#br0" timeOffset="2398.92">10135 2931 1,'0'0'748,"0"0"-694,0 0-33,75-116 11,-35 64 27,-1-2-32,-3 2-6,-12 5-7,-10 11-4,-12 8-3,-2 10-6,0 6-2,-9 6-2,-7 2-5,1 4-2,5 0 1,2 0 3,6 4-3,2 14-13,0 6 11,8 5 4,19-1 7,6-3 0,3 4 1,3-3-1,-6-2 1,-8-2-1,-10 0 0,-9-2 1,-6-1 5,0 2 9,-2-1 16,-22 5-3,0-4-12,-2-1-8,2-4-5,2-4-3,7-5-25,3-7-99,5 0-79,5-15-151</inkml:trace>
  <inkml:trace contextRef="#ctx0" brushRef="#br0" timeOffset="3020.83">10826 2077 611,'0'0'108,"0"0"-106,0 0 2,0 0-2,0 0 1,0 0-2,-96 87 1,80-82 2,8-3 0,-3-2 20,4 0-4,-2 0-4,7-16 0,2-1-9,0-3-6,0-3-2,18 3-2,7 0 3,-3 6 6,6 7 1,-6 4-3,3 3-4,-5 0 0,-2 20-3,2 10-3,-7 8 4,-4 0 0,-6 1 1,-3-1 1,0-1 2,-25 4 2,-7 1 6,-9-4-4,1 0 4,2-6-6,2-8-4,10-9 4,6-14-3,10-1 6,6 0 3,1-9 4,3-5-11,0 2-2,7 5 4,13 3 0,7 4 5,4 0 5,8 0 1,0 0 2,3 0 3,1 0 14,-5-1 12,0-14 10,-9 1-3,-5 0-3,-9 2-21,-5 4-11,-6 2-11,-2 0-8,-2 3-5,3 3-50,1 0-93,2 0-166,4 11-20</inkml:trace>
  <inkml:trace contextRef="#ctx0" brushRef="#br0" timeOffset="3187.19">11069 2779 817,'0'0'152,"0"0"-151,0 0 21,129-10-1,-67-7-21,1 3-3,-7-3-253,-11-5-154</inkml:trace>
  <inkml:trace contextRef="#ctx0" brushRef="#br0" timeOffset="3612.94">11648 2412 778,'0'0'292,"0"0"-292,0 0-14,0 0 14,9 111 20,3-61 1,-6-1-13,-1 2-1,-5-9 1,0-7 5,0-8 2,0-11-10,0-10-3,0-6 6,0 0-3,0 0 8,6-6 0,10-12-9,8-2-2,4 0-4,3 6 2,4 2-1,1 6 1,-1 6-3,-1 0 3,-9 0 1,-9 18 1,-10 4 1,-6 4 4,0 4 3,-22-2-3,-14 4 2,-6-8 11,-5-4-5,0-7-4,2-12-7,8-1 1,6 0-4,8-12-1,12-12-9,9-10-49,2-6-79,11-8-195,15-5-84</inkml:trace>
  <inkml:trace contextRef="#ctx0" brushRef="#br0" timeOffset="4219.86">12188 2166 675,'0'0'114,"0"0"-114,0 0 0,0 0 15,0 0 7,0 0-17,-16 65-2,5-58 1,3-3 12,1-4 10,0 0 7,0 0-6,3-12 0,4-5-9,0 2-14,0-3-3,0 2 4,16 0-5,6-5-2,7 1 0,2 5 3,-2-2-2,0 11 2,-7 6-1,-1 0 0,-2 8-3,-3 19-5,-3 2 8,-4 4 1,-4 2 4,-3 2 10,-2-4-3,0 6 6,-18 2-7,-13 2 0,-5 1-7,-3-6 2,4-10-2,1-12-2,13-11 1,7-5-2,6 0-1,6-11-1,2 1-2,0 2 3,0 5 1,15-2 1,9 3 1,12 2 11,5 0 12,8 0 6,10-2 3,6-3 26,5-7-18,-1 0-11,-10-3-7,-10 1 6,-14 2-15,-20-2-9,-9 2-1,-6-4-6,0-5-6,-13-2-62,-22-7-128,-17-7-370</inkml:trace>
  <inkml:trace contextRef="#ctx0" brushRef="#br0" timeOffset="5247.92">9869 606 106,'0'0'468,"0"0"-336,0 0 4,0 0-7,0 0-58,0 0-22,10-12-19,-26 12-17,-19 0 2,-10 0-4,-15 0 12,-10 12-16,-3 12-1,0 1-2,1 1 8,12 8-8,7 0 4,8 10-7,11 5-1,12 3 0,11 2 0,11 0-1,0 3 1,0-1 2,0 0-2,11-1 1,5-4-1,-3-3 2,1-2-2,-3-3 2,-5-4-1,-6 0 2,0 1 0,-15-3-1,-12-5-1,-2-6 0,0-3 1,0-5 5,3-8-6,10-3 0,2-4-1,12-1 1,2-2 3,0 0-8,0 0-5,13 0-6,21 0 12,13 10 3,8 7 2,4 9-1,-13 11-2,-3 20 2,-17 15-1,-10 18 0,-12 12 0,-4 10 5,-4-1-5,-19 0 6,-1-9 3,0-8 2,5-8 13,7-10 1,5-6 3,7-7-10,0-12-7,7-5-6,19-12 0,8-7 5,2-11-4,4-10 5,6-6-11,-2 0-9,7-14-42,6-21-101,1-20-375</inkml:trace>
  <inkml:trace contextRef="#ctx0" brushRef="#br0" timeOffset="6102.04">12873 790 506,'0'0'294,"0"0"-252,0 0 48,0 0-51,0 0-16,0 0 3,146-119-3,-103 107-14,-5 8 5,2 4-5,-2 0 1,2 7-1,-4 22-3,-1 10 3,-8 11-5,-4 10 1,-11 6 8,-9 4-2,-3 0-2,-13-1-2,-16-4 2,-3 2 1,3-7 0,10-6-5,9-3 5,8-5-1,2-5 0,2-2-3,23-8-1,6-8-4,7-5 8,2-4-3,-4-4 8,-7-6-4,-11 0-1,-10-4-5,-5 0 4,-3 0 4,0 2 12,0 0-3,-7 6-9,-15 9-11,-9 10 1,-10 18 0,2 13 0,1 18 3,7 18-3,4 12-1,13 5 1,14-11-1,0-8 3,2-12 2,10-8 1,-4-3 0,-8-13 0,0-10 6,-8-11-5,-19-10 5,-9-4 0,-4-14 0,-4-5-6,-4-2-1,0-9-2,-2-16-4,8-8-45,11-4-57,17-4-84,14-2-278</inkml:trace>
  <inkml:trace contextRef="#ctx0" brushRef="#br0" timeOffset="6726.69">13426 2831 810,'0'0'63,"0"0"-61,116-126 68,-66 72-40,-2 0-2,-15 5-21,-18 11 4,-13 14-3,-2 10-8,-4 9 0,-20 5-3,-1 0 2,-1 5 1,3 11-4,14 2 0,7 6-1,2 2-9,5 6 8,24 2-2,6 3 8,5-2 3,-5-3-1,-8-1 0,-11-7 1,-9-4 6,-7 0 3,0-4 3,-5 1 3,-17-2-7,-3-1-5,6-2-6,3-4-20,3-6-96,8-2-131,5 0-150</inkml:trace>
  <inkml:trace contextRef="#ctx0" brushRef="#br0" timeOffset="6914.22">14148 2827 968,'0'0'23,"0"0"13,178-26 46,-109 14-59,-7 4-10,-13 0-13,-22 4-17,-15-1-65,-12 0-81,0-5-30,-21-13-137</inkml:trace>
  <inkml:trace contextRef="#ctx0" brushRef="#br0" timeOffset="7152.92">14350 2571 423,'0'0'193,"0"0"-103,0 0 7,0 0-65,0 0 1,0 0 37,172-2-25,-114 16-3,-4 5-11,-10 6 9,-15 3-27,-11 6 4,-11 0-4,-7 2 6,0 1-3,-21-2-5,-8-1-5,-2-1 0,0-4-6,8-3-36,6-5-109,4-7-116,12-13-147</inkml:trace>
  <inkml:trace contextRef="#ctx0" brushRef="#br0" timeOffset="7542.09">15068 2851 606,'0'0'360,"0"0"-348,0 0 4,103-108 22,-68 76-15,-6-2-5,-6-2-12,-7 4-2,-12-1 0,-4 5 2,0 8 1,0 5-4,-6 4-3,-11 5-8,-1 6 1,-1 0-43,1 10 41,5 14-4,6 2-34,7 5 20,0-1 9,9-4 5,20-2 12,6 0 1,5-4 3,-3 4 2,-4-2 6,-14 5 21,-14-2-8,-5 1-5,-3 4-3,-28-4-5,-2-1-4,2-3-7,0-7-46,3-5-87,6-8-138,11-2-287</inkml:trace>
  <inkml:trace contextRef="#ctx0" brushRef="#br0" timeOffset="7740.63">15697 2859 917,'0'0'121,"0"0"-117,152-38 34,-88 20 3,-6 4-24,-13 6-17,-16 2-51,-11 0-143,-10 0-146</inkml:trace>
  <inkml:trace contextRef="#ctx0" brushRef="#br0" timeOffset="8263.06">16591 2624 756,'0'0'147,"0"0"-100,0 0 62,0 0-6,0 0-58,0 0-35,-83-10-3,40 32-3,2 6 1,0 5 1,6 3-3,6 2-2,14-4 3,5-4-8,10-8 5,0-6-3,27-6-7,11-10 9,9 0-3,-3-4-5,-3-20 8,-10-1 2,-4-9 0,-11 2 2,1 6 3,-14 9-4,1 7 13,-4 10 16,0 0-10,0 0-22,0 0-1,0 15-3,-5 8 4,3 1 1,2-1 0,0-2 5,9-1-3,20-3 2,16-8 8,15-7 7,11-2 2,2 0-1,-1-16 0,-12-3 0,-15-2-2,-14 3-9,-13-2-4,-12 4-6,-6 1 0,-4 6-55,-35 4-103,-21 2-480</inkml:trace>
  <inkml:trace contextRef="#ctx0" brushRef="#br0" timeOffset="9508.6">2567 4267 561,'0'0'161,"0"0"-119,0 0 84,0 0-4,0 0-61,0 0-14,3-24-31,3 31-16,1 22 2,1 11 21,-3 8 7,-3 5-12,-2-2-7,0-2 0,0-9-1,0-7-5,0-6 2,5-7-5,6-6 0,7-4 0,1-3 1,7-7 3,7 0-2,3 0-4,8-9-45,3-13-48,-1-5-90,-1-11-174</inkml:trace>
  <inkml:trace contextRef="#ctx0" brushRef="#br0" timeOffset="9720.89">3227 4249 892,'0'0'19,"0"0"-8,136-11 71,-76 2-36,0-3-5,-2 2-13,-14 0-28,-9 8-18,-21 2-59,-14 0-104,0 0-31,-19 0-35,-19 10-11</inkml:trace>
  <inkml:trace contextRef="#ctx0" brushRef="#br0" timeOffset="9987.49">3243 4296 189,'0'0'94,"0"0"-27,0 0 64,0 0-11,0 0-27,-67 120 17,67-75 1,0 10-20,0 3-7,0 8-14,0 2-20,0 6-8,-5-3-19,-3-6-2,-3-4-5,8-11 2,1-12-6,2-13 4,0-8-3,0-5 3,5-6-4,21 0-7,1-3 4,8-3-9,3 0-2,7-5-41,6-11-61,0-2-170,-4-4-339</inkml:trace>
  <inkml:trace contextRef="#ctx0" brushRef="#br0" timeOffset="10353.97">3973 4930 890,'0'0'115,"0"0"-105,106-114 21,-62 76-12,-1 6-11,-8 3-8,-9 3-1,-14 6-20,-10 1 2,-2 3 15,-11 2-6,-18 8 6,-6 6-2,-6 0 6,-1 9 14,-5 22-2,-3 7 0,6 10 11,2 6-2,11 3 4,13-1-9,16-6-1,2-6-10,11-6 4,25-12 0,12-6 7,8-10 4,7-10 8,4 0 2,-2-24-14,-7-3-11,-10-4-5,-14 4-48,-16-4-95,-16-5-130,-2-6-239</inkml:trace>
  <inkml:trace contextRef="#ctx0" brushRef="#br0" timeOffset="10812.73">4488 4045 888,'0'0'89,"0"0"-83,0 0 33,0 0-14,0 0-14,-124 5-8,90 23 2,3 8-4,-1 4 0,6-2 1,9 1-2,5-7-2,10-6-7,2-4 8,4-10-2,23-4-19,6-8-1,6 0 18,-1-15 5,-2-12 0,-4-7 7,-7-6-5,-8 0 5,-5-1 10,-5 10 25,-7 11 11,0 11-5,0 8 8,0 1-21,0 0-29,0 1-6,0 25-18,0 11 18,2 6 2,2 3 1,8-1-2,-2-3-1,7-8-3,2-7-70,2-12-58,3-13-95,0-2-68</inkml:trace>
  <inkml:trace contextRef="#ctx0" brushRef="#br0" timeOffset="11074.1">4781 3863 868,'0'0'164,"0"0"-127,0 0-4,0 0-30,0 0-1,10 111 36,-7-48-8,-3 5-3,0-2-14,0-4 11,0-11-8,0-10-10,9-11-3,4-10 3,5-7-4,7-13 1,6 0 3,9-9-6,2-16-34,-1-8-46,-10-1-129,-22 0-168</inkml:trace>
  <inkml:trace contextRef="#ctx0" brushRef="#br0" timeOffset="11249.35">4702 4164 1012,'0'0'55,"0"0"-51,0 0 4,167-91 1,-95 55 6,-8 7-15,-12 9-9,-21 11-140,-26 6-190</inkml:trace>
  <inkml:trace contextRef="#ctx0" brushRef="#br0" timeOffset="12148.39">5410 4622 187,'0'0'471,"0"0"-428,0 0 2,0 0 47,0 0-53,-123 8-8,94 18-11,0 6-7,1 4 7,9 4-8,6 1 1,4-5-2,9-3-5,0-7-6,11-10 0,16-5-7,10-11 7,5 0-7,8-11-10,-1-14-8,-2-6 3,-2-5 17,-11 0 5,-4 2 5,-15 9-1,-5 4 7,-8 11 26,-2 6 11,0 4-12,0 0-26,-2 0-10,-13 20-1,-2 9-4,4 8 1,6-3 2,7-3 0,0-4 0,2-8-5,19-7 3,3-6 2,2-6-7,6 0 9,-1-14 4,-4-9 0,-3-3-3,-9-4 8,-7-2 20,-8 0-2,0-3 6,0 9-6,-14 6-20,-5 3 1,-6 11-8,-6 6-22,2 0-62,2 8-113,9 10-75,11 0-146</inkml:trace>
  <inkml:trace contextRef="#ctx0" brushRef="#br0" timeOffset="12560.3">5848 4937 787,'0'0'119,"0"0"-109,0 0 0,87-125 0,-51 76 14,-5-4-1,-6 5-13,-14 8-6,-11 8 8,0 9-5,-5 13 8,-16 5-8,-4 5-7,0 0-4,1 0-1,5 0-5,6 10-2,3 2-18,7 6-20,3 3-13,0 2 27,0 3 6,22-2 25,9-2 1,7 0 4,0-2 3,-2 0-1,-5-2 12,-10 3 15,-11 1 6,-8-3 2,-2 5 14,0 2-7,-22-1-17,-9-1-7,2-2-14,-2-5-2,5-5-4,3-1-39,6-11-119,12 0-125</inkml:trace>
  <inkml:trace contextRef="#ctx0" brushRef="#br0" timeOffset="13092.92">6388 4638 573,'0'0'348,"0"0"-347,91-106 2,-62 73 13,-12 4-11,-6 0 2,-7 1-6,-4 3 6,0 0 3,-5 7 4,-11 6 17,-1 4-6,-1 6-2,-1 2-14,4 0 2,-1 16 2,1 16-12,1 10 0,6 8 7,1 1-2,7 2-5,0 0 1,0 1-2,0 2 4,4-2 3,3-4 2,0-12 1,0-11-3,-3-13 6,0-11-1,-2-3-1,-2 0-6,5 0 10,5-16-7,3-16 11,3-5-15,3 1-4,-1 4-4,-1 11 2,0 8-2,-2 4 0,-1 6 3,1 3-5,-1 0 2,-1 5 1,-2 13-1,-4 5 0,-5 2 4,-2 6 0,0-1-8,0-5-63,0-4-62,0-13-101,0-8-43,0 0-124</inkml:trace>
  <inkml:trace contextRef="#ctx0" brushRef="#br0" timeOffset="13512.72">6923 4449 859,'0'0'136,"0"0"-134,0 0-2,5 108 29,-1-57-5,1 0-10,-1 4 2,-2-1-8,-2-1-1,0-6 2,0-4-1,0-13-3,0-14 0,0-8-1,0-6 5,0-2 19,0-6 25,4-18-24,21-9-21,4 1-5,4 2-3,0 4 0,-2 8 0,5 7 0,-7 8 0,0 3-2,-6 0 1,-5 11 1,-7 6 0,-9 7 4,-2 5 4,-9 1-2,-22 0 4,-7-5-8,0-2 4,5-8-3,-1-8 0,5-7-3,4 0-13,8-12-22,5-14-48,9-4-100,3-6-106,7-5-139</inkml:trace>
  <inkml:trace contextRef="#ctx0" brushRef="#br0" timeOffset="13783.79">7429 4449 791,'0'0'210,"0"0"-210,0 0-20,0 0 20,16 126 47,-12-63 0,0 9-10,-1 2-3,-1-5-4,-2-9-7,6-14-9,4-14 4,3-10-11,7-8-4,0-10 2,3-4 4,7-2-3,0-20-6,-2-4-41,-6-2-78,-10-4-134,-12 0-179</inkml:trace>
  <inkml:trace contextRef="#ctx0" brushRef="#br0" timeOffset="13941.81">7414 4770 984,'0'0'73,"0"0"-54,0 0-13,116-40 0,-61 18-5,-2-4-1,-1 3-140,-10-4-179,-11 1-143</inkml:trace>
  <inkml:trace contextRef="#ctx0" brushRef="#br0" timeOffset="14344.51">7964 4423 727,'0'0'155,"114"-37"-147,-41 25 47,6 3-9,-6 5-28,-11 0-2,-12 4-12,-19 0-1,-16 0 2,-9 0 5,-4 17 11,2 9 31,-3 15 10,2 10-12,1 5-19,3 9-11,-2 10-9,8 3-4,-2 2 2,-5-1-6,-6-9 1,0-2-3,-6-10 4,-23-6 16,-9-5 8,-7-18-6,1-7-10,-1-11-3,2-11-5,8 0 0,2-11-5,6-17-15,7-9-30,13-10-47,7-5-125,4 0-304</inkml:trace>
  <inkml:trace contextRef="#ctx0" brushRef="#br0" timeOffset="14572.85">9165 4764 1058,'0'0'126,"0"0"-116,0 0 2,168-28 6,-108 6-11,-6 4-7,-8 0-22,-13 6-92,-17 5-150,-16 7-102</inkml:trace>
  <inkml:trace contextRef="#ctx0" brushRef="#br0" timeOffset="14742.64">9239 4947 921,'0'0'77,"0"0"-43,145-34 22,-85 12-9,-1-1-17,-14 8-19,-13 3-11,-14 5-23,-18 1-127,0 2-293</inkml:trace>
  <inkml:trace contextRef="#ctx0" brushRef="#br0" timeOffset="15514.63">11972 4903 809,'0'0'109,"0"0"-97,0 0 31,133-137-20,-83 88-10,-8 0-6,-11 3 3,-13 6-4,-16 8 0,-2 11 8,-2 9 1,-20 9-13,-5 3-1,0 0-2,3 7-1,2 15 0,10 2-4,10 7 5,2-1-2,0 1 1,24 2-5,8 1 0,5-2 6,0-2 2,-4-2 1,-8-3-2,-10-3 0,-10-3 5,-5-1 0,0-2-1,-12 3-2,-8-4 0,-5 0 6,4-5-6,3-2-2,4-6-5,1-2-120,2 0-128,-3 0-229</inkml:trace>
  <inkml:trace contextRef="#ctx0" brushRef="#br0" timeOffset="15690.92">12559 4834 901,'0'0'47,"0"0"-43,130-42 22,-91 34-21,-7 2-5,-6 3-37,-7-4-125,-3 2-76,-5-8-209</inkml:trace>
  <inkml:trace contextRef="#ctx0" brushRef="#br0" timeOffset="16129.59">13305 4570 872,'0'0'17,"0"0"20,0 0 52,-129 22-58,91 8-6,1 2-9,7 0-5,7-1-6,10 1-3,9-6-1,4-3-1,0-9 1,9-3-4,18-11 1,12 0 0,4-4 2,4-19 0,-4-1 1,-8-6 3,-8 0-2,-8-4 2,-7 1 3,-5 1 12,-5 11 16,-2 9 10,0 10 6,0 2-10,0 0-22,0 14-19,-9 18 0,-1 10 0,10 2 3,0-4-3,3-3 0,23-10 0,8-5-1,2-9 1,0-9-1,-7-4-38,-4 0-47,-13-8-88,-12-16-153,0-9-287</inkml:trace>
  <inkml:trace contextRef="#ctx0" brushRef="#br0" timeOffset="16409.77">13387 4296 793,'0'0'71,"0"0"-67,0 0 18,174 9 6,-107 33 8,-1 11 13,-4 6-6,-14 3 2,-18 3-1,-15 3-3,-15 0-10,-12 1-3,-27-5 5,-5-8-8,1-14-9,6-7-9,13-15-1,8-8-3,5-5-1,9-7-2,-2 0-17,0-4-48,-1-22-51,5-18-222,0-14-75</inkml:trace>
  <inkml:trace contextRef="#ctx0" brushRef="#br0" timeOffset="17007.58">14159 4046 487,'0'0'341,"0"0"-315,0 0-25,0 0 9,0 0-5,0 0-1,-21 38-1,11-30 0,-6-4 5,0-1-3,3-3 1,2 0 0,4 0-4,3-3 13,2-10-6,2-4-9,0 1-12,0 3 3,8 1-2,8 1 4,2 3 5,2 4 2,-3 2-1,4 2-4,-1 0 0,-5 8 3,1 12 2,-3 7 1,-6 2 1,-3 8 1,-4 2 10,0 0 1,-18 0 1,-8 0-9,-8 0 2,-1-4 0,-1-5-6,2-8-1,11-8-1,7-11 1,9-3-1,7 0 15,0-13-4,0-6-11,23-1-4,-2 9 3,4 8 1,2 3 14,4 0-4,4 0 1,6 3-1,7 3 17,9-4 14,1-2 18,-2 0-9,-6 0 0,-7-11-9,-14-4-21,-11 1-4,-7 0-7,-9-1-9,-2-2-13,-4 5-100,-37 0-221</inkml:trace>
  <inkml:trace contextRef="#ctx0" brushRef="#br0" timeOffset="17420.85">12126 4337 794,'0'0'34,"0"0"-23,0 0 83,-127-32-49,73 48-37,-10 26 1,-11 20 8,0 15-3,4 7 34,17 1 16,17 0-12,19-10-16,18-11-19,0-10-12,29-4-1,8-3-4,6-4-20,3-1-121,4-11-95,-6-8-147</inkml:trace>
  <inkml:trace contextRef="#ctx0" brushRef="#br0" timeOffset="17788">11344 5508 978,'0'0'105,"0"0"-105,0 0 5,178-20 12,-22 6 39,45-4 2,42 6-20,44 0-16,43 1 1,22 8 16,16-1-16,-21-1-19,-19 2 3,-33-5-4,-35-8 9,-28-6 5,-36-9 10,-31-2 2,-33 1-8,-43-1-10,-36 10-10,-28 2 4,-23 4-5,-2 2-27,-53 7-56,-37 8-74,-32 0-142,-30 15-285</inkml:trace>
  <inkml:trace contextRef="#ctx0" brushRef="#br0" timeOffset="18350.49">11029 6543 211,'0'0'556,"0"0"-496,0 0-27,0 0 31,92-102-10,-53 56-13,-5-4-16,-7 0-17,-11 1-3,-14 9 4,-2 12-5,0 9 10,-12 12-10,-7 7-4,-2 0 0,1 4 0,5 16-6,3 7 3,10 6-2,2 3-1,9 1 2,20-4-4,7 2 3,2-3 5,-9-2 2,-7-2-2,-11-2 4,-11-2 6,0-2-3,-2 0-3,-21-2 2,1-2-3,0-4-3,2-3-35,9-6-114,5-5-101,6 0-229</inkml:trace>
  <inkml:trace contextRef="#ctx0" brushRef="#br0" timeOffset="18532.26">11642 6450 888,'0'0'113,"0"0"-108,0 0 18,120-18-11,-72 11-12,0-2-24,-1 4-153,-7-6-20,-6 0-112</inkml:trace>
  <inkml:trace contextRef="#ctx0" brushRef="#br0" timeOffset="18949.65">12280 6256 264,'0'0'496,"0"0"-460,0 0 18,0 0 26,0 0-38,0 0-8,-152 78-13,108-40 4,1 6-3,7-1 8,10-5-16,14-3-7,12-8-7,0-5 0,18-13-5,21-9-3,7 0-11,1-15-3,-1-14-8,-8 0 9,-11-5 13,-9-4 8,-7 0 6,-10-1 9,-1 7 16,0 8-7,0 10 35,0 11 10,0 3-32,0 0-25,-3 21-11,-1 16 2,4 2 6,0 4-2,2-4-5,20-6 1,5-3-2,6-10 3,3-8-3,-1-8-1,1-4-8,-7 0-47,-6-14-81,-13-11-175,-10-2-171</inkml:trace>
  <inkml:trace contextRef="#ctx0" brushRef="#br0" timeOffset="19230.29">12429 6084 842,'0'0'93,"0"0"-91,118 13 23,-58 18 22,-1 12-13,-13 6-5,-15 9-14,-17 9-5,-14 1 5,-10 0 9,-27-3 11,-13-2-3,4-5-3,-1-10-6,9-9-4,8-14-9,12-8-10,6-11 0,5-6-16,3 0-58,4-14-89,0-20-212,1-17-281</inkml:trace>
  <inkml:trace contextRef="#ctx0" brushRef="#br0" timeOffset="19842.09">13033 5877 793,'0'0'198,"0"0"-188,0 0-7,0 0-2,0 0-1,0 0-3,-27 23-38,12-23 16,5 0 25,2 0 3,4-14 1,2-7-4,2-2-3,0 2-4,2 5 4,10 0-14,5 6 13,0 1 0,1 9 4,5 0-5,-2 0 1,3 0 4,-3 0 0,-3 17 1,-7 3 2,-4 6 6,-3 4 2,-4 4 2,0 4 14,0 1-12,-4-4 4,-14 2 2,-4-5-9,-4-4-4,5-9-3,-2-2 0,6-9 0,3-4-2,5-4 1,5 0-2,4 0-2,0-4 0,0-8-5,15 2 3,7 2 1,6 4 0,4 4 1,7-3 7,3 1 1,3-3 10,2-7 29,-1 0 3,-3-3 8,-5 0-10,-6-3-25,-2 0-5,-5-5 3,-2-3-9,-6 0-7,1-2-5,-7 6-18,-7 6-77,-4 8-159,-19 6-526</inkml:trace>
  <inkml:trace contextRef="#ctx0" brushRef="#br0" timeOffset="20254.13">11112 5951 800,'0'0'103,"0"0"-97,-137 8 18,79 16 56,-2 13-35,2 10 12,8 16-23,9 10-11,12 6 25,14 4-22,13-6-6,2-2-9,19-9-1,24-6-7,16-4-3,11-3-13,13-14-76,2-13-89,-6-23-271</inkml:trace>
  <inkml:trace contextRef="#ctx0" brushRef="#br0" timeOffset="20814.66">14047 6296 729,'0'0'155,"0"0"-108,0 0 87,0 0-69,0 0-42,0 0-18,0 0 3,-23 78-4,23-27 19,-2-2 4,2 0-7,0-3-7,0-6-7,0-2-5,0 0-1,0-3-9,0 1-71,0-6-74,0-6-111,-10-10-73</inkml:trace>
  <inkml:trace contextRef="#ctx0" brushRef="#br0" timeOffset="20981.82">13742 6705 714,'0'0'106,"0"0"-5,0 0-17,0 0-65,176-124 3,-87 94-2,-4 8-20,-7 1-6,-9 1-172,-14 1-123,-12-9-155</inkml:trace>
  <inkml:trace contextRef="#ctx0" brushRef="#br0" timeOffset="21384.45">14531 6174 707,'0'0'117,"0"0"-32,0 0 8,0 0-92,0 0 6,0 0 15,2 142-13,-2-86-3,0-7-1,-2-3 7,-2-13-8,-3-8 2,4-13-4,3-6 0,0-6 2,0 0 0,0 0 1,0 0 1,16-12-6,4-4-4,5 1-5,2 5 6,-1 6-3,5 3 4,1 1-2,4 0 4,-5 0-1,-10 12 1,-2 4 3,-15 3 1,-4 4 8,-2 3 5,-31 0 15,-5 0-3,-3-9-7,1-4-9,9-9 2,4-4-3,8 0-12,1 0 0,5-10-27,9-16-88,4-6-173,0-12-186</inkml:trace>
  <inkml:trace contextRef="#ctx0" brushRef="#br0" timeOffset="21962.47">15124 5763 689,'0'0'86,"0"0"-83,0 0 16,0 0 3,0 0-17,0 0-3,-85 74 1,69-69 3,8-5-2,-1 0 9,5 0 55,4 0-36,0-14-28,0-5 4,0 3-8,13 0-2,7 2 1,5 1 1,-2 1 1,2 5 3,2-2 4,0 8 4,-5 1-2,-2 0 0,-4 0-10,-6 17 2,-3 6 0,-1 7 3,-6 4-1,0 2 9,0 3-2,-13-2-1,-7 5-3,-6 3 3,-3-7-7,3-4 4,1-10-6,4-12 3,11-4-1,-1-8-1,7 0 6,4 0 0,0-10-5,0-2-3,0 2 0,0 1 3,4 6-2,9-3 4,9 2 0,10-3 2,3 2 2,1-2-4,-3 4-2,-4-1-2,-9-1-1,-9 5-1,-7 0-2,-4 0-35,0 0-90,-13 0-176</inkml:trace>
  <inkml:trace contextRef="#ctx0" brushRef="#br0" timeOffset="24752.81">14181 6643 20,'0'0'0,"0"0"0,0 0 52,0 0-21,0 0 7,0 0 0,-18-32 7,5 25 43,1 4 1,2-1-1,-3-3-3,3 4-22,-1-3 10,5 3-8,-2-2-14,8 3 0,0-3 3,0-2-29,10-1-20,12-4-5,1 2 1,7 1 1,-3 4 2,-3-5 0,-8 4 2,-12 2 0,-4 2 1,0 2 11,-10 0 13,-28 0-29,-18 0-2,-11 7 0,-5 6 5,1 1-1,9-2 0,10 0 16,17-4 5,20-4-8,15-2-12,0-2-5,35 0 0,23-10 8,18-16-6,6-3 2,-1-2-4,-8 1 1,-8 2 0,-18 9 0,-20 8-1,-16 7-1,-11 4-1,-21 0 2,-25 14 0,-14 9-2,-5 0-6,3-3 7,4-5 1,6-1 0,12-3 1,14-5-1,14-2-1,12-3-3,12-1-17,29 0 16,15-3 4,11-19-2,1-2 2,1-3 1,-9 4 5,-18 6-5,-18 9 3,-18 6-3,-6 2 3,-32 4 8,-24 21-5,-16 1-6,-1 2-2,2-7 2,0-2 2,3-4-1,9-1-1,9-5 10,20-3-2,15-4 2,15-2-5,18 0-5,34-10 0,19-14 0,10-5 0,-2 0-3,-3-3 2,-9 4 2,-14 6 2,-17 8-2,-22 7-1,-14 7 0,-16 0 1,-38 2 6,-16 17-7,-7 0-3,3-2 3,8-2 0,6-4 2,9 0-2,13-2 2,15-3-1,20-2 0,3-4-1,39 0-12,22 0 7,25-24 2,6-5-12,1-3 3,-8 2 10,-10 6 1,-24 8 1,-25 9 0,-24 7 0,-15 0 2,-43 15-2,-20 17 1,-11 3-1,3-6-1,3-5 1,7-1 4,7-3 2,9-6-2,16-2 0,20-3 2,15-6-6,7-3 0,37 0-5,28-10 5,18-18-5,4-4-7,2 2 12,-6 2 0,-12 5 2,-17 9-1,-21 9-1,-28 5-2,-10 1-16,-46 24 18,-21 7 1,-10-1 0,-3-1-1,8-3 2,2-6 10,11 0-4,8-3 1,16-4-5,15-4 4,19-3-8,6-2-3,42-5 2,28 0-2,23-14 2,10-10-6,-2-1 5,-6 4 2,-19 10 1,-27 8-1,-32 3-7,-17 2-26,-40 22 21,-26 6 12,-19 4 1,-4-4-1,6-4 3,10-4 21,6-2-5,12-2-4,19-4-6,15-6 3,21-5-8,0-3-4,47 0 0,22-15 2,18-13-1,3-2-1,-5 2 0,-6 5 2,-14 4-1,-22 9-1,-22 8-1,-21 2-8,-15 5-6,-39 21 15,-12 1 1,-8 1-1,5-2 0,6-3 2,7-6-1,10 1 9,13-2-3,15-5-2,13-7-2,5-4-3,42 0-5,27-22 5,16-10 5,4-9-5,3 5 1,-12 4-2,-13 8 3,-22 8 1,-23 8-3,-22 8 0,-27 0-2,-30 2 2,-20 18-2,2-1 2,-1 1 0,11-5 0,7-1 7,9-2 1,18-2 0,15-3-3,16-4-5,0-3-6,40 0 1,20-3 1,12-22 4,-1-3 0,-8 6 2,-19 4-1,-24 12 0,-20 6-1,-8 0-12,-55 2 12,-17 14-17,-12 4-10,5-2 8,17-7-2,26 2-26,34-5-143,14-8-60</inkml:trace>
  <inkml:trace contextRef="#ctx0" brushRef="#br0" timeOffset="25884.38">15168 6208 340,'0'0'58,"0"0"-27,0 0 13,0 0-24,0 0 22,0 0-5,71-52-9,-63 46 20,-5 4 4,-3 2 6,0 0-11,0 0-26,5 0-16,2 0-2,5 0 0,3 0 4,3 0 8,-1 0 12,4 0 0,-3 0-5,-3 0-3,-3 6-7,3-3 1,-4 2-8,0-1 7,0 1-1,1-5 7,5 0 9,1 0 18,0 0 0,0-15-6,-1-3 0,-4 0-7,-3-1 0,-2 2-11,-6 3 2,2 1-13,-4 6-10,0 5-1,0 0-67,0-1-224</inkml:trace>
  <inkml:trace contextRef="#ctx0" brushRef="#br0" timeOffset="31081.72">1361 8261 474,'0'0'68,"0"0"-9,0 0 59,0 0-7,0 0-9,0 0-47,0 0-22,-4 6-22,1 23-8,-1 12 3,2 12 8,-2 7-1,-1 4-1,-2 2-1,-2-1 1,-2-10-7,0-11-1,2-11-1,5-16 0,2-9-2,2-1 1,0-1 3,26-2 4,16-2 8,14-2 10,4 0 10,-1 0-10,-6 0-14,-9 0-9,-8 0-1,-9 0-3,-7 0-3,-7 0-37,-1-6-68,1-4-112,0-8-116</inkml:trace>
  <inkml:trace contextRef="#ctx0" brushRef="#br0" timeOffset="31383.63">2183 8243 682,'0'0'248,"0"0"-245,0 0 9,0 0 5,114-22 18,-47 16 7,5-1-35,-5 2 2,-12 1-6,-13 0-2,-15 0-1,-11 4-33,-11 0-116,-5 0-36,0 0-70,-14 0-27</inkml:trace>
  <inkml:trace contextRef="#ctx0" brushRef="#br0" timeOffset="31756.11">2169 8301 721,'0'0'63,"0"0"-29,0 0 58,0 0-87,0 0 10,0 0-8,0 143 18,14-76 0,-6 8-2,-4 3 12,-4 5-15,0 3-1,-4-1-7,-14-8 3,2-11-1,0-13 5,6-11-1,10-12-2,0-6-2,0-4 4,0-3-12,15-6 6,14 1 7,5-8 11,12-4-10,5 0-8,0 0-2,-1 0-3,-10-6-7,-3-1-29,-6 0-114,-8-7-284</inkml:trace>
  <inkml:trace contextRef="#ctx0" brushRef="#br0" timeOffset="32342.05">2926 8913 797,'0'0'111,"0"0"-107,0 0-1,0 0 9,125-112-6,-85 76-6,-9 4-1,-13 4-6,-16 4-15,-2 0 19,0 3-4,-24 5 3,-5 9 4,-1 7 10,-5 0 2,2 9-3,1 21-3,-1 13-3,4 6 5,7 9 4,6 3 10,12-5 2,4-8-6,0-8-10,26-11 0,4-12 3,11-6 8,4-11 0,7 0-3,-1-18-5,-4-9-11,-10 0-46,-14-6-180,-15-3-151</inkml:trace>
  <inkml:trace contextRef="#ctx0" brushRef="#br0" timeOffset="32866.81">3477 8032 689,'0'0'91,"0"0"-79,0 0 74,0 0-31,0 0-26,0 0-21,-67-21-5,36 37-1,-5 8-2,0 8 4,5 2 8,5 2-6,9-2-5,11-6 5,6 0-6,0-10-2,4-4-2,18-7 4,6-7 8,0 0-2,4-10 0,-1-13-4,-5 0-2,-5-4 5,-6 1-3,-6-2 0,-4 2-1,-3 4 8,-2 3 11,0 14 12,0 1-3,0 4 3,0 0-18,0 0-14,0 2-19,0 24 15,0 8 4,0 5 8,0-4 1,4 0-3,6-5-5,3 0 1,3-8-2,-3-7 0,2-3-35,5-7-44,1-5-130,-2 0-37</inkml:trace>
  <inkml:trace contextRef="#ctx0" brushRef="#br0" timeOffset="33195.97">3809 7802 617,'0'0'216,"0"0"-201,0 0 18,0 0-11,0 0-17,0 0-5,-21 79 30,21-28 3,0 7 14,0 3 2,0-2-3,0-6-23,0-11-3,8-5-12,5-12 0,3-3-2,8-10 0,-2-6-2,3-3-2,4-3 1,0 0-3,-4-19-26,-6-2-54,-10 0-56,-9 0-88,0-4-133</inkml:trace>
  <inkml:trace contextRef="#ctx0" brushRef="#br0" timeOffset="33407.77">3709 8110 295,'0'0'540,"0"0"-518,0 0-11,125-83 43,-61 56-20,-4 6-7,-4 0-15,-16 10-9,-15 4-3,-15 6-4,-7 1-41,-3 0-56,0 0-46,-6 0-86,-6 15-119</inkml:trace>
  <inkml:trace contextRef="#ctx0" brushRef="#br0" timeOffset="33617.6">4054 8899 1042,'0'0'102,"0"0"-102,0 0-22,0 0-48,0 0-199,0 0-193</inkml:trace>
  <inkml:trace contextRef="#ctx0" brushRef="#br0" timeOffset="34262.72">4540 8947 590,'0'0'119,"0"0"-57,0 0 41,0 0-30,0 0-29,143-108-22,-103 62-14,-9-4 2,-9 0-1,-13 4 3,-9 5-7,0 13-1,-2 12 4,-19 9-4,-2 7-4,-4 0-13,2 11-6,6 9 3,9 4-3,10 4-16,0 0 0,9 4-10,24-1 1,8-4 24,5-1 15,-1-1 4,-9-4 1,-9 2 3,-17-2 2,-7 0-3,-3 4 9,-5-4 18,-17 1-2,0-2-16,0-6-11,3-6-28,6-8-65,9 0-79,4-10-164</inkml:trace>
  <inkml:trace contextRef="#ctx0" brushRef="#br0" timeOffset="34831.72">5097 8613 838,'0'0'92,"0"0"-76,0 0 24,0 0-33,0 0-3,0 0 4,-15 102-3,15-64 0,0-2-2,0-2-1,0 0-1,4-5 2,7-4-6,2-6 6,3-5-3,0-7 1,2-5 4,6-2-3,-4 0 1,5-14 5,-4-10 1,0-5-4,-5-10 0,-5-1 2,-3 0-4,0 6 3,-6 9-1,-2 13 15,0 11 5,0 1-25,0 1-13,0 25-14,0 8 27,0-3 3,0-3-3,0-8 0,0-10-4,0-4 3,0-6-15,0 0 11,2-16 5,15-14 2,6-5-1,4 1 0,2 6-1,-1 9 0,6 6 2,-5 8 6,0 5-6,-2 0 14,-7 14-10,-2 11-3,-5 5 3,-4 0-6,-9 1 3,0-4-3,0 5 0,0-1-37,-9 1-31,-4-6-109,-5-6-132,-2-8-165</inkml:trace>
  <inkml:trace contextRef="#ctx0" brushRef="#br0" timeOffset="34976.33">5271 8430 1006,'0'0'52,"0"0"-51,0 0-2,0 0-12,0 0-280,0 0-90</inkml:trace>
  <inkml:trace contextRef="#ctx0" brushRef="#br0" timeOffset="35574.67">5979 8618 679,'0'0'324,"0"0"-299,0 0-15,0 0 6,0 0-11,121-107 1,-92 64-5,-7-3-1,-8-4-8,-11 3 6,-3 8 2,0 5 1,-12 8 1,-9 8-2,-2 9 0,-2 5 0,-2 4 0,1 0 0,4 12 0,-1 16 0,5 7-1,7 13 1,5 8 4,6 9 3,0 2-1,0-1-5,0-3-1,2-5 2,2-11 2,0-6-4,-1-8 1,-1-12-1,-2-7 4,0-10-4,0-4 1,2 0 4,0 0 9,4-13 21,4-11-11,7-5-21,6-2-6,2 4-1,2 5 3,-1 8-3,-2 3 3,3 10 0,-4 1 0,-1 0 0,-5 4 0,-3 11 1,-3 7 0,-5 0 0,-2 4 0,-4-3 2,0 3 0,0-5-2,0-4-4,0-5-51,0-7-99,0-5-112,0-2-91</inkml:trace>
  <inkml:trace contextRef="#ctx0" brushRef="#br0" timeOffset="36002.03">6486 8407 886,'0'0'77,"0"0"-77,0 0 0,12 111 16,-2-57 3,1 6-4,-1 1-6,-6 2 0,-1-5-1,1-7 1,-2-7-1,0-18-5,-2-12 3,2-10 0,2-4 20,8-4 25,2-24-15,10-7-34,0-2 3,3 7-5,-2 5 0,7 10 0,1 6-1,2 4 0,-4 5-3,-1 2 4,-2 20 0,-8 3 3,-6 1 1,-10 3 2,-4 1 3,0 3-2,-31-1-1,-7-6 3,-7-5-5,3-8-3,1-12 1,6-1-2,6 0-22,7-18-41,8-10-22,14-4-146,0-4-135,9-3-100</inkml:trace>
  <inkml:trace contextRef="#ctx0" brushRef="#br0" timeOffset="36294.6">7055 8514 553,'0'0'393,"0"0"-376,0 0-8,0 0 5,0 0 45,63 131-19,-51-71-13,-5 5-10,-5 0-1,-2 3-6,0-4-4,0-6 14,3-10-7,5-10 8,0-9-11,7-12 4,0-6-11,7-10 7,10-1 1,1-3-5,-2-21-6,-6-3-47,-10-1-56,-15 1-134,0-4-208</inkml:trace>
  <inkml:trace contextRef="#ctx0" brushRef="#br0" timeOffset="36453.71">7028 8877 898,'0'0'94,"0"0"-93,0 0 16,122-49-9,-51 32-6,3-5-2,-11 0-48,-11-1-176,-19 0-78</inkml:trace>
  <inkml:trace contextRef="#ctx0" brushRef="#br0" timeOffset="36856.48">7527 8383 781,'0'0'85,"0"0"-83,118-36 40,-60 25-19,4-2-2,-2 4-4,-6-2-13,-10 4-1,-12 2 0,-10 5 10,-7 0 12,-3 15-3,0 25 10,-2 16 16,1 10-9,3 9 0,1 2-10,1 8-14,2 3-5,-2 0-1,-3-4-3,-4-10 1,-9-5 7,0-11 9,-29-6-6,-18-4 0,-11-9 3,-7-10-10,1-10-5,6-14-2,6-5-1,6-4-2,13-26-39,10-8-56,10-13-145,13-7-400</inkml:trace>
  <inkml:trace contextRef="#ctx0" brushRef="#br0" timeOffset="37158.68">8710 8751 771,'0'0'102,"0"0"-49,0 0 60,121 0-53,-78-2-33,-2-8-15,-3 0-12,-7 2-21,-8 6-62,-9 0-138,-12 2-132</inkml:trace>
  <inkml:trace contextRef="#ctx0" brushRef="#br0" timeOffset="37374.71">8795 9046 688,'0'0'101,"0"0"-54,0 0 119,0 0-96,152-3-17,-107-8-21,-5-4-4,-5 1-8,-10 1 4,-10 1-15,-12-1-9,-3 3-18,-16-1-93,-26 6-234,-10 1-195</inkml:trace>
  <inkml:trace contextRef="#ctx0" brushRef="#br0" timeOffset="43843.67">11325 8671 191,'0'0'171,"0"0"-143,0 0 51,0 0 13,0 0-45,0 0 5,0 0-19,0 0 8,-2-54 35,2 54 15,0 0-12,-2 0-17,-1 0-7,3 0-15,0 0-13,0 0-14,-2 0-9,0 1-4,0 23 0,0 5 3,0 3 6,0 4-9,-1 2 4,-1 6 2,2 0-3,-3-2-2,-3-5 0,5-5-1,-2-9 4,3-5-3,2-3-1,0-6 0,0 1-1,0 0 1,2-2 0,17 1 1,4-4 6,6-3-6,7-2-1,5 0 5,0 0-2,3-14 0,-9 3-3,-6-3-8,-2 2-72,-8 0-77,0-3-135,-11 0-145</inkml:trace>
  <inkml:trace contextRef="#ctx0" brushRef="#br0" timeOffset="44145.01">11963 8427 700,'0'0'245,"0"0"-232,0 0-8,125-29 47,-65 14-21,3 4-17,-1-3-4,-8 5-10,-12 6-3,-17 1-57,-15 2-94,-10 0-29,0 0-91,-29 5-111</inkml:trace>
  <inkml:trace contextRef="#ctx0" brushRef="#br0" timeOffset="44496.73">11885 8511 669,'0'0'67,"0"0"-50,0 0 32,0 0-27,-6 125 44,12-65-2,5 11-16,-2 7-9,-4 2-5,-5 2-3,0 1-7,0-9-12,-7-10-3,-7-10 1,8-17-2,2-8 6,4-10 0,0-8-7,0-1 2,12 1-6,20-1 6,11-3 1,12-2 5,5-5-7,3 0-3,-9-5-5,-8-5 0,-15-2-69,-10 0-93,-13-3-196</inkml:trace>
  <inkml:trace contextRef="#ctx0" brushRef="#br0" timeOffset="45014.36">12409 9043 658,'0'0'43,"0"0"-35,0 0 66,0 0-17,0 0 20,0 0-21,76-28-31,-47-8 1,0-11-6,-5-4-13,-6 1 1,-9 4-7,-9 10 1,0 6 2,-9 7-4,-11 5-1,-2 6-8,-2 9-6,-4 3 3,6 0-1,2 3 4,6 17-3,10 6-5,4 2-18,0 2-6,21 1 16,14 1 8,7 0 16,3 0-4,-3-2 10,-9 0 5,-6-4 10,-11 1-2,-13-3-5,-3-1 6,0 3-2,-27-1-3,-5-2-14,1-2-8,4-7-74,7-8-30,7-6-40,7 0-95</inkml:trace>
  <inkml:trace contextRef="#ctx0" brushRef="#br0" timeOffset="45635.89">12938 8751 560,'0'0'310,"0"0"-269,0 0-7,0 0 16,0 0-50,0 0 7,0 36-6,0-2 10,0 5 3,-3 0-2,-2 1 8,5-3-12,0-10-1,0-1-3,0-9-1,10-6 1,3-3-1,3-5 3,1-3-3,3 0 2,1 0 1,0-18-2,0-5 1,-1-2-5,-3-6 4,-5-1 1,-1 0-3,-5 6 1,-1 5-2,-4 10 5,-1 5 4,0 3-6,0 3-4,0 0-1,0 0-6,0 20-5,0 11 12,0 3 4,0-2-3,0-4-1,0-7 0,0-10 1,0-6-1,0-5 4,0 0-1,0-5 2,10-20-5,3-10-8,5-1-5,2 4 12,0 6-8,0 6 6,0 10-5,-2 5 8,3 5 0,-4 0-3,-2 21 3,1 4 9,-6 7-7,-4-6 3,-1 3 1,-5-5-4,0-3-2,0-2-5,0-3-45,-5-4-107,-11-8-68,-3-4-169</inkml:trace>
  <inkml:trace contextRef="#ctx0" brushRef="#br0" timeOffset="45804.45">13019 8613 1126,'0'0'50,"0"0"-48,0 0-2,0 0-6,0 0-209,0 0-227</inkml:trace>
  <inkml:trace contextRef="#ctx0" brushRef="#br0" timeOffset="46640.42">13615 8770 50,'0'0'806,"0"0"-749,0 0-27,0 0 16,0 0-39,119-67 1,-80 40-8,-4 0-3,-9-4-8,-6-3-2,-14-2-1,-6-1 12,0 4 0,-4 8 0,-18 5-1,-1 13-4,-1 7 5,-5 0-4,4 10 3,0 14 2,7 8-1,2 8 2,8 6 5,6 7 11,2 1 17,0 0-4,0 4-17,7-2 4,-1 2 1,-1-4-11,-3-8-1,-2-7 3,2-14 1,-2-10-8,0-9 8,4-6-6,0 0 4,6-4 9,7-20-3,6-8-8,4-5-3,2 3-2,0 4-7,-2 6-5,-5 10 6,-6 8 5,-3 6-1,-2 0-8,-2 10 5,-3 14 5,-1 6 0,-2 5 3,-3-1 3,2-5 1,4-2 0,0-8-3,9-7 4,2-5-1,5-7 0,3 0 3,0-3-4,-4-13-6,0-1-20,-8-8-56,-1 0-142,-4-5-123</inkml:trace>
  <inkml:trace contextRef="#ctx0" brushRef="#br0" timeOffset="47098.56">14333 8560 639,'0'0'315,"0"0"-315,0 0 2,0 106 13,0-55 5,13 2-3,3 2 0,-7-6 2,-4 0-10,-2-13 10,-3-7-1,2-15 3,-2-9-10,3-5 5,-3 0-1,9 0 7,4-14 5,8-10-22,5-1-5,0 2 1,1 5-1,0 6 2,2 2-2,-2 6 0,-2 4 0,-1 0 0,-5 9 4,0 12 6,-6 4 0,-6 4-3,-7 0 5,0-2 7,-9 2-11,-18-6 4,-6 0-5,-5-7-7,-2-10 4,1-5-4,2-1-23,3-1-38,8-19-62,10-9-114,12-7-113</inkml:trace>
  <inkml:trace contextRef="#ctx0" brushRef="#br0" timeOffset="47393.62">14890 8550 983,'0'0'48,"0"0"-38,0 0 9,0 0 22,25 132-4,-19-78-6,-4-1-5,0 1 6,-2-2-8,0-8-4,5-10-2,2-10-7,2-6 1,4-9-10,1-6 3,2-3-4,10 0 7,-4-2-8,1-17-26,-6-6-54,-8-3-71,-5-2-205</inkml:trace>
  <inkml:trace contextRef="#ctx0" brushRef="#br0" timeOffset="47587.62">14843 8791 964,'0'0'76,"0"0"-70,0 0 9,0 0 0,136-4 0,-73-8-15,-8-5-7,-8-1-85,-9-1-147,-14-4-68</inkml:trace>
  <inkml:trace contextRef="#ctx0" brushRef="#br0" timeOffset="48074.25">15206 8291 937,'0'0'85,"0"0"-83,0 0 2,178-31 26,-103 28-27,-3 3 12,0 0-12,-12 0 3,-15 0-4,-16 0-1,-16 0 9,-9 0 1,-4 0 5,0 0 24,0 0 3,0 0-17,0 17-20,-8 16 4,-3 14 3,2 13 4,2 6-3,7 6-5,0 4 7,0 3-4,4 5 1,8 4-4,1-2 1,-1-3 0,-8-7 1,-4-11-1,0-7 2,-10-12 6,-18-5-7,-8-10 5,-4-10-7,-7-7-2,-2-8 0,2-6-3,1 0 0,5 0-4,5-7-7,7-4-52,4 0-39,11-3-210</inkml:trace>
  <inkml:trace contextRef="#ctx0" brushRef="#br0" timeOffset="49078.59">10917 7997 848,'0'0'93,"0"0"-88,0 0 52,0 0-6,0 0-5,0 0-1,52-48-21,-52 48 1,-23 0-13,-28 0 7,-22 13-17,-12 18 0,0 7-1,10 9-1,12-1 0,16 9 2,9 8-2,18 9 2,11 12 2,9 3-3,0 0 2,23-7 0,-1-6 4,-2-3 0,-12-8 2,-8-2 0,0-6-3,-19-7 1,-12-11 0,-5-6 2,7-9-5,7-12-4,6-6 3,6-4 3,10 0-3,0 0-3,0 0 0,0 0-2,17 0 1,14 0-2,5 17-1,1 18 4,-1 13 5,-7 10-4,-11 10 1,-11 4-1,-7 8 1,0-3 1,-20-11 0,4-8 4,8-13 6,2-13 1,6-10 1,0-5-7,14-5 2,22-1-6,11-6-3,8 0-1,3-1-8,0-4-66,0 0-208,-6-20-681</inkml:trace>
  <inkml:trace contextRef="#ctx0" brushRef="#br0" timeOffset="49994.53">15851 7983 559,'0'0'148,"0"0"-125,0 0 115,0 0-73,89-102-48,-32 89-6,7 3 5,2 6 3,-3 4-2,-5 0 8,-6 4-8,-9 24-5,-5 13-1,-11 3 6,-11 8 0,-7 6 3,-9 6 8,0 17-8,0 0-4,-14 4-2,1-7-2,6-10 0,5-8-5,2-8 5,2-6-11,23-6 2,3-6-2,5-13-1,2-5 0,-8-9 4,-6-6-1,-7-1-1,-11 0 1,-3 0 4,0 0 3,0 4 8,-21 5-2,-15 10-11,-11 8-2,-1 8-1,3 9 3,5 10-1,6 8 3,12 9-5,13 7-1,7 6-1,2-1 0,3-1-1,19-6 1,2-9 2,-4-4-2,-6-7 6,-14-10-2,0-3 6,-18-5 3,-24-6-5,-14-4 4,-8-8-6,3-10-3,1-8-1,8-2-2,10 0-2,10-14-22,19-6-54,13-4-116,0-8-282</inkml:trace>
  <inkml:trace contextRef="#ctx0" brushRef="#br0" timeOffset="53398.58">16725 9786 362,'0'0'91,"0"0"-77,0 0 58,0 0-2,0 0-33,0 0-9,0-9-18,0 9 7,0 0 20,0 0 8,0-2-1,0 2 4,0 0-11,0 0-3,0 0-9,0 0-10,0 0 2,0 0-1,0-1-3,7-4 1,10-3 1,10-6-1,2-4 4,2-4-13,-1-3 0,0-1-2,-1-3-2,-2-3 4,-2 1-1,-4 2-2,-5 2 1,-1 2-3,-3 0 2,-3 3 5,-3 2-4,-4 4-2,2 4 5,-4 6-2,0 5 0,0-2-2,0 2-2,-8 1-2,-9 0 0,-4 0 0,-1 0 0,0 9 2,6 2 0,3-2 0,6 3-3,5-2-2,2 2 2,0 1 1,4 1 0,16 2 2,5 0 0,4 2 2,0 2 0,-3 4 2,0-2-1,-7 2-3,-5 0 1,-5-2-1,-7 0 3,-2-3-2,0 4 5,-13 0 3,-12-2 1,-7 2-1,2-6 0,0-3-7,6-4 0,6-7 0,7-1-2,7-2-2,4 0-38,0 0-57,2-9-208,23-6-125</inkml:trace>
  <inkml:trace contextRef="#ctx0" brushRef="#br0" timeOffset="53811.73">17399 9671 522,'0'0'143,"0"0"-97,0 0 51,0 0-51,0 0 35,0 0-14,143 0-36,-86 0 5,9 0-3,1-3 4,4-4 6,-2 2-13,-1-2-6,-8 1 1,-7 2 2,-18 1-15,-10 0-1,-13 3-7,-6-2 4,-6 2-2,0 0-3,0 0-3,0 0-22,-16 0-78,-11 0-136,4 0-184</inkml:trace>
  <inkml:trace contextRef="#ctx0" brushRef="#br0" timeOffset="54224.19">17851 9421 269,'0'0'693,"0"0"-664,0 0-16,0 0 83,0 0-71,0 0-25,23-10 4,9 30 4,2 2-1,4-1 5,1 2 1,6-5 1,2-1 1,2-2-4,0-3 4,-4 0-7,-5-2 3,-10 2 0,-10 0-6,-8 5-2,-8 0-2,-4 5 3,0 6 2,-17 4 2,-20 0 0,-7 2 2,2-3 2,2-7-7,8-2 1,13-8-6,3-4 3,6-5-3,7 0-31,3-5-59,0 0-59,0-3-157,19-16-250</inkml:trace>
  <inkml:trace contextRef="#ctx0" brushRef="#br0" timeOffset="54710.55">18815 9685 973,'0'0'72,"0"0"-67,0 0 20,0 0 5,70-104-22,-41 74 6,-1-3-14,-3 0 2,-3-2-3,-9 3 3,-7 6-1,-6 6 1,0 6 0,-8 4-2,-9 6 3,-8 4-3,0 0-7,6 0 4,3 2-3,7 8-7,9 4 0,0 2-4,0 4-2,18 2 14,15 0 5,6 2-1,0 1 2,-1-4-1,-3 3 2,-11-2-1,-7-1 14,-10 2-1,-7-4 4,0 3-3,-24 0 9,-6-1-16,-8-1 5,5-5-13,6-2 2,4-3-2,13-9-23,1-1-34,9 0-39,0-1-74,0-18-177</inkml:trace>
  <inkml:trace contextRef="#ctx0" brushRef="#br0" timeOffset="54938.33">19409 9552 995,'0'0'29,"0"0"-22,0 0 27,0 0 8,0 0-11,135 12-23,-92-12-5,-10-5-3,-8-5-1,-8-2-32,-8 0-37,-4 0-149,-5-2-161</inkml:trace>
  <inkml:trace contextRef="#ctx0" brushRef="#br0" timeOffset="55566.21">20340 9406 269,'0'0'579,"0"0"-545,0 0 14,0 0 37,0 0-56,0 0 11,14-41-19,-19 41-6,-24 0-7,-8 0 1,0 16 7,2 5 3,1 5-4,3 6-2,4 2-5,6 4-1,5-1-5,9-3 2,7-6-4,0-10 0,2-6 0,25-5 1,6-7 2,7 0 4,0-11-4,-1-10 5,-6-5-5,-6-1 1,-8 1-2,-5 1 1,-5 6 3,-7 5 11,-2 4 5,0 6 9,0 4-7,0 0-13,0 0-6,-2 5-4,-7 16-2,3 0 1,6 4 0,0-4 0,0-2 1,21-6 2,13-4-1,8-6 5,5-3 0,6 0 5,-2-12 4,2-11 1,-7 0 3,-8 3-4,-9 3-2,-9 7-3,-11 1-6,-7 7-4,-2 2-1,0 0-34,0 0-65,-25 0-129,-8 0-423</inkml:trace>
  <inkml:trace contextRef="#ctx0" brushRef="#br0" timeOffset="56445.98">9116 11239 958,'0'0'71,"0"0"-71,0 0 22,0 0 24,0 0-14,0 0 3,144-6-9,-90-13-21,2-4-5,-13 7-7,-7 4-32,-9 4-57,-12 6-138,-9 0-79</inkml:trace>
  <inkml:trace contextRef="#ctx0" brushRef="#br0" timeOffset="56654.24">9130 11465 888,'0'0'200,"0"0"-182,0 0-12,126-5 38,-55-7 4,4 0-14,-3 3-16,-19 5-14,-9 3-4,-17 1-33,-14 0-56,-11 0-91,-2 0-179</inkml:trace>
  <inkml:trace contextRef="#ctx0" brushRef="#br0" timeOffset="60674.4">12683 10772 573,'0'0'89,"0"0"-77,0 0 9,0 0 61,0 0-45,0 0-3,0 0-14,-3-32-7,3 32-13,0 7 8,0 18 0,-2 8 40,2 10-10,-2 1-14,2 3-7,0-1 11,0-1 0,0 1-3,0-5-3,0-3-13,0-8 5,-4-6-7,0-7 0,-1-5-7,2-7 6,3-2-4,0-3 3,0 0 7,0-17 3,18-12-5,11-8-10,4 3-1,5 4 0,3 7 0,0 11-1,-1 5 2,1 7-1,-3 0 1,-6 0-1,-5 16-1,-15 7 4,-2 3-1,-10-1 2,0 3 3,-16-2 5,-15-1 2,-7-4 2,-5-3-8,-1-6 0,2-5-6,3-7 0,10 0 1,6 0-1,8-12-1,11-3-50,4 4-84,3-4-213,17 3-173</inkml:trace>
  <inkml:trace contextRef="#ctx0" brushRef="#br0" timeOffset="61093.67">12118 11490 723,'0'0'152,"0"0"-150,0 0 5,124 10 103,-31-8-29,30 0-22,24-2-18,18 0-16,20 0-10,7-7 10,2-5-6,-2 1-6,-11 5-6,-20 0 10,-22 0 4,-19-2 2,-20-3 0,-15-3 6,-16 3-3,-13-1-4,-15 0-9,-16 2-10,-11 1-3,-7 8-5,-7 1-36,0 0-40,-34 5-136,-34 20-185</inkml:trace>
  <inkml:trace contextRef="#ctx0" brushRef="#br0" timeOffset="61677.48">11812 12607 636,'0'0'96,"0"0"-74,0 0 116,0 0-53,148-110-31,-98 59-9,-5 2-9,-12 3-11,-11 9-9,-15 9-5,-7 8 0,0 4-6,0 6-4,-5 8-1,-12-1-3,1 3-21,0 0 5,3 0 2,4 15-2,5 2 8,4 4 4,0 5 6,8 2-1,19 1-1,8-2 3,6-1 0,1-2-3,-6-1 3,-5-2 1,-11 2-1,-11-1 1,-9 2 3,0 2 3,-9 0 7,-13-2 3,-7-4-7,1-4-4,0-2-3,-1-4-3,3-4-3,1-6-40,5 0-104,7-3-85,3-20-140</inkml:trace>
  <inkml:trace contextRef="#ctx0" brushRef="#br0" timeOffset="62308.37">12487 11913 694,'0'0'108,"0"0"-108,0 0-1,0 0 1,0 0 10,0 0-2,-41 49-1,24-42-6,1-5 6,1-2-2,4 0 2,6 0 6,0-16 3,5-4-9,0-2-5,0-2 2,21 2-3,6 2-1,2 4 2,0 8-1,-2 6-1,-4 2 4,-2 0-3,1 5 2,-7 15 3,1-1 0,-5 7 2,-2 1 3,-9 2 0,0 0 4,0 5 5,-17 2-4,-10 1 6,-7 2-15,-1-1-3,-1-4-1,0-7 1,5-8-3,4-9-1,10-6-2,8-4-4,4 0 6,5-2 0,0-15-10,16 4 9,11 3 1,6 6 7,2 4 5,3 0 7,5 6-7,-3 10-3,0-4 13,-2-4 16,-1-8 5,-3 0 7,-5 0 1,-2-6-22,-10-10-16,0-4-5,-7 1-2,-5 6-6,-5 5 0,1 3-28,-1 5-58,6 0-86,1 0-198,-1 7-135</inkml:trace>
  <inkml:trace contextRef="#ctx0" brushRef="#br0" timeOffset="62541.5">12895 12609 178,'0'0'869,"0"0"-821,0 0-43,0 0 26,136-6 9,-76-8-21,0-2-13,-7 0-6,-10 2-64,-5-7-121,-5-2-89,0-9-148</inkml:trace>
  <inkml:trace contextRef="#ctx0" brushRef="#br0" timeOffset="62983.97">13652 12104 781,'0'0'183,"0"0"-165,0 0-14,0 122 56,0-75-18,7 5 6,-4-3-19,-3-5-13,0-7-7,0-7 3,0-12-5,-7-6 0,4-11 1,3-1-8,0 0 6,0 0 6,0-3-3,10-9-8,14-4 2,7 2-3,6 3 2,0 4-2,1 2 0,-1 5 0,-10 0 3,-5 9-1,-10 6 4,-10 5-3,-2 4 9,-5 3 1,-21 1 8,-12-3-6,-7-2-1,1-8-4,2-4-4,1-7-4,5-4 0,5 0 0,7-10-2,10-16-24,10-4-36,4-5-91,0-9-134,25-3-123</inkml:trace>
  <inkml:trace contextRef="#ctx0" brushRef="#br0" timeOffset="63605.49">14156 11879 825,'0'0'144,"0"0"-144,0 0 0,0 0 5,0 0 12,0 0-11,-6 39 0,-6-34-2,8-3 2,-2-2 1,-1 0-1,5 0 2,-2-10-1,4-7 6,0-2-13,0 0 0,8 5 2,10-3 0,6 5-2,1 6-1,4 0 1,0 6-1,-1 0 1,-2 4 3,-5 18 2,-2 7-5,-6 2 6,-6 3 4,-7 3 6,0-2 4,0 2-5,-12-2 0,-7 0-1,-6-8-6,-5-3 2,2-6-10,1-7 4,2-11-1,8 0 2,5 0-2,6 0-3,6 0 3,0 0-1,0 0-2,2 0-7,21 0 7,10 0 1,9 0 12,3 0-1,5 0 10,9 0 17,1-8 0,-2-6-1,-4-2-2,-12 1 2,-9 3-7,-8 1-7,-9 3-1,-8 4-13,-1 0-1,-7-1-8,0 1-2,0-1-10,0-5-55,0-4-57,-10-5-216</inkml:trace>
  <inkml:trace contextRef="#ctx0" brushRef="#br0" timeOffset="64520.12">11361 10654 740,'0'0'122,"0"0"-86,0 0 60,0 0-38,0 0-26,-140 0 3,79 18-10,1 4-14,2 2 4,2 5 7,8 6 2,3 7 0,9 8-14,11 11-1,17 7 1,8 4-1,0 4-4,22-4-2,10-3-2,-7-1 0,-8-5 1,-17 4 0,0-2-2,-7-5 0,-23-7 0,0-16 3,-6-12-4,10-8 1,3-11-2,10-6-2,7 0 3,2 0 0,4-6-5,0-8-14,23 3 3,10 6 10,9 5 7,8 8-2,-3 32 1,-9 14-2,-13 18 2,-11 10 2,-10 14 0,-4 12 3,-6 1 3,-17-5 2,-2-9 6,4-9 8,11-12 3,7-7 1,3-12-10,3-4-2,21-11-5,10-7-3,3-6-2,1-9-5,5-6-12,1-10-53,3-2-136,6-37-294</inkml:trace>
  <inkml:trace contextRef="#ctx0" brushRef="#br0" timeOffset="65338.28">15095 10626 896,'0'0'44,"0"0"-35,0 0 44,0 0-24,125-76-18,-52 76-3,6 0 1,-2 15 2,-9 17 7,-20 16 0,-19 7-6,-22 12-4,-7 6 2,-22 4 3,-19 0 3,-3 0 7,4-5-7,9-6 6,13-6-5,16-4-5,2-9-6,15-3-6,26-9 3,3-6-2,7-12 2,-7-8 1,-7-7-2,-16 0 1,-9-2 4,-12 0-6,0 0 7,0 1 11,-9 14-2,-20 11-9,-5 14-5,1 16 1,4 10 0,12 5-2,5 13-1,10 6-1,2 6 1,0 0-1,0-7 4,6-11-3,-6-8 3,0-10 3,-4-7 5,-23-9 2,-8-10-2,-5-6-3,-3-10 0,1-10-2,-2-8-2,3 0-5,3-20-6,7-10-45,13-5-45,14-5-228,4-1-412</inkml:trace>
  <inkml:trace contextRef="#ctx0" brushRef="#br0" timeOffset="65967.71">16094 12814 792,'0'0'144,"0"0"-133,0 0-6,0 0 51,106-121-27,-68 83-10,-11 0-5,-9 4-6,-13 6 3,-5 8-3,-4 10 9,-19 1-12,-4 9-5,-4 0-3,1 0 3,9 9-3,7 11-6,12 6 2,2-1-1,9 4-3,24 0-14,12-3 10,3 1 14,-2-1 1,-9-4 11,-12-2 20,-14 1 6,-9-6-5,-2 6-7,-4-3 6,-19 4-13,-7-4-10,3-3-6,3-2-2,11-6-3,7-2-90,6-5-112,0 0-64,12-17-245</inkml:trace>
  <inkml:trace contextRef="#ctx0" brushRef="#br0" timeOffset="66180.25">16673 12793 899,'0'0'128,"0"0"-123,161-9 54,-90-2 18,-1 1-31,-6 5-13,-10 0-20,-14 3-13,-16 2-4,-9-4-38,-12-2-45,-3-2-42,0-6-143,-20-5-91</inkml:trace>
  <inkml:trace contextRef="#ctx0" brushRef="#br0" timeOffset="66435.04">16912 12584 685,'0'0'98,"0"0"-93,0 0 68,146 3 27,-85 11-32,-5 10-8,-9 6-12,-14 6-21,-21 8-14,-12 2 12,0 5-1,-23-2 4,-15-3-11,-6-2-9,1-7-4,5-7-2,11-8-2,12-10-14,9-9-75,6-3-143,0-3-192</inkml:trace>
  <inkml:trace contextRef="#ctx0" brushRef="#br0" timeOffset="66972.48">17924 12709 624,'0'0'120,"0"0"-83,0 0 46,114-52 66,-74 17-87,-5-3-17,1-3-21,-14-5-14,-12 4 0,-10 3-5,0 9-4,-10 10-1,-20 10-1,-7 8-10,0 2-19,3 0 7,8 18 15,14 5-17,12 4 0,0 4 0,18 1-2,18-1 16,11 0 11,3-3 1,-2-4 3,-11-1 24,-12-3 9,-12 1-1,-9-4-6,-4 3-10,0 1-2,-21-1-7,-4-2-5,2-4-1,4-3-5,5-2-52,3-5-93,7-4-122,4 0-109</inkml:trace>
  <inkml:trace contextRef="#ctx0" brushRef="#br0" timeOffset="67183.95">18582 12689 911,'0'0'128,"0"0"-115,0 0 25,144-14 37,-92 4-36,-6 0-12,-3 2-17,-14 2-10,-11-1-13,-8 0-41,-5-3-48,-3-2-120,0-4-128</inkml:trace>
  <inkml:trace contextRef="#ctx0" brushRef="#br0" timeOffset="67707.71">19455 12457 142,'0'0'790,"0"0"-743,0 0-44,0 0 50,0 0-10,0 0-8,-154 40-15,114-7-9,5 1 0,6 3 2,7-5 0,12 0-9,8-6 1,2-2-4,0-8 2,27-8-2,9-8 2,6 0 2,5-8-3,-6-18 7,-5-8-1,-4-3-8,-5-4 3,-9 3 2,-11 5 5,-3 14 8,-4 8 18,0 9 0,0 2-16,0 0-12,-13 23-8,-6 9 3,2 2 1,2 0-1,14-2 0,1-2 4,0-2 1,25-2-1,11-9 2,17-8 12,11-6-3,17-3 0,1-3-3,-6-14-4,-16-2-6,-20 0-3,-17-1 1,-15 1-3,-8 3-25,0 5-50,-15 8-95,-21-1-363</inkml:trace>
  <inkml:trace contextRef="#ctx0" brushRef="#br0" timeOffset="68730.44">9322 14770 649,'0'0'235,"0"0"-166,0 0-1,0 0 9,0 0-26,0 0-13,144-50-10,-90 33-13,-9 5-10,-12 1-5,-11 10-35,-8 1-60,-8 0-144,-4 0-86</inkml:trace>
  <inkml:trace contextRef="#ctx0" brushRef="#br0" timeOffset="68908.66">9295 15003 772,'0'0'207,"0"0"-178,0 0 19,0 0 9,0 0-27,136 5 7,-49-16-24,3-1-13,-2-2-115,-7 2-286</inkml:trace>
  <inkml:trace contextRef="#ctx0" brushRef="#br0" timeOffset="69709.79">12846 14205 663,'0'0'132,"0"0"-102,0 0 76,0 0-50,0 0-56,0 0 2,-10 53 15,18-14 36,-4 1-5,-2 5-2,3 0-3,-3 6-7,-2 5-4,2-3-11,-2-2-10,0-5 2,0-4-5,0-14-5,0-7 0,0-8 0,0-13 0,0 0-3,0 0 1,0 0 7,0-9 4,11-21-5,5-5-6,2 3-1,2 6 0,6 6-4,8 4 4,7 3-1,3 4 1,0 7 0,-3 2-1,-6 0 0,-10 18-1,-14 6-1,-9 6 3,-2 0 0,-13 6 2,-21-4 0,-6 0 2,-2-5-1,-3-6-1,5-9-2,2-1 2,7-8-2,11-3-5,7 0-50,13-7-72,0-19-196,0-2-309</inkml:trace>
  <inkml:trace contextRef="#ctx0" brushRef="#br0" timeOffset="70130.45">11937 15127 871,'0'0'72,"0"0"-59,0 0 97,0 0-37,0 0-43,0 0-14,214 5 15,-47 0-3,46-1-9,36 2-4,40-2-7,24 4-4,13-4 0,4 1 1,-12-3-1,-23-2-2,-29 0 0,-39 0 5,-35-11 13,-43-3 12,-36-6-7,-34 7-9,-35 2-13,-21 3-3,-23 4-7,-16 4-53,-56 0-102,-34 2-296</inkml:trace>
  <inkml:trace contextRef="#ctx0" brushRef="#br0" timeOffset="70775.5">11872 16332 301,'0'0'546,"0"0"-456,0 0-45,0 0 28,0 0-58,0 0-12,117-141 6,-74 92 3,-5-1 9,-9 2-4,-13 7-3,-14 9-8,-2 11 2,0 3-6,-12 13-2,-9 5-17,-2 0-8,-1 0 3,3 5 10,6 13 8,5 5-2,10 7 5,0 5-3,16 2 3,20-6 1,5 5-1,-3-10 1,-5 0 5,-13-2 1,-9 2-1,-11-4 4,0 0 8,-2 1-2,-16-5-2,-4 1-8,-4-2 0,7 1-5,-1-4-1,2-2-46,7-6-46,4-2-146,5-4-110</inkml:trace>
  <inkml:trace contextRef="#ctx0" brushRef="#br0" timeOffset="71001.79">12475 16272 893,'0'0'166,"0"0"-153,0 0 10,0 0 19,155-32-36,-107 24-6,-8 6-76,-9-10-173,-10 2-139</inkml:trace>
  <inkml:trace contextRef="#ctx0" brushRef="#br0" timeOffset="71487.47">13176 16054 753,'0'0'158,"0"0"-142,0 0 24,0 0 31,-120 44-53,85-9-2,2 4-2,2 3 12,4-2-7,10-1-7,10-7-9,7-9 1,0-2-2,24-15 1,10-6 2,3-5-5,6-19 0,-2-6-15,-8-2 2,-7 0-7,-6-2 11,-11 7 8,-4-4 1,-5 13 3,0 4 12,0 10 30,0 4-8,-7 0-9,-2 0-4,-2 4-13,0 13 1,2 12-5,7 1 5,2-4-4,0 2-2,20-5-4,13-6 1,12-8 1,4-9-2,-3 0-2,-3 0 0,-9 0-65,-7-19-72,-10 1-203,-15-8-247</inkml:trace>
  <inkml:trace contextRef="#ctx0" brushRef="#br0" timeOffset="71796.42">13249 15869 723,'0'0'303,"0"0"-284,0 0-10,148-18 68,-73 22-37,-1 28-4,-9 13-8,-17 9-11,-13 4-10,-16 4 8,-19 4-7,0 2 3,-20 3 1,-18 1 3,-9-6 2,0-7-10,3-13 3,0-14-4,14-11-5,10-4-1,9-12 0,6-5-1,5 0-19,0-5-15,0-33-65,7-17-108,9-14-100,1-6-105</inkml:trace>
  <inkml:trace contextRef="#ctx0" brushRef="#br0" timeOffset="72389.93">13970 15575 674,'0'0'169,"0"0"-146,0 0-20,0 0 28,0 0-22,0 0-8,-29 72-1,17-68-7,1-4 7,5 0 0,-4-10 0,2-11 0,7 2-2,1-2 2,0 2-2,5 3 0,15 1 2,5 5 0,-1 2-4,5 8 3,-5 0-1,-1 0 2,-3 4-4,-5 18 4,-1 5 6,-7 4 5,-5 6 6,-2-5 4,0 3 4,0 2 2,-23 1-12,-4-6-3,-4-6-7,2-8 0,2-7-2,8-8-1,5-3 4,7 0-4,7-6 7,0-5-4,5 4-5,20 5 1,4 2 3,6 0 5,6 9 7,3 0 10,3 3 15,2-7 3,0-5 5,-5 0 0,-3 0-10,-10 0-8,-2-9-3,-7-5-11,-4-4-5,-3-4-3,-1 1-9,-10-2-19,-4 5-61,-2 0-151,-35 4-424</inkml:trace>
  <inkml:trace contextRef="#ctx0" brushRef="#br0" timeOffset="72816.52">11816 15936 625,'0'0'121,"0"0"-95,0 0 131,-125-4-61,87 22-53,-2 12-6,0 16 16,2 12-8,0 10 3,11 15-4,10 7-5,12-6-20,5-8-8,22-12-11,25-8 0,11-10-1,13-2-4,9-11-74,8-12-140,-1-17-371</inkml:trace>
  <inkml:trace contextRef="#ctx0" brushRef="#br0" timeOffset="73214.49">14205 16455 794,'0'0'192,"0"0"-161,0 0-20,137-58 17,-73 39-20,5 6-8,-9 1-21,-6 2-175,-7-8-82</inkml:trace>
  <inkml:trace contextRef="#ctx0" brushRef="#br0" timeOffset="73669.48">14971 15963 978,'0'0'69,"0"0"-58,0 0 36,37 143-8,-22-97-13,-3 6-1,-5-6-7,-5-3-14,-2-7 5,0-12 1,0-8 0,0-10 0,0-6 0,0 0-6,0 0 1,0 0-2,4 0 8,14-6-10,13-10 7,7-3-7,7 1 4,4 4-3,0 0-2,-7 10 3,-7 4 2,-14 0-1,-13 4-4,-8 10 0,0 13 1,-19 5 10,-22 4 2,-7-6 3,-6-2-9,-2-6 4,7-12-7,5-2 5,8-8-2,8 0-7,11-10 0,11-13-3,6-8-38,0-8-52,18 0-108,11-3-154,2-3-233</inkml:trace>
  <inkml:trace contextRef="#ctx0" brushRef="#br0" timeOffset="74300.55">15666 15700 767,'0'0'133,"0"0"-131,0 0-2,0 0 8,0 0-7,0 0 0,-47 38-1,34-38 0,-2 0 1,5 0 2,4-3 7,2-15-1,4 1-6,0 4 0,0 3-3,6-4-1,8 5 0,10 0 1,-2 5 3,2 0 1,3 4 0,-3 0 0,-1 0 15,-1 0-2,-4 4 2,-4 9-7,-6 10 4,-1 0 2,-7 8 11,0 5 4,0-4-2,0 5-4,-21 1-4,-2-6-6,-9-2-5,-2-7-2,3-4-1,5-7-3,4-7-3,5-5 1,7 0-3,3 0 3,5 0 2,2-1-3,0-7-2,2 0 3,18 3-4,10 5 6,7 0 5,7 0-7,10 5 10,2 7 6,4-4 8,0-6 2,-2-2 4,-3 0 2,-3-2 4,-17-6-4,-12-4-9,-10 2 5,-8 1-11,-4 0-7,3-9-14,0-5-4,13-7-74,12-12-86,12-20-469</inkml:trace>
  <inkml:trace contextRef="#ctx0" brushRef="#br0" timeOffset="78329.97">2264 14853 736,'0'0'154,"0"0"-146,0 0 47,0 0 18,-2 155-17,2-97-16,0-5 1,0-4-7,0-12-4,2-2-6,0-12-5,1 0-1,5-7-10,-1-2-1,2-5-1,7-6-4,6-1 1,15-2-3,13 0-10,10-22-44,4-7-93,-8-6-134,-16 3-194</inkml:trace>
  <inkml:trace contextRef="#ctx0" brushRef="#br0" timeOffset="78505.79">2904 14927 156,'0'0'683,"0"0"-667,122-62-7,-57 38 46,-1 4-49,-4 10-6,-12 10-98,-19-4-81,-23 4-139</inkml:trace>
  <inkml:trace contextRef="#ctx0" brushRef="#br0" timeOffset="78767.19">2920 14929 336,'0'0'144,"0"0"-80,0 0 57,-81 128-1,74-70-4,7 4-13,0 6-18,0 7-7,0 0-16,0 3-22,0-3-8,0-4-4,0-11-5,0-8-3,0-13-15,5-10 1,8-12-3,5-4-3,6-9 0,12-4-1,11 0-19,4-8-43,3-10-99,-10 4-217,-11-2-251</inkml:trace>
  <inkml:trace contextRef="#ctx0" brushRef="#br0" timeOffset="79074.41">3474 15500 727,'0'0'106,"0"0"-103,98-138 53,-71 101-1,-11 10-35,-14 5 8,-2 8 12,-11 4 15,-16 5-34,-9 5-2,-1 0 0,-1 25 3,-3 11 3,7 13 3,4-2 3,10 3-5,10 0-7,10-2-8,0-7-3,8-11-4,18-6 1,5-10 0,8-10-2,3-4-2,0 0 1,1-14-2,-6-12-40,-4-3-97,-8-6-147,-9-14-324</inkml:trace>
  <inkml:trace contextRef="#ctx0" brushRef="#br0" timeOffset="79507.07">3898 14668 926,'0'0'100,"0"0"-85,0 0 53,0 0-25,0 0-39,0 0-4,-141 36 0,108 9-2,4 3 5,2 1-3,10 2 1,5-11-1,12-6 0,0-10-4,12-11 0,17-10-12,6-3-3,5-8-7,1-20 9,-6-8 7,-8-8-1,-7 0 11,-6-5 2,-10 9 14,-2 12 33,-2 12 2,0 10 7,0 6-1,0 0-25,0 0-21,0 8-11,0 21-5,0 6 2,0 11 3,0 1-1,9-1 0,7-7-42,-1-8-71,3-11-63,-1-13-91,2-7-100</inkml:trace>
  <inkml:trace contextRef="#ctx0" brushRef="#br0" timeOffset="79770.26">4146 14552 204,'0'0'756,"0"0"-671,0 0 12,0 0-14,0 0-67,0 0-9,0 0-3,0 132 26,0-55-7,0-4-3,0-3-3,0-15-11,0-11-1,0-16-1,15-10-3,7-6 1,7-7-2,4-5-1,6-5-11,-1-13-29,-9-5-84,-14 0-147,-15-3-280</inkml:trace>
  <inkml:trace contextRef="#ctx0" brushRef="#br0" timeOffset="79922.37">4081 14881 540,'0'0'498,"0"0"-486,0 0-3,0 0-7,149-115-2,-86 91-65,-7 8-191,-15 2-129</inkml:trace>
  <inkml:trace contextRef="#ctx0" brushRef="#br0" timeOffset="80095.61">4584 15378 936,'0'0'194,"0"0"-174,0 0-18,0 0-4,0 0-113,0 0-299</inkml:trace>
  <inkml:trace contextRef="#ctx0" brushRef="#br0" timeOffset="80655.67">5003 15444 795,'0'0'67,"0"0"-18,0 0 56,92-128-48,-57 74-15,-1-8-19,-8 3-3,-10 1-4,-11 12-9,-5 17-3,0 12-1,-10 14-3,-14 3-24,-5 0-11,3 15 18,4 2 11,8 3 4,10 1-4,4 5 1,0-1 0,28 4 3,10 2 2,8-3 3,-2 0 3,-5-2-3,-10-1 0,-10 1 1,-17-1 0,-2 5-2,-11-7 2,-20 3-4,2-5-16,4-5-61,11-8-49,8-8-66,6 0-133</inkml:trace>
  <inkml:trace contextRef="#ctx0" brushRef="#br0" timeOffset="81195.6">5541 15057 638,'0'0'267,"0"0"-209,0 0-5,0 0 1,0 0-50,0 0 1,-4 38 4,-8-4 19,1 2-6,7 3 0,1-3-8,3 3-2,0-7-9,7-6 2,11-3-5,4-9 6,5-5-6,-3-9 2,5 0-2,-1-5 8,2-16-5,-1-11 6,-2-2-2,-4-3-6,-8-4 2,-4 5 2,-2 0-3,-6 10 3,-3 16 3,0 0 3,0 10-8,0 0-3,0 0-6,0 24 3,-7-2 3,-5 2 0,1-3 2,3-7-2,8-10 0,0-3-6,0-1 0,0 0-8,2-11-9,20-15 6,6-1 11,2-1 6,0 8-1,0 10 1,0 10-6,6 0 6,-3 0 7,-7 14 3,-6 8 0,-9 4-8,-6 1 1,-5 5-3,0 4-1,-18 8-77,-14 0-144,-3 2-108,4-14-252</inkml:trace>
  <inkml:trace contextRef="#ctx0" brushRef="#br0" timeOffset="81339.06">5838 14793 943,'0'0'63,"0"0"-59,0 0-4,0 0-145,60-102-189</inkml:trace>
  <inkml:trace contextRef="#ctx0" brushRef="#br0" timeOffset="81826.38">6361 14887 723,'0'0'60,"0"0"-51,112-121 34,-87 85-26,-12 6-9,-13 2 2,0 1-5,-3 2 16,-15 9 20,-7 6-8,2 10-16,-2 0-7,0 2 0,3 22 2,2 8 0,4 12 10,10 12-6,6 13 5,0 1-10,0 1-5,0 0 1,0-9-1,0-6 0,4-13-4,-2-11 13,-1-13 5,-1-6-15,4-13 3,0 0-1,1 0 5,8-14 0,10-18-6,4-5-2,2 7-2,0 9-2,-4 2-3,2 15 0,0 0 3,-4 4-2,-1 0 2,-4 8 1,-5 12 1,-2 6-1,-4 5 0,-7 0-1,0 6-4,0-3-80,0-7-128,0-13-74,0-14-50</inkml:trace>
  <inkml:trace contextRef="#ctx0" brushRef="#br0" timeOffset="82229.96">6874 14825 968,'0'0'105,"0"0"-97,0 0 22,9 104 8,-5-54-14,-4 0-7,0 0-3,0-4-1,0-8 2,0-7-11,0-16 0,0-6-3,0-9-1,0 0 7,0 0 4,4 0 1,12-23-5,7 0-6,4-2-1,2 5 0,0 6 0,2 6 0,-2 4 0,-1 4 2,1 0 3,-4 4 5,-9 10 1,-11 0-2,-5 4 1,0 4 1,-26 0 3,-11 4-5,-8-3-6,1-5-3,2-10 0,7-8 0,6 0-10,10 0-14,12-25-43,7-8-109,0-11-260</inkml:trace>
  <inkml:trace contextRef="#ctx0" brushRef="#br0" timeOffset="82487.49">7378 14766 951,'0'0'171,"0"0"-161,0 0 29,0 0 12,53 152-23,-44-82 3,-4 3-5,-3-2-4,0-3 0,2-14-11,5-6 0,5-8 0,1-16-3,3-4-4,3-11-2,2-4-2,2-5 0,0 0-12,0-17-25,-8-6-51,-8-12-176,-9 1-297</inkml:trace>
  <inkml:trace contextRef="#ctx0" brushRef="#br0" timeOffset="82621.47">7414 15147 896,'0'0'169,"0"0"-137,0 0-30,0 0-2,168-64-8,-112 47-213,-11-6-203</inkml:trace>
  <inkml:trace contextRef="#ctx0" brushRef="#br0" timeOffset="83002.11">7696 14674 256,'0'0'764,"0"0"-746,136-60-13,-58 38 31,1 0-26,-4 4-9,-7 4 3,-9 5 1,-10 0 31,-11 6-1,-13 3-19,-9 0 7,-5 12-1,-8 13 4,2 13 6,-3 15-2,5 14-6,2 14 1,4 9-11,6 3 6,0 6-15,1 3 5,1 0-3,-6-3 8,-9-15 12,-6-8 1,-2-11 1,-35-9-3,-21-6-7,-9-10-7,-12-14-6,2-8-6,-4-9-2,4-9-71,5 0-87,1-32-788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21:47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4580 7008 674,'0'0'122,"0"0"-96,0 0 63,0 0-20,0 0-48,0 0-9,0 0-8,-40-48 4,22 41-4,-4-5 6,0 7-3,-3-1-1,-2 4-2,-2 2 2,-4 0 7,1 12-1,1 10-1,2 6-4,4 10 7,4 6-10,-2 6 3,9 6-3,6 2 1,6 1-1,2 0 3,0 4-2,10-1-3,11-3 3,-1-3-4,0-5 1,-3 2 0,0-7-1,-6 0 0,0-4 0,-4-4 1,-3-1-2,-2-8 1,-2 0-1,0-1-5,0-1-45,0-2-77,-13-4-115,-7-6-46</inkml:trace>
  <inkml:trace contextRef="#ctx0" brushRef="#br0" timeOffset="182.44">3969 7850 569,'0'0'102,"0"0"-72,0 0 40,47-104-20,18 56-17,21-8 2,11-8-21,0 3-9,-5 8-5,-17 6-95,-14 7-137,-17 3-257</inkml:trace>
  <inkml:trace contextRef="#ctx0" brushRef="#br0" timeOffset="434.77">4801 6979 6,'0'0'836,"0"0"-758,0 0-26,0 0-10,0 0-19,-58 125-9,40-48 13,2 9-6,5 7 9,7 0-3,1-3-1,3-8-3,0-9-12,7-13-5,18-10-4,1-9 0,4-12-2,0-7-41,0-9-69,-3-13-79,-6 0-100</inkml:trace>
  <inkml:trace contextRef="#ctx0" brushRef="#br0" timeOffset="734.66">5044 7106 323,'0'0'575,"0"0"-531,0 0 17,0 0-35,0 0-24,0 0 22,31 176 17,-18-87-17,-1 4-11,3-5-6,-6-12-1,5-13-1,-4-10-2,6-15 0,0-10-2,4-10 4,-3-7-2,6-11 0,4 0-3,2-11 0,0-13-80,-7-6-62,-11 0-111,-11 0-252</inkml:trace>
  <inkml:trace contextRef="#ctx0" brushRef="#br0" timeOffset="892.18">5009 7662 274,'0'0'669,"0"0"-632,0 0-15,0 0 11,88-109-28,-21 63-2,0 3-3,-4 2-21,-17 11-165,-19 6-168</inkml:trace>
  <inkml:trace contextRef="#ctx0" brushRef="#br0" timeOffset="1189.97">5396 7038 777,'0'0'119,"0"0"-102,143-34 50,-75 34 0,4 12-8,-3 26-29,-8 18-17,-11 19-7,-18 19-4,-17 13 5,-15 6-2,-8-6-4,-23-13 15,-3-16 14,1-14 11,1-7-11,1-9-7,5-10-5,7-12-13,3-8 0,8-10-5,1-4 0,3-4-45,-3 0-94,2-10-259</inkml:trace>
  <inkml:trace contextRef="#ctx0" brushRef="#br0" timeOffset="3169.74">5289 8211 283,'0'0'101,"0"0"-37,0 0 34,0 0-9,0 0-10,0 0 1,-7-10 7,7 10-5,-2 0-10,2 0-29,0 0-25,0 20-12,0 16-3,0 13 17,0 9 9,11 2-10,-1 1-9,0-8-5,2-2-3,-2-9 4,-2-5-4,2 0-2,-3-6-18,-5-2-69,-2-3-79,0-8-84,0-8-147</inkml:trace>
  <inkml:trace contextRef="#ctx0" brushRef="#br0" timeOffset="3447.58">5146 8821 424,'0'0'235,"0"0"-193,0 0 30,0 0-24,0 0-34,0 0 23,13 82 22,12-41-26,2 3-16,-5-5-4,3-5 0,-3-5-2,-4-11 6,0-8 8,-3-9 6,1-1-6,8-8 3,5-28 18,7-12-24,2-1-18,0 3-4,-3 11-33,-4 12-64,-2 9-115,1 7-99</inkml:trace>
  <inkml:trace contextRef="#ctx0" brushRef="#br0" timeOffset="3732.41">6165 8698 772,'0'0'314,"0"0"-295,0 0-15,0 0 18,0 0-4,0 0-7,-45 123-3,59-87-6,-4 2 4,2 2-1,-6 4-5,2-4 2,-2 5-2,-4-1 0,3-2-2,-4 2-10,2 0-43,-1-8-42,-2-8-90,2-11-12,-2-17-195</inkml:trace>
  <inkml:trace contextRef="#ctx0" brushRef="#br0" timeOffset="3967.22">6178 8805 561,'0'0'110,"0"0"-74,96-137 93,-53 107-11,-5 12-60,-3 13-30,-10 5-17,-10 2-9,-11 28 1,-4 8 6,0 3 1,-23 6 11,-4-6-19,-2-6 7,2-7-9,9-8-26,9-8-72,9-12-104,0 0-53,4-23-105</inkml:trace>
  <inkml:trace contextRef="#ctx0" brushRef="#br0" timeOffset="4228.95">6540 8708 226,'0'0'354,"0"0"-297,0 0 23,-7 135-5,7-99-36,0-6-16,0-7-9,20-8-4,3-11 5,12-4 16,2-16 17,0-18 7,-2-10-6,-8-2-14,-10-2-6,-9 6 15,-8 6 0,0 5-18,-23 12-2,-6 8-15,-6 11-9,-6 0-4,5 14-59,10 14-53,6 4-95,11 6-99,6-4-125</inkml:trace>
  <inkml:trace contextRef="#ctx0" brushRef="#br0" timeOffset="5383.98">6760 8947 483,'0'0'70,"0"0"81,0 0-28,117-100-35,-85 52-18,-5-2-28,-6 4-12,-13 6-19,-8 8-7,0 7 2,0 11-6,-16 6-12,1 6-33,1 2-30,6 0 4,5 14 6,3 8 1,0 7 0,11-1 23,18 4 15,8 1 11,-2 0 10,-6-1 3,-9-2 2,-12-2 0,-8 2 3,0-4-2,0-4 11,-6-8 10,-1-8 11,5-6 5,2-4 1,0-28-11,15-12-28,17-9 0,6-2 3,0 4 1,-6 7-3,-8 8 1,-11 12 11,-10 10 31,-3 8 35,0 6-2,-12 0-12,-11 5-38,2 23-22,3 4-3,7 3 1,9 0-2,2-1 0,7-2-1,25-3-1,8-8 0,5-10 0,9-11 1,1 0 2,0-32-2,0-15-1,-6-12-2,-13-6-8,-10-14 7,-11-11-5,-12-3 7,-3 5-1,0 14 3,-15 18 4,-4 15 5,2 15 14,1 6-8,3 13 8,-1 7-12,3 0-11,-3 21-1,0 20-6,7 11 6,2 11 0,5 9 1,0 6 0,0 4 0,2-5 1,12-10-1,4-10 1,0-14-2,8-6 1,-2-13 0,8-12 0,-1-12 0,6 0-1,1-30-1,-1-10-6,-6-4-5,-7-2-7,-8 5 14,-5 13 5,-7 10 1,-4 8 2,0 8 4,0 2 16,0 0-18,0 14-4,0 16-1,0 4 1,0 4 0,3-4 0,14-5 0,3-5 0,8-7 0,3-12 1,0-5-1,0 0-1,-2-19 0,-5-11-12,-7-10 6,-5-1-4,-5 0 7,-4 7 3,-3 12 1,0 12 0,0 6 8,0 4 15,0 0-20,0 18 0,0 12-3,0 8 1,8-1 3,8-4-4,6-4 2,3-9 2,6-8-3,0-7 15,0-5 11,-2 0 2,-4-21-4,-4-14 13,-5-6-23,-4-10-5,-7 1-9,-3 3 3,-2 12-4,2 12-17,-2 10-33,2 13-42,2 0-121,1 13-143,3 12-185</inkml:trace>
  <inkml:trace contextRef="#ctx0" brushRef="#br0" timeOffset="5722.02">8704 8615 238,'0'0'473,"0"0"-372,0 0 12,127-123-54,-105 72-26,-8 8-6,-6-1-9,-8 12 4,0 10 13,-8 5-9,-12 13 3,-3 4-20,-6 0-7,2 19-2,4 16 0,0 10-2,7 4 4,7 6-2,6-3 4,3 0-1,0-3 2,21-11-2,9-6 1,7-8 3,7-9 3,5-10 0,6-5-4,-5-9 10,-4-21-7,-7-5-5,-12-5-4,-14-1-7,-8 4-36,-5 4-55,0 8-148,-16 6-113</inkml:trace>
  <inkml:trace contextRef="#ctx0" brushRef="#br0" timeOffset="6015.75">7663 8564 458,'0'0'213,"0"0"-195,0 0-5,136-111 6,-74 76-15,0 0-4,-2 3-8,-12 9-81,-15 2-102,-13 7-64</inkml:trace>
  <inkml:trace contextRef="#ctx0" brushRef="#br0" timeOffset="6272.96">7130 8468 474,'0'0'443,"0"0"-394,0 0 20,0 0 12,0 0-60,0 0-21,64-99-5,-41 98-169,-17 1-381</inkml:trace>
  <inkml:trace contextRef="#ctx0" brushRef="#br0" timeOffset="6765.42">7951 8168 574,'0'0'205,"0"0"-182,0 0-6,0 0-10,0 0-7,0 0-59,57-35-162</inkml:trace>
  <inkml:trace contextRef="#ctx0" brushRef="#br0" timeOffset="7169.95">9740 8179 747,'0'0'109,"0"0"-103,0 0 33,0 0 40,72 144 7,-50-75-39,2 1-17,1-10-10,-2-12 0,-4-17 2,-3-17 3,-3-9-2,-1-5 2,-3-5 2,3-30-5,2-19-12,-3-12-10,-1-2-3,-2 5-54,5 16-80,3 8-129,5 10-200</inkml:trace>
  <inkml:trace contextRef="#ctx0" brushRef="#br0" timeOffset="8504.9">10423 8219 848,'0'0'118,"0"0"-83,-133 95 50,106-58-38,13 7-33,9-3-12,5 1 0,0-4-2,0-8-24,11-7-28,7-8-8,3-9-19,-2-6 14,4-1 20,-1-33 35,0-10 10,-2-14 4,-4-5-4,-5 1 4,-4 6 7,-7 15 32,0 17 60,0 12-28,0 11 8,-5 1-28,-1 0-33,2 25-16,4 13-3,0 11-2,0 5 0,17-2 0,10-2-1,4-8 0,6-14 0,0-14-1,5-14-1,-2 0-2,-2-26-3,-4-18-11,-5-12 0,-12-10 2,-7-9-1,-10-9 3,0-1 2,-4 2 6,-13 17 6,1 19 0,3 19 6,1 12 6,4 13 2,1 3-6,-2 7-8,-1 32-5,7 13 5,1 12 0,2 4 4,0 5-4,14 0 3,7-5-2,9-1-1,8-15 1,2-12 0,-1-20-1,5-18 0,-1-2 4,-1-36-4,-1-13 0,-3-4-8,-9 0 3,-9 12 3,-9 10 2,-7 13 0,-4 10 3,0 6 7,0 2 7,0 0-16,0 14-1,0 13 0,0 5 0,0-5 0,0 0 2,13-4-2,7-6 0,3-4 1,6-11-1,-1-2 0,7-5 1,-2-22 0,-4-4-2,-5-7 1,-8-4-1,-4 3-2,-8 8 2,-2 8 1,-2 12 0,0 4 3,0 5 0,0 2-1,0 0-2,0 14-2,0 13-1,0 4 3,0 1 1,0-3-1,15-6-3,10-3 3,1-8 2,6-9-2,1-3 0,2-4 3,4-22-1,-7-6-2,-3-3 0,-10-1 1,-5 2-1,-8 0 0,-4 2 0,-2 8 1,0 4-1,0 8 0,-6 10 1,-5 2-1,-3 0-3,1 8-4,4 14 7,2 6-3,7 6 2,0 4-1,0 2 2,9 3-1,9-1 1,5-6 0,-3-5 0,8-8 2,3-12-2,4-11 4,0 0-3,-1-27 4,-1-14-4,-4-4 0,-7-8-1,-9-1 0,-6 8-5,-7 10 0,0 10 3,0 10 4,0 6-6,0 4 8,0 6-8,0 0 2,8 0-5,15 8 6,4 14-4,2 3 5,-2 4 4,-7 0-4,-9 6 0,-7-1 0,-4 3 0,0-4 3,-15 3-1,-10 0-2,-1 3-4,-6-5-114,-1-10-188</inkml:trace>
  <inkml:trace contextRef="#ctx0" brushRef="#br0" timeOffset="9035.87">12990 8015 222,'0'0'137,"0"0"-68,0 0 71,0 0-15,0 0-22,0 0-17,0 0-25,-37 8-40,19 34 20,2 6 2,10-2-19,6-8-14,0-4-2,19-9-3,16-11-2,4-14-2,3 0 9,2-30-3,-5-13 4,-12-5-9,-18-4 3,-9 0 3,-16 7-3,-27 10-4,-7 17-1,-2 16-17,5 2-35,16 12-54,11 10-65,18-7-9,2-3-150</inkml:trace>
  <inkml:trace contextRef="#ctx0" brushRef="#br0" timeOffset="9359.78">13274 7958 609,'0'0'115,"0"0"-75,0 0 58,96 108-7,-81-23-18,-3 25-6,-8 24-28,-4 14-28,2 7 2,2-8-13,8-14 4,12-19-2,6-22 1,14-22-1,2-22-2,4-18 0,1-22 2,-2-8 1,-4-28 5,-12-20-3,-16-13-1,-17-6 1,-4-13 11,-40-5-12,-18 3 4,-13 12-2,-2 9-5,4 15-1,14 5 0,15-2-4,15 4-49,18-7-75,11-5-100,2-5-164</inkml:trace>
  <inkml:trace contextRef="#ctx0" brushRef="#br0" timeOffset="9651.64">14007 7677 905,'0'0'117,"0"0"-85,0 0 3,0 0-15,11 145 28,1-51-5,-1 10-18,2-7-10,5-9-4,4-16-5,7-20 0,7-16-2,4-19 4,9-17-2,5-1 2,4-34-1,-5-11-2,-9-5-5,-16 7-27,-24 2-47,-4 8-76,-43 8-136,-24 6-230</inkml:trace>
  <inkml:trace contextRef="#ctx0" brushRef="#br0" timeOffset="9803.61">13894 8139 49,'0'0'883,"0"0"-853,138-110 3,-55 62 65,12 2-57,-3 1-26,-19 13-15,-19 7-9,-30 8-141,-24 1-138</inkml:trace>
  <inkml:trace contextRef="#ctx0" brushRef="#br0" timeOffset="10895.7">4179 10948 39,'0'0'653,"0"0"-587,0 0 20,0 0 20,0 0-52,0 0-23,-2-9-27,2 28-3,0 16 9,0 9 14,0 8 17,0 2-10,0 3-7,0-2-5,4-3 1,4-1-13,2-4 1,-6-2-1,0-5-1,-4-7-2,0-4-2,0-9 0,0-6-1,0-6 3,0-1-2,0-4-2,7 1 0,5-4 1,9 0 1,14-2 2,10-15 6,12-6 4,1 0-1,0 3-3,-7 3-3,-4 1 0,-7 4 3,-7-1-1,-8 8-5,-9-1-1,-7 0-1,-5 4-2,-2 0-5,0 2-41,2-2-45,6-8-89,1-6-127,4-7-318</inkml:trace>
  <inkml:trace contextRef="#ctx0" brushRef="#br0" timeOffset="11224.82">5128 10810 570,'0'0'147,"0"0"-124,0 0 2,0 0 38,0 0 36,132-17-35,-69 4-21,10-6 16,-1 0-19,-8 1-13,-14 2-19,-18 6-5,-14 6-3,-9 2-2,-8 2-36,-1 0-63,0 0-70,-30 14 20,-10 2-124</inkml:trace>
  <inkml:trace contextRef="#ctx0" brushRef="#br0" timeOffset="11608.36">5128 10882 496,'0'0'104,"0"0"-30,0 0 13,0 0-27,0 0-31,0 0-8,5 66 33,6-21-11,2 13 4,-3 13 6,0 7-12,-3 9-14,-3 5-10,2 1-6,-2 4 6,-1-7-6,2-9-4,-5-10 0,3-17 3,-3-8 3,2-13-3,4-4-3,4-6-1,3-6-1,5-1-1,6-4 2,10-2 6,4-7 2,4-3 7,1 0-9,-6 0-7,-11 0-5,-3-8-11,-3-11-58,-4-11-124,-1-14-380</inkml:trace>
  <inkml:trace contextRef="#ctx0" brushRef="#br0" timeOffset="12176.48">6562 10926 430,'0'0'314,"0"0"-273,0 0 19,0 0 23,0 0-55,0 0-2,-31-62-3,11 49-10,-3 4-7,-2 1-1,4 6 0,-2 2 11,1 0-13,-1 0 1,1 16 5,4 7-7,3 6 8,3 14-6,8 8-4,4 7 9,0 7 0,0-2 3,16 3-4,-1-5 0,6-4-2,-6-5 3,0-6-6,-1-4-1,-5-3-1,-2-4 0,-7 1-1,0-3-4,0-7-64,0-5-91,0-10-71,-14-11-160</inkml:trace>
  <inkml:trace contextRef="#ctx0" brushRef="#br0" timeOffset="12344.79">6183 11448 741,'0'0'35,"0"0"-30,160-138 24,-88 89-5,-1 9-23,-7 4-1,-6 8-101,-10 2-147</inkml:trace>
  <inkml:trace contextRef="#ctx0" brushRef="#br0" timeOffset="12659.33">6856 10932 649,'0'0'81,"0"0"-61,0 0 76,0 0-30,0 0-33,0 0-19,-79 107 1,68-43 12,2 6 18,6 3-21,3-4 1,0-5-14,0-9 0,8-7-3,15-8-2,-5-7-6,1-8 3,0-7-3,-6-8-4,3-8-75,-1-2-97,-1-9-92,-4-17-175</inkml:trace>
  <inkml:trace contextRef="#ctx0" brushRef="#br0" timeOffset="12950.78">7017 10993 707,'0'0'143,"0"0"-103,0 0 32,0 0-37,0 0-26,0 0 2,31 76 11,-18-14 7,-4 12-4,-4 5-7,-3 1-8,-2-7-2,4-6-3,5-11-3,-1-15-2,9-9 3,-4-15-2,9-8 2,5-9 2,4-5 1,5-23-6,-5 0-26,-7 2-68,-10 2-50,-9 5-64,-5-4-168</inkml:trace>
  <inkml:trace contextRef="#ctx0" brushRef="#br0" timeOffset="13109.38">7048 11401 558,'0'0'111,"0"0"-100,0 0 23,0 0 4,0 0-35,0 0 2,142-108-5,-93 82-68,-9 2-164,-13 0-228</inkml:trace>
  <inkml:trace contextRef="#ctx0" brushRef="#br0" timeOffset="13386.93">7378 11017 527,'0'0'230,"0"0"-203,0 0 29,0 0 17,136-27-9,-92 50-20,-2 11 2,-6 8-24,-7 11 1,-8-1-7,-11 9 5,-6-6 2,-4-5 2,0-6-7,0-11-5,-1 1-8,-6-13 2,3-7-5,-1-9-2,2-5-14,-1 0-43,2-7-49,-5-21-161,3-14-168</inkml:trace>
  <inkml:trace contextRef="#ctx0" brushRef="#br0" timeOffset="13925.97">7393 10636 693,'0'0'239,"0"0"-226,0 0-11,0 0-2,0 0 9,177-56 3,-104 47-6,1-1-3,-1-3 0,-4-6-3,-9 1 3,-8-3-2,-13 7 0,-14 3 3,-9 5 0,-9 2 18,-5 4-2,-2 0-2,0 0 0,0 0-3,0 0-4,4 18 1,0 11-3,3 11 6,-2 8 9,2 5-10,1 12 10,6 7 2,1 6-11,6 7 2,0 2-4,5 5-2,0 0-4,-4-5-2,-3 0-2,-6-10-2,-5 4-1,-8-3 5,0-6-2,-13-5 3,-16-9 7,-4-7 1,-6-10 3,2-4-9,-1-18-4,-2-7 2,7-12-4,-2 0-2,12-5-17,4-16-23,13-9-16,6-4-105,0-14-192,29-6-391</inkml:trace>
  <inkml:trace contextRef="#ctx0" brushRef="#br0" timeOffset="14205.21">8940 11078 805,'0'0'134,"0"0"-121,127-7 33,-55-12 22,-3 2-16,-7-3-10,-8 4-31,-16 6-7,-14 2-4,-15 6-17,-7 2-70,-2 0-92,0 0-143</inkml:trace>
  <inkml:trace contextRef="#ctx0" brushRef="#br0" timeOffset="14436.94">9025 11405 842,'0'0'143,"0"0"-132,138 0 61,-70-4-1,-6-14-24,0 0-13,-15 3-26,-12-2-8,-12 9-1,-16 1-40,-7 3-52,0 0-127,-18-2-289</inkml:trace>
  <inkml:trace contextRef="#ctx0" brushRef="#br0" timeOffset="17076.95">10893 10365 174,'0'0'291,"0"0"-207,0 0 13,0 0-1,0 0-19,0 0-5,0-16-16,0 10-19,0-2-3,-10 1-1,0 0-6,-8 0-17,0 0 3,-2 1-2,-2-1-3,-1 4-6,2 3 4,-2-2-4,3 2-1,0 0 2,-2 0-3,-2 0 0,3 8 2,1 2-1,-2-1 0,4 1 1,-2 3 2,0 1 0,5-2 0,-1 6 1,3 2 0,3 4-1,-1 4-2,3 5 1,-2 3 0,3 1 0,1 3-2,4 2 5,2 4-3,0 0 6,0-1 2,0-1 2,0 3-4,0-1-3,0 1-2,0 2 0,4 2 3,5 4-7,0 1 4,-3 2 0,3 1-4,0-4 2,3 3 4,1-1-1,1 3 1,-3 4-3,1 2-1,2 3 5,-3-1 0,1 0 0,1 2 0,-4 2-2,2 0 1,0 3 0,-2-3-3,0 3 0,3-2-1,-2 4 1,2-4 0,-6-2-3,-4-4 6,3-7-1,-5-7-1,0-6 1,0-11 0,0-8-2,0-10 4,-5-6-2,-10-7 4,-10-5-3,-13 0 8,-8 0-6,-6-17-7,-6-7 0,2-1-1,3 1 1,6 2 1,14 5-2,6 0 1,12 5-1,5 4 0,6 2-22,4 4-33,2 1-71,27-2-141,6 1-153</inkml:trace>
  <inkml:trace contextRef="#ctx0" brushRef="#br0" timeOffset="17662.36">10846 13718 810,'0'0'70,"0"0"-60,0 0 61,0 0-24,0 0-13,0 0-10,-107 126-8,103-87 1,1 4 13,3-2-16,0-6-6,7-4-4,13-7 1,4-6-4,6-10 2,0-8-2,7 0 3,0-14-1,1-18 1,-5-6-4,-6-8 4,-11-3-3,-11-4 1,-5 4 3,-3 9-4,-27 10 7,-2 16 40,-6 10-27,-2 4-10,-2 0 0,11 12-3,8 2-8,8-4-1,13-8-7,2-2-50,6-10-105,23-31-173</inkml:trace>
  <inkml:trace contextRef="#ctx0" brushRef="#br0" timeOffset="18524.79">11276 9733 181,'0'0'382,"0"0"-263,0 0-36,0 0-40,0 0-38,0 0 7,-16 104 28,3-55 1,-3-3-5,-1-6-5,-5-1 2,-3-7 6,-6-3-26,-5-3 3,3-7-12,-1-9 3,3-9-5,4-1 5,5-11-5,9-17 2,9-6 0,4-7-4,4 1-4,25 5 4,4 6 0,1 9 0,-1 8 0,3 10-5,-3 2 5,0 0-1,-4 22-4,-5 6 5,-1 2 0,-2-4 0,-5 0 0,6-8 0,-3-10 0,3-8 2,5 0 1,0-10-1,2-17 1,-6-8-1,-11-3-1,-7 2 3,-5-3 2,-9 4-2,-17 2 0,-4 8 4,-1 7 2,4 6-8,3 12-2,4 0-2,9 0-6,3 7-52,8 16-83,0 2-84,22 4-181</inkml:trace>
  <inkml:trace contextRef="#ctx0" brushRef="#br0" timeOffset="19287.78">11907 11671 551,'0'0'41,"0"0"-27,0 0 60,0 0-30,0 0 24,130-7-23,-93-33-26,1-6-3,-9 2 2,-12 2-2,-7 0-13,-10 4 5,0 5 6,-7 8 6,-17 6 15,-8 9-17,-6 4-7,1 6-8,-4 0 1,4 14-2,2 8 0,9 6-1,1 8 0,9 10 0,2 9 2,7 7-1,7 4 1,0-4-3,7-5 1,15-12 2,7-11 0,9-13 1,3-11 9,5-10 19,3 0 3,5-5-9,-6-16-5,-5-1-7,-9-2-10,-13 2-3,-7-3-1,-7 2-54,-7-4-111,0-8-172</inkml:trace>
  <inkml:trace contextRef="#ctx0" brushRef="#br0" timeOffset="19588.89">11812 11025 556,'0'0'110,"0"0"-88,0 0 4,0 0 29,0 0-2,125-54-19,-83 36-19,-5 1-15,-6 7 0,-4 1-67,-4 2-86,-3 1-124</inkml:trace>
  <inkml:trace contextRef="#ctx0" brushRef="#br0" timeOffset="20052.93">12355 11052 621,'0'0'88,"0"0"-79,0 0 49,0 0 2,114-142-16,-85 96-11,-4-4-14,-5-3-10,-9 2 1,-7 7-4,-4 9 1,0 14 1,-2 8 3,-11 6-8,-7 7 0,1 0-3,0 0-3,1 2-1,5 10 1,3 6-8,1-4 3,9 4 1,0-3-4,0 2 11,0-2-4,19-1-5,8-1 8,4-3-5,6-1 4,5 2 1,-3 1 0,-6 2 2,-9 2-1,-6 2 0,-9 3 0,-5 3 1,-4 1-1,0 1 20,0 0-3,-15-2-11,-8 2 2,1-1-7,4-3-1,1-7-47,1-3-73,3-12-41,2 0-118</inkml:trace>
  <inkml:trace contextRef="#ctx0" brushRef="#br0" timeOffset="20511.86">12906 10287 601,'0'0'55,"0"0"-39,0 0 79,0 0-41,0 0-14,0 0-12,-11-14-11,11 14 2,0 12-5,0 12 21,0 7 11,0 12-14,11 4-6,0 8 2,-2 6-4,3 3-8,-2-2 3,1-2-4,1-4-7,-4-5-2,1-5-5,-1-9 6,-3-4-3,0-7-2,4-6-1,3-6 0,2-8 0,9-6 7,9 0-6,5-13 6,3-14-7,-1-6-2,-6-1-9,-8 2-45,-10 4-71,-11 0-91,-4 0-124</inkml:trace>
  <inkml:trace contextRef="#ctx0" brushRef="#br0" timeOffset="20748.9">12924 10614 704,'0'0'75,"0"0"-68,0 0 53,122-87 7,-62 57-8,1 0-12,-10 4-21,-13 3-6,-20 10-11,-12 5-4,-6 2 0,0 1-5,0 5-56,-8 0-163,-10 0-101</inkml:trace>
  <inkml:trace contextRef="#ctx0" brushRef="#br0" timeOffset="21508.92">14371 11055 604,'0'0'51,"0"0"-7,0 0 59,0 0-40,0 0-10,0 0-24,-100-80 3,68 80-19,1 0 4,-3 6 1,5 14 1,3 2-3,3 6-3,7 6-2,10 8 1,4 11-1,2 2 1,0 3-3,20 0-3,2-2 0,-1-1-3,0 3 1,-3-3-2,0-2-2,-7-2 3,1-12 0,-11-1-2,-1-5-1,0-5-3,0 1-30,-11-3-69,-2-5-123,-4-9-77</inkml:trace>
  <inkml:trace contextRef="#ctx0" brushRef="#br0" timeOffset="21675.94">13970 11726 540,'0'0'164,"0"0"-150,33-122 20,23 68 18,13-4-30,13 0-6,2 7-13,-3 7-3,-12 2-43,-11 6-141,-11 1-66</inkml:trace>
  <inkml:trace contextRef="#ctx0" brushRef="#br0" timeOffset="21914.91">14698 11018 430,'0'0'124,"0"0"-72,0 0 75,0 0-51,0 0-6,0 0-29,-7-15-26,3 41-14,-1 16 8,1 12 7,0 6 9,2 4-6,2 2 3,0 2-4,0-1-7,0-6-8,0 0-2,0-12 0,15-11-2,1-15-40,1-11-99,6-12-81,-3-4-160</inkml:trace>
  <inkml:trace contextRef="#ctx0" brushRef="#br0" timeOffset="22184.97">14901 11107 582,'0'0'121,"0"0"-99,0 0 90,0 0-34,0 0-66,0 0-6,4 131 24,10-64-10,-1 4-12,-1-3-2,-2-4 2,-1-6-4,3-10-3,1-14 1,3-14-1,3-12 0,6-8 0,6 0-1,2-26-26,-1-2-63,-5 0-27,-14 3-40,-13 8-125</inkml:trace>
  <inkml:trace contextRef="#ctx0" brushRef="#br0" timeOffset="22318.84">14890 11450 355,'0'0'37,"0"0"-10,0 0 28,0 0-42,129-104-13,-80 77-5,-5 5-94,-10 0-8</inkml:trace>
  <inkml:trace contextRef="#ctx0" brushRef="#br0" timeOffset="22611.95">15168 11041 474,'0'0'128,"0"0"-115,0 0 49,146-33 2,-91 33-21,6 24 27,-1 13 6,-12 9-21,-11 12-15,-21 8-15,-16 6-6,0-2 5,-16-1-2,-13-8 0,-2-10 4,4-7-2,6-14-12,4-12-11,12-10 2,3-8-3,2 0-6,0-2-39,0-20-87,16-8-149,10-3-176</inkml:trace>
  <inkml:trace contextRef="#ctx0" brushRef="#br0" timeOffset="23096.87">16073 11233 763,'0'0'108,"0"0"-91,0 0 67,0 0-41,0 0-6,-124 54-4,101-16-20,6 9-8,0-1-2,8 0-2,8-2 4,1-9-4,0-6-1,9-11 4,13-14-4,5-4 2,9-14 1,4-23 5,5-6-8,-6-3 0,-7-3-1,-8-1 1,-15-8-7,-9-6-1,0-4 7,-6 0 0,-20 8 1,4 12 1,0 14 2,4 14 0,5 7 6,6 12-2,3 1-3,4 0-4,-2 15-2,2 20 2,0 11 5,0 8-1,20 6 13,2 6-4,-2-2 0,3 3-4,-4-5-2,-1-2-4,-2-4-2,-5-10-1,0-6 0,-2-11-9,-2-10-44,2-11-90,-1-8-108,2-1-123</inkml:trace>
  <inkml:trace contextRef="#ctx0" brushRef="#br0" timeOffset="23391.95">16457 10971 784,'0'0'121,"0"0"-111,0 0 6,22 154 40,-10-79-8,1 4-4,-5 2-16,2-2-6,1-7-6,3-8-9,3-17 4,4-13-6,7-11 7,6-13-9,3-10 1,3-3 6,2-27 1,-3-8-11,-8-2-6,-9 8-50,-14 3-75,-8 2-139,0 2-238</inkml:trace>
  <inkml:trace contextRef="#ctx0" brushRef="#br0" timeOffset="23616.89">16441 11361 736,'0'0'152,"0"0"-144,116-60-2,-45 31 64,6-5-28,-4-1-3,-11 3-12,-17 6-18,-16 8-4,-20 6-3,-9 7-2,0 5-24,-20 0-130,-14 0-99,-3 7-195</inkml:trace>
  <inkml:trace contextRef="#ctx0" brushRef="#br0" timeOffset="24291.94">18091 11207 734,'0'0'47,"0"0"-36,0 0 35,0 0 13,0 0 26,118 12-13,-51-12-19,-1-12-12,-3-6-14,-14 2-12,-13 4-8,-14 4-5,-11 0-2,-6 5-4,-3-3-65,-2 5-68,0 1-84,-8 0-196</inkml:trace>
  <inkml:trace contextRef="#ctx0" brushRef="#br0" timeOffset="24528.53">18200 11485 696,'0'0'124,"0"0"-119,0 0 48,0 0 52,129-13-22,-69-1-24,5 0-16,-7-3-17,-11 4-9,-13 4-11,-12 4-2,-11 1-3,-7 1-1,-2 3-16,-2-1-47,0 1-55,0 0-95,-13 0-163</inkml:trace>
  <inkml:trace contextRef="#ctx0" brushRef="#br0" timeOffset="28482.95">19731 10856 18,'0'0'373,"0"0"-323,0 0 5,0 0 94,0 0-79,0 0-16,0 0 22,-19-40-15,19 40-10,0 0-11,-2 0 0,2 0-11,-5 8-17,3 22-10,-1 16 3,3 14 0,0 5 1,0 3 1,3 4 4,1-4-5,-4-4 3,0-3-6,0-9 4,0-4-2,0-9 0,0-10-3,0-5 0,0-8 1,0-4-3,0-4-1,0-5-36,3-3-56,-3 0-33,0-13-40,0-17-254</inkml:trace>
  <inkml:trace contextRef="#ctx0" brushRef="#br0" timeOffset="28818.06">19671 10885 410,'0'0'38,"0"0"-37,0 0 31,0 0 55,0 0-24,0 0-22,16-25-16,14 19 9,7-2 8,7-2-13,3-4 16,3-1-12,-4 1-6,-5 5-3,-12 3-16,-12 2-6,-8 2-2,-4 2-17,-5 0-82,0 0-36,0 0-93,0 0-129</inkml:trace>
  <inkml:trace contextRef="#ctx0" brushRef="#br0" timeOffset="29068.08">19691 11284 600,'0'0'101,"0"0"-93,0 0 24,0 0 15,0 0 18,166-58-30,-113 37-4,-2 5-10,-14 2-12,-5 2-5,-9 6-4,-13 2-16,-2-2-76,-4 1-102,-2-4-136</inkml:trace>
  <inkml:trace contextRef="#ctx0" brushRef="#br0" timeOffset="29398.82">20568 10714 768,'0'0'68,"0"0"-67,0 0 21,0 0 41,-119 38-25,92 10-14,-2 15-6,5 9 5,0 8 8,8 1-2,7-4-3,5-4-11,4-12 5,0-13-13,0-10-4,19-8-2,6-5-1,4-11-28,4-8-106,3-6-144,-5 0-232</inkml:trace>
  <inkml:trace contextRef="#ctx0" brushRef="#br0" timeOffset="29840.07">20691 11379 696,'0'0'71,"0"0"-63,60-126 13,-20 73 53,0-2-37,-7 7-4,-8 10-15,-12 9-4,-11 12-8,-2 3-2,0 4-2,-13 4 5,-9 4-5,-5 2-2,4 0-2,4 0 1,3 5 0,4 6-1,6 0 0,3 4-4,3-1 1,0 1-3,12 2 1,13-3 2,4 2 2,2-2 2,0 0 1,-4 1 0,-1-2 0,-4 0 1,-3-1-1,-4-1 1,-9 1 6,0 0 4,-6 4 9,0 2 4,0 5 10,-17 2 4,-6 1-24,0-2-5,-2-2-5,5-3-3,5-6-1,5-4-32,3-5-52,6-4-102,1 0-45</inkml:trace>
  <inkml:trace contextRef="#ctx0" brushRef="#br0" timeOffset="30208.47">21051 10732 851,'0'0'52,"0"0"-49,0 0 21,167-10 13,-97 37-3,3 17-8,-4 14-8,-11 13 3,-15 10-7,-19 5-6,-21 0 8,-3-6 2,-25-2 5,-18-11 8,-3-7 13,-4-3-4,4-12-12,3-6-6,10-4-7,6-9-9,6-9-5,10-6 2,3-7-2,4 0-1,-1-4-17,1 0-31,2 0-62,-1-2-151,3-18-220</inkml:trace>
  <inkml:trace contextRef="#ctx0" brushRef="#br0" timeOffset="31677.83">19712 10830 5,'0'0'134,"0"0"-78,0 0 80,0 0-27,0 0-9,0 0-19,2 0-17,-2 0-19,0 0-18,0 0-7,0 0-9,0 0-7,-4 0-3,-3 2-1,0 8 7,0 4 3,3 10 8,0 6 5,4 13 14,0 8-4,0 4-7,0 5-4,13 3-6,0-2-7,-3-3 2,0-8-2,-6-8 2,-1-5 6,-3-9 6,0-4-16,0-9 8,0-2-5,0-6-6,0-7-2,0 0-1,0 0-2,0-6-5,0-17-71,7-17-109,1-4-55,0-6-116</inkml:trace>
  <inkml:trace contextRef="#ctx0" brushRef="#br0" timeOffset="32090.82">19770 10877 214,'0'0'50,"0"0"32,0 0 8,0 0-47,0 0 5,0 0-23,-25-37-3,25 37-9,0 0-7,0 0-4,0 0 0,0 0 3,20 0 15,12 0 39,5 0-3,10 0-18,2-4-13,3-8 6,0 0 6,-7 0-2,-9 5-1,-12-2-17,-14 5-10,-1 2 1,-7 0-8,-2 2 3,0 0-3,0 0-14,0 0-101,0 0-61,-11 8-94,-3 13-121</inkml:trace>
  <inkml:trace contextRef="#ctx0" brushRef="#br0" timeOffset="32548.86">19817 11332 205,'0'0'118,"0"0"-107,0 0 37,0 0 30,0 0-10,0 0-29,-32 0-20,30 0 4,2 0-1,0 0 3,0 0-1,0 0-12,0 0 7,8 0 15,18-4 13,9-9-5,8-1-7,0-6 14,5-1-16,-2-1-1,-5 1-5,-8 5 6,-10 6-18,-13 4-9,-5 3-1,-5 1-5,0 2-5,0 0-85,-7 0-167,-11 0-160</inkml:trace>
  <inkml:trace contextRef="#ctx0" brushRef="#br0" timeOffset="42985.46">12627 12123 441,'0'0'154,"0"0"-55,0 0-5,0 0-19,0 0-7,0 0-17,0 0-8,0 0-11,0-31 1,0 31-7,0 0-10,0 0-6,-2 9-10,2 19 0,0 16 4,0 11 14,0 5-7,0 6 4,9 4-6,4 3 2,0-6 1,1-2-4,1-9-5,-1-8 4,-1-6 0,-3-10-4,-2-9 0,-2-6 2,1-6-4,-5-5-1,4-5 1,-6-1-1,2 0-3,0 0-26,2-10-30,1-13-70,-3-2-92,-2 5-45,0 5-74</inkml:trace>
  <inkml:trace contextRef="#ctx0" brushRef="#br0" timeOffset="43339.37">12438 12784 461,'0'0'106,"0"0"-31,0 0 74,0 0-56,0 0-26,0 0-46,0-5-20,31 33 7,12 11 12,1 8 7,3 8 0,-3 3-6,-4 2-7,-3-4-6,-4-10-7,-6-11 5,-6-16 4,0-11 14,1-8 6,3-4 3,8-33 3,5-19-6,6-11-16,3-7-10,-3 2 0,-5 10-2,-13 15-2,-12 17 0,-8 19-6,-6 8-52,0 3-131,0 3-345</inkml:trace>
  <inkml:trace contextRef="#ctx0" brushRef="#br0" timeOffset="44140.56">12240 14137 312,'0'0'117,"0"0"-85,0 0 93,0 0-5,0 0-46,0 0 9,-8-41-8,6 41-29,-2 0-1,-4 11-17,1 16-23,-3 12 2,4 5-4,3 0 7,3 0-3,0-6 4,3-4-9,13-11 1,8-10-1,2-6 2,9-7-1,2 0 1,3-23-3,0-9-1,1-5-6,-10-4-3,-6-1-1,-10 2 5,-11 12 5,-4 2 1,0 12 0,0 8 1,0 4 3,0 2-5,0 4-10,0 22 2,0 8 7,0-1 1,0 2-1,4-9 1,19-6 1,4-6 0,6-10 7,3-4 22,-3 0 13,-2-9-10,-7-18-16,-5 3-11,-8-6 5,-9-5-9,-2 0-2,0-1-19,0 8-70,0 7-84,0 12-130,0 9-226</inkml:trace>
  <inkml:trace contextRef="#ctx0" brushRef="#br0" timeOffset="44575.9">12911 14223 636,'0'0'90,"0"0"-86,0 0 44,80-122-8,-63 94-10,-6 5 5,-5 10 1,-6 5-12,0 4 5,0 4 7,-12 0-18,-10 0-9,2 20-4,-1 10 0,3 3 1,5 6-5,7 1 1,6-2-2,0-5 0,17-7 0,14-11 0,8-9-3,7-6 3,6-1 2,-1-24 0,-8-9 1,-8 1-3,-13-2 2,-9-5 3,-7 4-2,-6 4 2,0 8-2,0 8 14,0 9 29,-6 7-5,4 0-17,0 4-22,2 25-1,0 7-1,0 4 0,0 2 0,0 2-7,6-3-56,6-2-55,-3-8-95,-2-12-14,2-11-120</inkml:trace>
  <inkml:trace contextRef="#ctx0" brushRef="#br0" timeOffset="44711.85">13312 13746 715,'0'0'10,"0"0"-10,0 0 0,0 0-117,0 0-242</inkml:trace>
  <inkml:trace contextRef="#ctx0" brushRef="#br0" timeOffset="45843.45">13713 13980 891,'0'0'40,"0"0"-26,0 0 57,0 0-30,0 0-24,0 0-3,-139 17-13,109 12 5,3 6-4,3 5-1,13-4 2,5-2-3,6-2-1,0-9-1,17-10 0,16-11-15,6-2-8,2-16 22,1-16-1,-6-7-8,-9-2 12,-11 3 0,-10 6 3,-5 2-1,-1 11 6,0 9 23,0 8 18,0 2-15,0 7-24,-1 26-9,-1 18 0,2 17 2,0 10 0,11 19 4,11 5-5,3 9 2,0 5 0,-8 5 1,-14 1-2,-3-2 3,0-16-5,-16-16-1,-15-22 1,-6-16 0,0-24 2,-2-20-1,-1-6 7,5-28-6,4-29 0,9-6-2,12-13 0,10-14 0,6-8-1,29-13 0,14-6-2,11 1 2,8 7 1,0 8-1,-3 3-1,-7 14 1,-12 4 0,-13 12 0,-12 5 0,-12 4-1,-9 7 1,0 6 0,0 10 1,0 10-1,-9 10-1,-2 8 0,1 4-2,1 4 2,3 0-2,2 0-3,0 16 1,4 17-3,0 13 8,0 7 0,2 7 0,10 5 0,1-1-1,-3-2 2,-1-10-2,-5-10 1,0-10 0,0-15 0,-2-8 1,2-9-1,3-4 0,6-24 1,1-7-1,-1 4-4,-4 13-3,-4 7 6,-1 11-1,4 0-9,4 5-4,8 11 14,0-3 1,6-1 0,8-12 0,8 0 1,5-19 2,5-15-1,-6-6 1,-8-6-2,-9 2 0,-11 2 1,-11-4-1,-7-7 1,0-1 0,0 2-1,-7 14 2,1 20-1,-3 10 9,4 8 8,0 14-18,-3 26-1,-2 18 0,6 8 7,4 0 1,0-7 1,0-9 2,25-13-5,6-4-3,5-20 1,11-8 1,-4-5-3,3-10 3,-9-17-5,-7-2-8,-12-3-50,-10-7-119,-8 1-169</inkml:trace>
  <inkml:trace contextRef="#ctx0" brushRef="#br0" timeOffset="45994.29">14516 13890 951,'0'0'83,"0"0"-78,0 0-4,162-138 18,-102 112-12,-12 9-7,-27 17-140,-21 0-332</inkml:trace>
  <inkml:trace contextRef="#ctx0" brushRef="#br0" timeOffset="46781.8">12342 15141 727,'0'0'142,"0"0"-118,0 0 33,0 0-2,0 0-34,0 0 7,6 138 18,-1-51-18,0 15-16,1 10 6,1 8-12,2-9 2,2-9-4,4-17-2,6-17 1,6-18-2,2-21-1,2-14-1,-2-15 0,0-10-3,-5-24-5,-8-12 6,-16-8-9,0-5-12,-31-3-9,-15-8-6,-2 3 11,3 4 4,12 5 13,11 4 5,17 1-17,5 3-14,7 6-6,23 8 24,10 10 13,3 12 4,2 11-1,-3 3 2,-6 3 0,-9 29 1,-11 5 3,-10 0 15,-2-3 8,-4-8-17,0-7 0,0-12-4,0-7-3,0-4 9,7-28 1,7-18-10,3-1-2,6 2 0,1 15 0,1 13 10,-8 12 24,2 5 1,-4 4-9,-1 0-11,-1 13-8,-2 8 2,-2 4-5,-3-4-2,-1 7-2,-2-2-100,3-4-119,1-8-197</inkml:trace>
  <inkml:trace contextRef="#ctx0" brushRef="#br0" timeOffset="46916.87">13264 15392 883,'0'0'144,"0"0"-131,0 0-12,0 0 10,0 0-11,0 0-92,-4-4-339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7:56.7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817 1076 684,'0'0'187,"0"0"-172,0 0 0,0 0-15,0 0 0,0 0 5,-7 147 16,7-86 10,0 0-7,0 1 21,0-4-12,-2-3-12,-9-9-4,2-11 1,4-14-6,5-11-6,0-4-1,0-6 0,11 0-3,21 0 6,15 0 6,6-4 3,5-8-11,-4 0-6,-5 3-21,-9 2-129,-10-3-158,-13-5-155</inkml:trace>
  <inkml:trace contextRef="#ctx0" brushRef="#br0" timeOffset="265.17">1553 938 939,'0'0'87,"0"0"-75,0 0-4,136 2 40,-60-4-10,8-12-17,-3 4-17,-17-1-4,-17 10-82,-25 1-95,-19 0-58,-3 8-133</inkml:trace>
  <inkml:trace contextRef="#ctx0" brushRef="#br0" timeOffset="636.86">1570 994 658,'0'0'203,"0"0"-171,0 0-1,0 0-24,0 0-2,-6 108 28,6-39 8,4 5-13,1 4-9,-5 4-2,0 2 0,0 1 3,-3-5-8,-5-8 1,-6-9 1,2-10-4,2-11 11,6-12-2,2-9-5,2-12-4,0 0-2,2-1-5,24 0 14,15-1 5,15-4-6,10-1-7,7-2-8,4 2-1,-13 3-30,-12 4-124,-26-7-230</inkml:trace>
  <inkml:trace contextRef="#ctx0" brushRef="#br0" timeOffset="1343.35">2424 1627 473,'0'0'112,"0"0"-82,0 0 49,0 0-10,0 0 1,0 0 7,139-21-19,-92-13-28,1-6-9,-16 4-11,-12 3-1,-11 4-4,-9 2-1,0 3 3,-9 6-6,-16 7 13,-6 4-12,-4 7-2,-6 2 0,-3 26 0,-1 14 0,6 11 1,9 5 2,13 10 7,11-4 3,6-2-4,12-6 5,26-12-3,4-9-5,7-10 2,7-13 2,1-12 18,3 0-7,0-15-2,-5-17-7,-15-3-12,-11-1-70,-16-4-100,-13-6-279</inkml:trace>
  <inkml:trace contextRef="#ctx0" brushRef="#br0" timeOffset="1896.66">3030 713 541,'0'0'193,"0"0"-94,0 0 5,0 0-48,0 0-7,0 0-31,-21-7 0,-8 7-14,-2 11-3,-4 16 3,0 2-1,6 10 1,5 0-4,8 2-1,10-5-2,6-4-1,0-9 1,6-8 2,14-7-1,5-8-16,6 0 10,1-8 8,-3-20-2,-4-4 0,0-4-7,-7-6 9,-3 6 1,-1-3 4,-7 10-1,-3 13 6,-2 6 4,0 7 11,-2 3-4,0 0-21,0 7-12,0 19-6,-7 16 18,-1 10 14,6 3 0,2-6-8,0-5 3,0-7-4,13-10 0,10-8-2,1-12-3,7-7-5,5 0-10,-3-11-37,1-15-121,-14-6-123</inkml:trace>
  <inkml:trace contextRef="#ctx0" brushRef="#br0" timeOffset="2204.94">3341 534 719,'0'0'64,"0"0"-38,0 0-26,0 0-7,0 0 7,0 0 6,11 151 19,-11-92 22,0-3 26,1 4-16,2-2-23,4-4-8,4-10-10,2-14-4,6-10-3,4-8-1,4-12-5,7 0 2,4-5-5,0-26-4,-3-5-53,-10-3-81,-10-5-70,-15 5-114</inkml:trace>
  <inkml:trace contextRef="#ctx0" brushRef="#br0" timeOffset="2402.85">3327 848 777,'0'0'125,"0"0"-112,0 0 21,116-56-9,-58 34 10,-2 4-20,-7 1-9,-14 12-6,-14 2-15,-13 3-128,-8 0-67,-2 13-46</inkml:trace>
  <inkml:trace contextRef="#ctx0" brushRef="#br0" timeOffset="2904.81">3842 1622 658,'0'0'57,"0"0"-50,0 0-6,0 0 3,0 0 0,0 0-4,16 5-25,-21-5 25,-14 0 8,-4 0-4,0 0 1,10-9 6,9-3 0,4 7 8,0 0 9,0 3-24,0 2-4,14 0-3,8 0 3,-7 0 7,-2 2-4,-3 6-2,-6-2-2,-4 4 2,0-3 0,-4 2 11,-17-3 6,2-4 2,-1-2 31,8 0-5,8 0 9,4 0-16,0-12-28,2-4-11,23-2-64,10 1-116,-1 0-173</inkml:trace>
  <inkml:trace contextRef="#ctx0" brushRef="#br0" timeOffset="3276.41">4457 1303 606,'0'0'371,"0"0"-352,0 0-19,0 0-1,0 0 1,0 0 19,58 141 1,-51-79-7,-7 6 0,0 4 8,0-6-2,0-8-7,0-9-4,5-13 1,4-10 2,1-11-3,9-8-1,0-7 2,13 0 2,6-8-3,2-8 0,-7 0-8,-6 4-21,-12-1-69,-12 3-83,-3 1-85,-16-4-323</inkml:trace>
  <inkml:trace contextRef="#ctx0" brushRef="#br0" timeOffset="3444.35">4390 1700 872,'0'0'140,"0"0"-133,0 0-4,0 0 4,152-90-7,-78 60-4,-5-4-52,-7 2-95,-20-2-66,-15 0-132</inkml:trace>
  <inkml:trace contextRef="#ctx0" brushRef="#br0" timeOffset="3840.62">4787 1005 758,'0'0'38,"0"0"-26,29 112 0,-6-62 12,-3-2-4,-5-6-3,-4-10-4,-6-14-4,-3-8-3,-2-6 2,0-4 21,0 0 34,0-14 0,0-16-50,0-6-9,0-8-4,7-5-7,10 7-5,6 5-3,1 10 12,1 10-6,0 7 9,-1 10 1,-1 0 3,5 1-2,-6 17 2,-2 4 6,-4 0-7,-7 2 1,-4 3-3,2-1-1,-7 2-1,0 4-55,0-4-137,0-2-68,-3-10-246</inkml:trace>
  <inkml:trace contextRef="#ctx0" brushRef="#br0" timeOffset="4267.06">5429 1046 761,'0'0'224,"0"0"-220,0 0 11,147-41-5,-82 29 1,-4 0-8,-6 3-3,-12 4-3,-15 3 3,-16 2 0,-10 0 0,-2 0 0,0 0 14,0 0 4,0 18-10,0 14-4,0 12 39,0 10-15,0 4-8,0 10 1,0 8-10,13 4 1,1 9-7,-4-4-1,-1-4 3,-6-9-7,-3-10 10,-3-6 13,-26-1 6,-9-6-5,-4-2-1,-5-13-11,3-8-1,-2-8-5,1-14 0,0-4-4,3 0-2,4-22-23,13-6-48,17-10-142,8-6-305</inkml:trace>
  <inkml:trace contextRef="#ctx0" brushRef="#br0" timeOffset="4562.16">6573 1520 945,'0'0'149,"0"0"-144,0 0 18,0 0 21,160-12-10,-108 0-21,-3 0-5,-9 2-8,-11-1-1,-15 8-37,-8 3-56,-6 0-112,-11 0-184</inkml:trace>
  <inkml:trace contextRef="#ctx0" brushRef="#br0" timeOffset="4754.87">6620 1784 623,'0'0'261,"0"0"-217,0 0-9,0 0 42,134-2-14,-76-10-30,-7 2-21,-9 2-9,-13 0-3,-16 2-37,-13-1-140,0-7-261</inkml:trace>
  <inkml:trace contextRef="#ctx0" brushRef="#br0" timeOffset="5414.08">8564 1044 617,'0'0'155,"0"0"-100,0 0 25,0 0-25,0 0-32,0 0-23,-5 29 7,5 11-7,0 15 42,0 10 4,0 0-7,0 2-13,0-9-7,0-9-9,0-13-3,0-16 0,0-9-3,14-4 1,6-7 2,6 0 1,10 0 8,2-7-8,-2-4-8,-1-3-51,-6-3-125,-11-4-225</inkml:trace>
  <inkml:trace contextRef="#ctx0" brushRef="#br0" timeOffset="5633.9">9040 1048 1006,'0'0'19,"0"0"-16,174-35 21,-93 18-10,-1 4-2,-6 2-12,-15 6-4,-19-4-102,-17 7-118,-23-2-11,0 2 13</inkml:trace>
  <inkml:trace contextRef="#ctx0" brushRef="#br0" timeOffset="5976.05">9054 1060 688,'0'0'98,"0"0"-75,0 0 4,0 0 16,0 0 38,2 145-32,9-91-7,-3 2-15,0 6 9,-8 7-7,0 3-2,0 6-11,0 0-7,0-4 8,-2-3 0,-4-7-6,0-8-4,6-12 4,0-13-5,0-8 1,2-14-7,21-6 3,6-3 3,14 0 0,7-6-5,0-8-1,-6-2-30,-6 5-91,-4-8-136,-10-1-194</inkml:trace>
  <inkml:trace contextRef="#ctx0" brushRef="#br0" timeOffset="6330.12">9678 1342 971,'0'0'77,"0"0"-69,0 0-3,0 0 3,0 0 5,60 120 19,-49-61-15,-4 8-1,-2-1 0,-5 2-1,0-6-6,0-9-3,0-11-4,0-12-1,4-14 3,8-11-4,3-5 2,12 0-1,10-7 7,8-15-8,2-5-14,-5 0-44,-12 4-41,-15 4-53,-15 1-71,-2 4-144</inkml:trace>
  <inkml:trace contextRef="#ctx0" brushRef="#br0" timeOffset="6496.16">9591 1734 616,'0'0'190,"0"0"-188,0 0-4,0 0 10,122-90 3,-64 66-11,-4 5-25,-4-4-4,-13 7-38,-8 0-12,-14 2-129</inkml:trace>
  <inkml:trace contextRef="#ctx0" brushRef="#br0" timeOffset="6914">10035 1124 758,'0'0'223,"0"0"-223,0 0-38,0 0 38,0 0 14,40 105 6,-31-70-17,-5 0 7,-4-7-4,0-8 5,0-8 1,0-6-6,0-6-2,0 0 6,0 0 19,2-6 8,3-16-17,4-12-20,5-5-16,3 1 0,5 1-6,1 5-12,-3 10 7,4 9 23,-6 8 3,-1 5 1,4 0 1,-3 5-1,-3 14 4,-1 4 1,-5 2 1,-3 1 1,-1 0-1,-5-3-2,0 0-2,0 0-2,0-6-11,-3 3-111,-1-6-82,-2-6-152</inkml:trace>
  <inkml:trace contextRef="#ctx0" brushRef="#br0" timeOffset="7372.13">10570 1059 747,'0'0'106,"0"0"-99,112-20 4,-43 11 12,6 2-6,-1-1-13,-11 1-4,-15 1-2,-21 2 2,-19 4 2,-8-2 0,0 2-2,0 0 35,0 0 5,0 0-15,0 5-14,0 12-1,-3 6 11,-2 7-1,3 5-9,-3 7 2,5 9 2,0 2 0,0 5 3,0 3-12,0 2-2,9 0 2,0 2 1,0 0 0,-2-4-1,-5-3 0,-2-8 3,0-1 0,0-8 9,-24-2-8,-6-5 16,-10-5-13,-5-4-2,0-9-8,2-4-2,0-7-1,-1-5-52,-1-3-129,3-27-264</inkml:trace>
  <inkml:trace contextRef="#ctx0" brushRef="#br0" timeOffset="8174.7">8226 483 699,'0'0'80,"0"0"-51,0 0 84,0 0-85,0 0-19,0 0-4,-117-48 0,68 48 7,-1 18 10,8 8-10,5 6 0,6 6-7,8 8 2,7 11-7,12 4 5,4 8-5,0 0 7,0 1-3,4-5-1,3-3 1,-7-4-4,0-7 3,-4-7 1,-23-6-4,0-13-11,-2-8 0,9-9 10,7-8 1,3 0 1,10 0 1,0-4-2,0-6-6,13 2-9,17 4 15,10 4 0,3 0 8,-1 33-8,-9 16 0,-8 18-3,-16 13 8,-9 12-1,0 9 5,-29 8-1,-9 0 2,3-7 2,5-15-3,14-20 20,12-16 9,4-12-18,7-12-3,26-7-4,14-11 1,11-4-3,7-5-11,1 0-3,-5 0-135,-10-22-184</inkml:trace>
  <inkml:trace contextRef="#ctx0" brushRef="#br0" timeOffset="9029.93">11580 537 472,'0'0'278,"0"0"-237,0 0 4,0 0-15,0 0-30,140-70 6,-85 70 1,3 2-5,-4 26 1,-4 12 7,-15 8-8,-16 10 5,-19 7 2,0 3 1,-31 7 17,-15 0-1,-3-3-9,4-1 0,12-9-7,12-10-2,15-6-5,6-6 0,5-10-3,26-8-3,4-6 3,3-8-1,-2-6 1,-12-2 5,-10 0 2,-10 0-2,-4 0 13,0 0 32,0 0 2,0 0-28,-22 12-20,-9 12-4,-3 14-4,0 13 4,10 12-1,9 15-1,9 7 2,6 9 0,0 5-1,6 3-2,13-8 2,-2-12-11,-7-12 9,-10-17 3,0-9 0,-10-8 1,-24-8 2,-11-7-1,-3-7 6,-4-14 0,3 0-3,5 0 5,4-14-5,9-7-5,10-5-45,15-2-110,6-4-259</inkml:trace>
  <inkml:trace contextRef="#ctx0" brushRef="#br0" timeOffset="9661.08">12197 2344 864,'0'0'16,"0"0"-12,0 0 13,89-129-9,-57 76-8,1-3-4,-9 5 4,-10 7 8,-12 18-8,-2 10 14,-4 8 5,-16 8-11,-5 0-8,0 0-3,6 18 1,5 5-7,10 6-3,4 7 0,0 4 6,18 1 2,13-1 3,9-2 1,-5-7 3,0-4-1,-7-1 0,-14-5-1,-8-1 6,-6-3 1,0-3 6,-18 0 5,-9-1-1,-2-1-10,3 2-8,6-5-1,4-1-26,9-4-132,7-4-103,0 0-276</inkml:trace>
  <inkml:trace contextRef="#ctx0" brushRef="#br0" timeOffset="9877.9">12676 2340 791,'0'0'169,"0"0"-162,0 0 3,158 0 38,-84 0-5,4-10-20,3-3-17,-17 1-6,-15-1-26,-22 1-81,-22 2-62,-5-1-57,-27 1-343</inkml:trace>
  <inkml:trace contextRef="#ctx0" brushRef="#br0" timeOffset="10176.84">12890 2141 678,'0'0'143,"0"0"-126,0 0 27,0 0-26,0 0-12,0 0-1,158-22-3,-102 34 9,-2 10 6,-2 6 16,-6 4-6,-11 2-19,-12 3 8,-15 5 2,-8 0-5,-10 6 9,-30-2-2,-10-2-9,4-4-5,3-5 1,11-11-7,12-7-1,10-8-44,10-8-74,0-1-83,6 0-165</inkml:trace>
  <inkml:trace contextRef="#ctx0" brushRef="#br0" timeOffset="10612.01">13648 2548 56,'0'0'931,"0"0"-899,0 0-3,0 0 1,96-134-26,-53 94 0,-1-4-4,-5-1-12,-12 6 9,-11 3 3,-14 6-5,0 5 5,-32 5-4,-8 12-5,-4 8-11,-1 0 14,9 0 5,10 21-1,10 2-2,9 4-6,7 1 1,3 0-2,28-2 10,10 1-6,12 0 7,-3-1 4,-4-4 1,-15 0-1,-12-2 3,-14 0-4,-5 6 7,0 0 7,-26 1-2,-6-2-4,-1-7-4,6 1-4,9-7-3,7-7-18,7-2-84,4-3-67,0 0-28,11-20-287</inkml:trace>
  <inkml:trace contextRef="#ctx0" brushRef="#br0" timeOffset="10816.24">14186 2424 843,'0'0'162,"0"0"-150,0 0 3,0 0 9,164 0-10,-114 0-13,-6-6-1,-9 0-136,-14-6-70,-11-6-94</inkml:trace>
  <inkml:trace contextRef="#ctx0" brushRef="#br0">15129 2252 672,'0'0'103,"0"0"-67,0 0 31,0 0-23,0 0-24,-117 9-4,82 18 0,0 2 6,1 8 6,5 1 0,4 0-6,9-4-8,8-4-12,8-6 8,0-5-10,10-10 1,22-9 2,11 0 6,3-9-7,1-18-2,-6-1-12,-9-2 12,-9-4 0,-5 2 4,-9 6 5,-7 10 10,-2 8 29,0 8 11,0 0-35,0 0-18,0 20-6,-7 6 5,3 1 1,4-1 0,0-1-3,26-4 0,19-6 6,12-7 17,9-8-9,2 0 0,-3 0 2,-9-14-2,-13 0-11,-20 2 0,-13 0-6,-10 0-18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43:08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1198 4042 681,'0'0'116,"0"0"-22,0 0 29,0 0-62,0 0-19,0 0-25,0 0-11,0 0 17,0 138 11,0-75 1,0 3-15,0-1-9,-6-7-4,2-7 3,-2-10-7,6-10-3,0-12 1,0-6 2,8-4-3,21-5 3,13-4-2,13 0 5,5 0-3,3-4-3,-7-6-59,-5-1-87,-10-4-168,-15-6-297</inkml:trace>
  <inkml:trace contextRef="#ctx0" brushRef="#br0" timeOffset="228.73">2069 4106 1041,'0'0'30,"0"0"-27,126-60 68,-66 44-28,0 6-32,-1 4-7,-5 5-4,-6 1-34,-11 0-75,-12 0-59,-9 0-99,-14 0-69</inkml:trace>
  <inkml:trace contextRef="#ctx0" brushRef="#br0" timeOffset="548.74">2079 4117 732,'0'0'143,"0"0"-134,0 0 8,-6 112 23,-1-32 45,-1 16-18,-2 8-28,-1 11-11,-8-5-14,4-3-2,0-9-1,5-10 2,9-16-3,1-9-1,0-14 0,0-13-2,17-9-1,12-13 4,6-9-3,15-5-2,8 0-4,7-2-1,3-11-6,3-8-107,-5-5-173,-6-7-256</inkml:trace>
  <inkml:trace contextRef="#ctx0" brushRef="#br0" timeOffset="1777.92">3292 4271 826,'0'0'64,"0"0"-23,0 0 69,-135-89-49,107 87-25,4 2-18,3 0-8,3 20-9,3 18-1,-1 15 0,7 10 3,3 6 11,1 1 4,2-3-4,3-5 2,0-6-7,0-5-7,0-5 3,6 0-5,0-7 0,0-4-29,-4 0-53,-2-3-72,0-3-140,-21-7-63</inkml:trace>
  <inkml:trace contextRef="#ctx0" brushRef="#br0" timeOffset="1913.71">2754 4879 665,'0'0'91,"0"0"39,0 0-69,94-107-54,-10 65 9,19-10-16,9-1-53,-7 2-158,-21 1-135</inkml:trace>
  <inkml:trace contextRef="#ctx0" brushRef="#br0" timeOffset="2110.48">3508 4339 894,'0'0'88,"0"0"-29,0 0-9,0 0-12,-85 150 10,70-79-15,5-3-21,8-2-3,-1-8-3,3-8-5,0-6-1,17-11-25,6-9-70,2-13-76,1-11-96,0-3-143</inkml:trace>
  <inkml:trace contextRef="#ctx0" brushRef="#br0" timeOffset="2349.7">3788 4381 1109,'0'0'61,"0"0"-42,0 0-15,0 0 7,-13 158 13,11-87-2,-2 3-19,2-6 6,2-6-6,0-11-3,6-13 0,17-11 0,5-12 2,8-10-2,0-5-10,-1 0-40,-1-13-73,-14-13-143,-11-3-235</inkml:trace>
  <inkml:trace contextRef="#ctx0" brushRef="#br0" timeOffset="2478.31">3757 4736 834,'0'0'0,"0"0"-20,0 0 17,169-96-135,-114 69-134</inkml:trace>
  <inkml:trace contextRef="#ctx0" brushRef="#br0" timeOffset="2699.92">4145 4368 967,'0'0'75,"0"0"-53,0 0 2,162 44 0,-102 3 7,-3 14-5,-16 6-14,-20 2-5,-19-1 3,-2-5-3,-20-5 5,-10-8-5,-4-13-3,8-10-1,5-17-3,10-10-71,2 0-107,9-22-156</inkml:trace>
  <inkml:trace contextRef="#ctx0" brushRef="#br0" timeOffset="3179.7">4627 4243 902,'0'0'91,"0"0"-91,0 0 0,0 0 5,147 0 16,-78 0-11,-3 0-5,-3-5 1,-11 5-4,-16 0 0,-8 0-2,-10 26-5,-9 17 5,0 11 18,-5 15 15,3 12 6,4 8-16,0 9-4,5 2-12,-5-6 7,-5-3-13,-2-11 11,-4-5 3,-6-5 8,-18-11 1,-10-9-3,-6-11-2,-4-15 2,-2-9-13,5-10-2,-2-5-6,10-12-17,10-30-65,19-18-175,4-15-458</inkml:trace>
  <inkml:trace contextRef="#ctx0" brushRef="#br0" timeOffset="3370.7">5859 4754 1132,'0'0'71,"0"0"-69,159-72-4,-90 52 1,-7 10-41,-12 6-151,-24 2-259</inkml:trace>
  <inkml:trace contextRef="#ctx0" brushRef="#br0" timeOffset="3517.7">5859 4985 711,'0'0'188,"0"0"-167,0 0 23,0 0 12,0 0-8,184 12-44,-107-33-4,-14-6-253,-26-8-392</inkml:trace>
  <inkml:trace contextRef="#ctx0" brushRef="#br0" timeOffset="3953.92">7028 4309 842,'0'0'119,"0"0"-101,0 0 7,-13 128 50,7-56-3,0 1-28,1-3-19,4-5-11,-2-4-6,3-5-6,0-8-2,0-7-9,0-7-63,0-6-81,0-10-141,-14-10-102</inkml:trace>
  <inkml:trace contextRef="#ctx0" brushRef="#br0" timeOffset="4104.48">6955 4449 686,'0'0'112,"0"0"-110,155-138 53,-75 100-12,1 6-43,-13 12-14,-16 10-166,-21 10-200</inkml:trace>
  <inkml:trace contextRef="#ctx0" brushRef="#br0" timeOffset="4271.08">7007 4624 416,'0'0'329,"0"0"-283,0 0 27,0 0 1,0 0-22,0 0 11,135 26-40,-59-48-23,1-2-6,-8-2-132,-9-6-211</inkml:trace>
  <inkml:trace contextRef="#ctx0" brushRef="#br0" timeOffset="4502.05">7734 4231 479,'0'0'546,"0"0"-512,0 0 11,0 0 35,-140 155-39,111-82 0,9 4-14,5-5-14,3-4 1,10-2-13,2-10-1,0-4 0,4-7-6,12-13-71,6-10-82,2-12-101,4-10-45,2 0-45</inkml:trace>
  <inkml:trace contextRef="#ctx0" brushRef="#br0" timeOffset="4830.63">7791 4899 579,'0'0'165,"0"0"-2,0 0-32,82-124-64,-54 79-22,0-5-22,-6 0-7,-5 4-7,-10 12-4,-7 9-5,0 14-4,-13 6-11,-10 5-4,1 0-8,2 5 8,9 13-26,8 5 11,3-3-1,5 5 10,24-3 11,5 1 0,10-4 14,-2 3 2,-1-3 6,-8 0 25,-6-1 11,-7 1 13,-9-5-14,-8 3-4,-3 1-15,0 5-5,-21 0-7,-12 3-8,-7-4-4,-3-3-35,3-12-105,5-7-72,6 0-133</inkml:trace>
  <inkml:trace contextRef="#ctx0" brushRef="#br0" timeOffset="5063.63">8345 4381 891,'0'0'92,"120"5"-68,-58 30 90,-10 15-54,-14 13-30,-16 9 7,-17 8-16,-5 4 0,-32-1-8,-16-4 1,-10-4-2,0-11-8,6-10-1,6-8-1,7-16-2,8-14-26,6-13-95,6-3-171,-3-43-194</inkml:trace>
  <inkml:trace contextRef="#ctx0" brushRef="#br0" timeOffset="5979.68">349 3996 675,'0'0'190,"0"0"-185,0 0 14,0 0 61,0 153-22,0-97-19,0 0-20,0-4-15,0-4 0,0-4-4,-2-6-8,-3-1-74,-1-8-143,-8-9-39,-4-11-112</inkml:trace>
  <inkml:trace contextRef="#ctx0" brushRef="#br0" timeOffset="6138.38">120 4257 128,'0'0'487,"0"0"-417,21-111 45,19 68-25,12-3-26,6 5-39,-7 12-22,-11 12-3,-11 14-64,-6 3-82,-10 0-47,-9 29-147</inkml:trace>
  <inkml:trace contextRef="#ctx0" brushRef="#br0" timeOffset="6286.68">160 4620 390,'0'0'31,"0"0"37,0 0-18,0 0-7,0 0 16,149-14-51,-97-20-8,-6-4-129,-12-4-95,-10-7-58</inkml:trace>
  <inkml:trace contextRef="#ctx0" brushRef="#br0" timeOffset="6607.94">521 4263 383,'0'0'184,"0"0"-122,0 0-55,0 0 36,21 126 57,-10-48-5,-1 17-31,-1 14-19,-2 11-20,4 5-15,0-2-9,9-12 6,2-19-7,2-27-7,5-23 6,0-17 1,-1-21-4,0-4-25,-3-27-7,-12-20 36,-13-14 2,-2-11 4,-44-4-6,-17 1-22,-9 8 11,3 13 11,9 15 39,14 12 3,17 6-8,15 1 3,14-2 7,16-8-43,35-5-1,25-6-34,15 2-36,3 4-122,-7 0-177</inkml:trace>
  <inkml:trace contextRef="#ctx0" brushRef="#br0" timeOffset="8241.93">8893 4357 540,'0'0'205,"0"0"-76,0 0-33,0 0-45,0 0-28,0 0-22,12 123 49,-12-43 19,0 5-40,0-4-17,0-9-9,4-12 1,11-18-3,8-12-1,4-15 0,6-13-7,10-2-28,10-15-8,0-21-4,1-11-5,-14-14 16,-11-7 3,-11-4-21,-11-2 26,-7 6-5,0 11 33,0 17 10,-11 12 8,-1 12-2,1 8 23,3 5-30,-2 3 3,4 1-12,-1 25-7,7 9 7,0 8 3,0 4 1,0 4 11,9 0 4,-1 0-5,3 0-1,-1-3-5,-4-4-1,2-10-3,-4-5-1,-2-13 0,0-8 2,1-5-4,1-3 5,-3 0 12,8-11 5,2-14 6,5-7-27,3 3-2,1 4-2,-3 5-8,1 10 8,0 8-6,-2 2 8,-1 0-9,1 18-3,-1 8 11,1 2 0,-3 3 0,3-5-5,-3-7-8,3-2 0,4-7 3,2-10-3,7 0-6,3-4 11,-1-23 8,2-2 1,-3-8 0,-4-4 0,-6 0 1,-9 5 1,-8 9 1,-3 10 11,0 11 8,-1 6-10,-18 0 7,-2 14-18,-1 16 0,5 12 4,5 2-1,8 4-3,4-2 2,0-5-3,4-5 0,14-9 2,5-6 2,0-10-4,5-6 1,2-5 3,4 0 9,-1-20-3,-4-8-3,0-5 5,-8-4-5,-3-2 4,-7 6-9,-5 10 4,-6 11-1,0 8-4,0 4-1,0 0-2,0 0-7,0 0 9,-4 0 2,2 0-1,2 0-1,0 0 0,0-9-17,17 0 0,10-1 2,6 6 13,1 4 2,0 0-2,-2 11 2,-2 13 5,-5 1 5,-6 4 2,-7-2-2,-8 1-7,-4-1-3,0-3-3,-10 0-17,-15-2-65,-6-7-174,-8-3-127</inkml:trace>
  <inkml:trace contextRef="#ctx0" brushRef="#br0" timeOffset="8401.92">8971 4694 1040,'0'0'14,"0"0"-14,0 0-12,125-96-20,-15 62-47,11-6-91,-4-4-277</inkml:trace>
  <inkml:trace contextRef="#ctx0" brushRef="#br0" timeOffset="8828.65">11350 4400 422,'0'0'527,"0"0"-492,0 0-27,0 0 39,20 139 13,-20-77 10,0 1-27,0-5-17,0-5-10,0-12 1,0-11-4,0-11 4,0-7-5,18-10-9,13-2 1,14 0-4,10-19 0,10-10-38,-3-11-111,-6-5-208,-18-9-365</inkml:trace>
  <inkml:trace contextRef="#ctx0" brushRef="#br0" timeOffset="8993.11">11914 4427 917,'0'0'80,"0"0"-79,162-52 17,-81 34-13,-3 3-5,-11 4 0,-21 3-174,-23 1-120,-23 2-172</inkml:trace>
  <inkml:trace contextRef="#ctx0" brushRef="#br0" timeOffset="9248.02">11941 4463 443,'0'0'200,"0"0"-146,-29 150 80,29-83-8,0 7-69,0 6 2,0 4-14,-7 5-18,3-7-15,-1-4 23,5-12 1,0-15 0,0-13-7,16-18-5,15-8-6,13-12 0,19 0-2,11-25-7,0 0-9,-1 0-15,-13 5-80,-20 1-183,-15-1-365</inkml:trace>
  <inkml:trace contextRef="#ctx0" brushRef="#br0" timeOffset="9930.7">12996 4342 545,'0'0'345,"0"0"-316,0 0 66,0 0-14,0 0-58,0 0 2,-141-46-16,89 49-1,9 17 8,4 3 8,5 12-4,10 9-9,8 16 1,5 7-4,11 3 3,0 3 14,0-6-13,18-1-1,4-6-7,1-3-3,-10-10-1,-4-4-19,-9-1-43,0-8-77,-21-2-127,-11-12-21,-6-13-31</inkml:trace>
  <inkml:trace contextRef="#ctx0" brushRef="#br0" timeOffset="10068.53">12433 5067 320,'0'0'218,"0"0"-106,0 0 65,0 0-64,-8-122-66,58 90-27,24-4-7,24-7-5,8 0-7,4-2-1,-6 4-77,-21 2-159,-11 1-115</inkml:trace>
  <inkml:trace contextRef="#ctx0" brushRef="#br0" timeOffset="10253.89">13260 4478 709,'0'0'79,"0"0"31,0 0-19,0 0-34,-131 130 12,100-64-21,6 3-5,5 2-17,13-3-14,7-5-6,0-9-5,12-4-1,9-7-12,6-16-75,0-10-80,4-17-97,3 0-99</inkml:trace>
  <inkml:trace contextRef="#ctx0" brushRef="#br0" timeOffset="10642.43">13637 4668 596,'0'0'346,"0"0"-309,0 0 43,0 0-14,0 0-49,-140 40-2,102 6-4,5 2-6,8-1-3,14-7 0,11-8-2,0-8-3,11-4-10,16-10-32,4-10 4,3 0 8,3-13-1,-4-12-15,-3-9 15,-6-2-3,-8-3 28,-3 3 9,-7 8 51,-3 7 10,-1 12-4,-2 4 4,0 5-5,0 0-21,0 0-28,0 20-7,0 13-2,0 9 2,2-1 2,10-2-2,3-1-13,3-7-60,2-7-35,6-13-102,3-11-58</inkml:trace>
  <inkml:trace contextRef="#ctx0" brushRef="#br0" timeOffset="10884.04">13935 4570 838,'0'0'146,"0"0"-85,0 0 13,0 0-55,0 0-11,-15 128 18,13-58-6,-4 0-4,1-1-5,5-7 7,0-11-12,0-12-3,20-13-3,7-14 5,4-10-5,2-2-17,3-7-41,-7-16-81,-7-7-141,-15-2-209</inkml:trace>
  <inkml:trace contextRef="#ctx0" brushRef="#br0" timeOffset="11020.64">13815 4900 359,'0'0'594,"0"0"-573,0 0 13,0 0-29,0 0-5,155-79-75,-91 58-205,-13 3-148</inkml:trace>
  <inkml:trace contextRef="#ctx0" brushRef="#br0" timeOffset="11258.64">14175 4604 496,'0'0'495,"0"0"-488,0 0 2,158-11 12,-89 48-4,-4 11 27,-10 12-30,-21 4-1,-23 1-8,-11-2 7,-7-5 12,-29-7-10,-11-7-5,5-10-2,7-13-7,8-14-16,6-7-114,6-7-102,1-30-206</inkml:trace>
  <inkml:trace contextRef="#ctx0" brushRef="#br0" timeOffset="11632.63">14393 4375 916,'0'0'57,"134"-44"-57,-41 26 34,7 6-7,1 7-8,-3 2 0,-13 3-15,-16 0-2,-25 3-2,-15 22-5,-15 9 0,-12 11 5,-2 16 23,0 12 7,0 9 6,0 7-16,0-2-9,0 2-6,13-5 2,7-3 0,-1-6 6,-9-7-4,-10-17 1,0-9-4,-22-12 5,-16-8 2,-9-7-3,-4-8-5,-6-7-1,7 0-4,8-22-5,11-5-45,12-5-104,17-1-150,2-8-120</inkml:trace>
  <inkml:trace contextRef="#ctx0" brushRef="#br0" timeOffset="11813.98">15710 4853 817,'0'0'204,"0"0"-193,131-65 13,-73 45-10,-4 4-14,-7 7-20,-15 6-197,-17-1-158</inkml:trace>
  <inkml:trace contextRef="#ctx0" brushRef="#br0" timeOffset="11985.65">15762 5150 892,'0'0'47,"0"0"6,162-33 25,-95 8-53,-5 2-11,-10 7-14,-17 6-87,-26-6-265</inkml:trace>
  <inkml:trace contextRef="#ctx0" brushRef="#br0" timeOffset="12504.49">17614 4534 989,'0'0'93,"0"0"-72,0 0 18,0 0-21,0 0-17,0 128 14,0-64-4,0 1-7,0-10-2,0-2-2,0-7-13,0 0-105,0-3-123,0-8-78</inkml:trace>
  <inkml:trace contextRef="#ctx0" brushRef="#br0" timeOffset="12743.87">17224 5388 906,'0'0'123,"0"0"-111,0 0 15,0 0 7,184-97-9,-87 62-1,0 3-9,0-1-1,-15 5-6,-12 10 2,-24 9-10,-17 6-3,-16 3-53,-13 0-101,0 14-107,-4 12-38</inkml:trace>
  <inkml:trace contextRef="#ctx0" brushRef="#br0" timeOffset="13208.07">17995 5622 795,'0'0'158,"0"0"-144,0 0 44,0 0 14,-121-39-55,79 60-5,-5 14-2,2 8-6,5 10 3,7-1-6,14-2 2,10-4-3,9-8-1,0-10-2,26-11-22,12-17 3,8 0 19,5-17-3,2-16 6,-9-6 0,-6-1 5,-9-1-5,-12 6 3,-8 12 16,-9 7 21,0 15 18,0 1-6,0 0-31,0 0-19,0 20-2,-4 6 0,4 3-1,0-4 2,4-4-1,26-4 0,7-2 0,10-10 1,-2-1-1,2-4-13,-2 0-46,-1-6-75,-7-26-214</inkml:trace>
  <inkml:trace contextRef="#ctx0" brushRef="#br0" timeOffset="13749.65">18914 4659 706,'0'0'199,"0"0"-126,0 0-6,0 0-43,0 0-10,0 119 34,0-47-15,0 1-11,0-3-9,0-4-8,0-1-1,0-7-2,9-9-4,-3-5 1,-4-14-24,-2-7-39,0-9-41,0-7-117,0-7-90</inkml:trace>
  <inkml:trace contextRef="#ctx0" brushRef="#br0" timeOffset="13982.49">18887 4708 963,'0'0'49,"0"0"-45,0 0 42,0 0-24,0 0-20,146-98 1,-78 88-1,-8 0-2,-7 4 0,-12 0-24,-14 2-41,-10 4-82,-11 0-27,-6 0-65,0 0-90</inkml:trace>
  <inkml:trace contextRef="#ctx0" brushRef="#br0" timeOffset="14161.83">18858 5037 733,'0'0'110,"0"0"-109,0 0 77,0 0-17,123-17-30,-65 5-18,-3 1-13,-6-1-81,-9-2-140,-9-2-88</inkml:trace>
  <inkml:trace contextRef="#ctx0" brushRef="#br0" timeOffset="14418.22">19669 4474 942,'0'0'96,"0"0"-93,-121 86 22,84-10 45,6 17-37,6 4 9,5 4-24,9-8-10,9-2-4,2-11-3,0-7 3,0-13-4,18-14-16,2-7-76,4-14-128,-2-17-184</inkml:trace>
  <inkml:trace contextRef="#ctx0" brushRef="#br0" timeOffset="14804.21">19824 4937 665,'0'0'159,"25"-104"-152,0 53 82,4 3-15,-4 8-64,-5 10 3,-10 8-4,-10 8-8,0 4-1,-10 5 0,-19 5-6,-7 0 6,2 0-12,5 12-1,10 8 3,13-3-19,6 5-19,0 2 12,8 2-2,21 3 13,13-5 12,1-1 13,1-2-6,-4-2 12,-11-1-2,-10-2 3,-5 0 3,-14 0 7,0 7-7,0-1 11,-19 2-5,-6-1-16,-2 0-4,3-8-125,5-10-117,11-5-129</inkml:trace>
  <inkml:trace contextRef="#ctx0" brushRef="#br0" timeOffset="15046.07">20364 4520 974,'0'0'71,"0"0"-66,0 0 21,-33 116 12,20-42-3,1 7-3,4 0-23,0 0 1,3 0-5,-3-2 5,6-7-10,0-8 2,2-11-4,0-15-1,0-12-67,0-12-75,0-14-136,0 0-130</inkml:trace>
  <inkml:trace contextRef="#ctx0" brushRef="#br0" timeOffset="15509.92">20781 4941 952,'0'0'40,"0"0"-16,0 0 45,0 0-52,-124 47-10,95-12-5,4 5 3,6 1-5,3-4 0,5-3 1,9-6-1,2-7-14,0-7-21,8-9 10,19-5 4,6 0 21,5-10 8,0-20-1,3-3-7,-6-6 1,-6 5 1,-6 6 1,-8 8 26,-7 5 22,-7 6-2,4 7-7,-5-1-6,0 3-18,0 0-18,0 14-3,0 18-3,0 6 5,0 1 1,10-5 2,11-3-2,14-10 1,12-8 7,13-10 6,10-3-9,-8-7 0,-14-18-5,-14-3-28,-20-4-33,-14-6-82,-19-4-233</inkml:trace>
  <inkml:trace contextRef="#ctx0" brushRef="#br0" timeOffset="15771.81">20949 4572 717,'0'0'95,"131"-20"-86,-48 20 138,1 23-94,2 27 5,-5 19 2,-7 9-10,-16 10 2,-23 11-8,-23 9-25,-12 4 6,-29-5-5,-21-10-9,-3-18 3,5-11-6,5-15-7,11-14 0,8-12-1,11-13-3,4-9-63,-2-5-91,3-5-255</inkml:trace>
  <inkml:trace contextRef="#ctx0" brushRef="#br0" timeOffset="33396.35">1716 6754 188,'0'0'358,"0"0"-248,0 0 2,0 0 10,0 0-53,0 0-22,0 0-22,0 0-18,0 5-6,0 39 4,0 14 24,-5 13 4,-3 1-3,-4-2-8,-3-5-8,3-9-1,3-13-6,5-8-4,4-12 0,0-6-2,0-5 0,29-4-1,11-4 9,16-4-5,8 0 2,1-4-6,-7-13-5,-3 0-90,-7-3-84,-8-3-146,-11-9-290</inkml:trace>
  <inkml:trace contextRef="#ctx0" brushRef="#br0" timeOffset="33615.37">2208 6895 975,'0'0'4,"0"0"9,0 0-13,139-46 15,-60 31 18,5-2-17,-4 3-10,-19 7-6,-16 0-6,-20 4-43,-14 3-127,-11 0-32,0 0-101</inkml:trace>
  <inkml:trace contextRef="#ctx0" brushRef="#br0" timeOffset="33906.43">2326 6927 601,'0'0'115,"0"0"-99,-73 132 69,64-78 8,4 4-36,5 4-11,0 0-8,-2 0-16,-2 1 1,-1-8-4,-1-2 6,2-9-12,-5-10-5,8-9-3,1-11-4,0-5 4,0-1-3,4-2-2,21 0 3,11-2 3,11-2 0,3-2-4,6 0-2,-2 0-46,0 0-109,-10-9-141,-3-17-125</inkml:trace>
  <inkml:trace contextRef="#ctx0" brushRef="#br0" timeOffset="34199.76">3247 6990 775,'0'0'184,"0"0"-163,0 0 6,0 0 37,-138-52-24,107 52-16,-3 0-11,2 15-3,4 18 0,3 13 4,3 10-1,9 6-4,9 7 0,4-3 0,0-2-5,8-4-3,11-4-1,-2-4-8,-6-4-96,-11-5-145,0-9-226</inkml:trace>
  <inkml:trace contextRef="#ctx0" brushRef="#br0" timeOffset="34357.73">2739 7552 651,'0'0'395,"0"0"-395,56-103 0,11 57 0,18-4 0,10-1-16,1 2-113,-16 5-117,-22 12-100</inkml:trace>
  <inkml:trace contextRef="#ctx0" brushRef="#br0" timeOffset="34537.73">3343 7096 715,'0'0'206,"0"0"-184,0 0 51,0 0-29,0 0-6,-76 147-4,65-83-18,7 4-4,4-6-10,0-6-1,0-10-2,6-7-9,12-11-81,2-10-108,-2-17-108</inkml:trace>
  <inkml:trace contextRef="#ctx0" brushRef="#br0" timeOffset="34785.46">3601 7104 1012,'0'0'119,"0"0"-106,0 0-4,0 0 2,0 0-5,-31 139 9,31-71-10,0 2 3,0-7-6,0-10 0,14-11 1,3-9-3,4-11 0,8-10-1,0-10-34,6-2-30,1-4-32,-9-18-152,-12-4-120</inkml:trace>
  <inkml:trace contextRef="#ctx0" brushRef="#br0" timeOffset="34913.68">3537 7457 688,'0'0'164,"0"0"-164,0 0-19,0 0-35,162-82-19,-99 47-99</inkml:trace>
  <inkml:trace contextRef="#ctx0" brushRef="#br0" timeOffset="35158.43">3842 7141 839,'0'0'59,"0"0"-1,0 0-30,0 0 0,129-35 6,-74 60-2,-4 8 5,-10 7 6,-13 3-13,-7 3-7,-16 3 5,-5 4-8,0-1-6,-26-6-4,-2-7-4,2-11-2,-3-9-4,2-8-19,3-11-70,4 0-133,1-34-228</inkml:trace>
  <inkml:trace contextRef="#ctx0" brushRef="#br0" timeOffset="35526.45">4077 6829 1072,'0'0'45,"0"0"-41,153-62-4,-76 49 8,3 6-1,-8 7-5,-13 0-2,-10 7-2,-18 18 0,-8 16 0,-11 11 1,-5 10 1,0 8 31,0 0-2,1 5 0,5 3-5,1 3-6,-5 6 0,-7-7-7,-2-3-2,0-9 2,-17-10-1,-12-8 0,-2-10 1,-3-10-2,-2-9 0,0-13-6,3-8 2,-3 0-5,5-29-31,9-5-44,11-10-147,11-8-226</inkml:trace>
  <inkml:trace contextRef="#ctx0" brushRef="#br0" timeOffset="35724.43">5267 7207 1112,'0'0'66,"0"0"-64,122-12 12,-51-8 8,1-2-17,-7 5-5,-12 5-68,-20 6-174,-21 6-169</inkml:trace>
  <inkml:trace contextRef="#ctx0" brushRef="#br0" timeOffset="35903.99">5269 7548 943,'0'0'197,"0"0"-190,0 0 4,0 0 22,180-23 16,-113 5-24,-7 4-20,-20 2-5,-15 9-74,-16-1-143,-9-3-228</inkml:trace>
  <inkml:trace contextRef="#ctx0" brushRef="#br0" timeOffset="36567.97">7715 6624 952,'0'0'60,"0"0"-53,0 0 71,0 0-47,-133-101-21,100 91 0,-6 2-5,-1 6 2,-6 2-3,-3 2 1,3 25 10,-2 19-4,9 17-6,12 27-5,6 23 4,17 17 3,4 11 1,8 0 7,25-4-8,5-9 4,-3-11-6,-8-19 1,-16-15 0,-11-17 14,-5-12-4,-33-10 1,-9-14 1,-6-11-3,-4-10-11,-1-9 2,4 0-3,12-16 0,12-2-3,15 4-4,13 2-37,2 8-72,17-1-162,17 5-241</inkml:trace>
  <inkml:trace contextRef="#ctx0" brushRef="#br0" timeOffset="36936.29">7630 8356 1006,'0'0'98,"0"0"-93,0 0 2,-54 138 16,54-92-11,0-4-3,9-6-6,13-7 4,7-12-4,7-10-1,2-7 0,9-8-2,-8-27 8,-3-7-4,-14-8-2,-12-12-1,-10 2 4,0 6 6,-23 16-2,-10 14 17,-2 14-5,-6 8-16,-1 2-2,6 0-3,7 5-1,11 2-5,10-7-70,8 0-124,0-24-274</inkml:trace>
  <inkml:trace contextRef="#ctx0" brushRef="#br0" timeOffset="37484.12">8303 6094 476,'0'0'59,"0"0"31,0 0-12,0 0-31,0 0 25,0 0 31,6 116-45,-30-65-14,-9-2-1,-3 1-22,-6-6 1,-3-6-13,5-6-3,2-11-2,9-9 1,7-11-2,5-1 0,11 0-3,6-18-1,0 0-21,10 0 1,16 9 10,2 1 10,11 6 1,1 2 0,6-3 0,6-2 1,-1-6 2,-6-1 7,-7-3 4,-17 0-8,-8-1 2,-9-4 11,-4-2 11,0-6-2,-18 1-5,-4-5-13,2 9-5,1 8 3,9 4-8,1 9-1,4 2-44,0 0-106,5 18-279</inkml:trace>
  <inkml:trace contextRef="#ctx0" brushRef="#br0" timeOffset="38128.44">8934 7690 648,'0'0'90,"0"0"-74,0 0 98,0 0-24,0 0-38,160-36-20,-115 4-24,-9-7-3,-17 2 4,-15-6-6,-4 5-1,-4 2 1,-25 14 1,-6 12 3,-12 10-2,0 0-2,-1 24 2,5 13 5,7 16-1,2 8-2,12 9-1,7 0-2,11-4 0,4-5-2,15-12 0,20-10 0,15-13 5,8-12-1,6-14 7,5 0 0,0-18-5,-11-10-4,-15-7-4,-14 2-61,-16-4-57,-13-1-189,0-4-225</inkml:trace>
  <inkml:trace contextRef="#ctx0" brushRef="#br0" timeOffset="38363.76">8833 7108 882,'0'0'86,"0"0"-85,0 0 11,0 0 12,134-36 5,-69 21-20,-5-2-9,-11 1-33,-14 3-180,-9 1-139</inkml:trace>
  <inkml:trace contextRef="#ctx0" brushRef="#br0" timeOffset="38758.23">9386 7120 816,'0'0'75,"0"0"-56,76-114 60,-35 61-43,-4-5-16,-1-5-7,-12 9-5,-11 11-6,-11 10 1,-2 13 4,-2 5-7,-22 10-2,-8 5 1,1 0-13,2 1-3,10 15-17,7 4-8,8 5-6,4 3 1,0-1 30,22 1 14,14 2 3,4-2 6,3 2 12,-6-4 14,-6 3-2,-10-1-7,-10-2-4,-11 2-10,0 2-1,-16 0 0,-20 2-8,-4-6-5,5-1-93,3-10-56,12-8-33,9-7-71</inkml:trace>
  <inkml:trace contextRef="#ctx0" brushRef="#br0" timeOffset="39053.5">9885 6565 665,'0'0'260,"0"0"-222,0 0-16,0 0-5,0 0 11,9 143 44,-9-63-39,2-5-14,1-4 5,4-6-11,1-18-4,6-5-2,1-13-4,1-12 0,2-9 0,2-8 0,3 0 4,0-8-7,0-13-29,-3-8-49,-7-5-71,-8 4-137,-5 0-225</inkml:trace>
  <inkml:trace contextRef="#ctx0" brushRef="#br0" timeOffset="39225.41">9863 6898 856,'0'0'106,"0"0"-99,0 0 19,0 0 4,176-131-15,-109 107-7,-11 10-8,-18 6-20,-18 7-206,-18 1-167</inkml:trace>
  <inkml:trace contextRef="#ctx0" brushRef="#br0" timeOffset="39772.37">11355 6999 685,'0'0'115,"0"0"-95,0 0 93,-114-32-49,79 32-33,-2 0-4,6 17-3,2 10-9,4 10 4,6 7 0,6 14 7,7 11-7,6 7 4,0 3 4,10-4-20,7-7-4,4-3-2,-6-2-1,-1-5-24,-13 0-65,-1-7-99,0-9-127,-26-10-170</inkml:trace>
  <inkml:trace contextRef="#ctx0" brushRef="#br0" timeOffset="40115.43">10751 7728 327,'0'0'491,"0"0"-463,95-114-12,-1 72 44,18-6-55,12-1 1,-1 3-6,-12 3-58,-20 6-78,-23 3-58,-24 1-51,-17 0 44,-14 3 147,-9 1 54,-4 7 234,0 4-28,-2 9-36,-11 2-32,2 4-19,-5 3-34,-1 1-29,-1 28-30,-1 17-2,6 10 4,5 9-7,0 6-7,8-3-5,0-6-6,0-5 1,0-10-3,10-10-1,5-9-31,1-12-74,6-10-108,2-6-41,5-10-326</inkml:trace>
  <inkml:trace contextRef="#ctx0" brushRef="#br0" timeOffset="40357.62">11907 7117 822,'0'0'129,"0"0"-116,0 0 10,0 0 6,-11 105 9,9-38 6,2 7-17,0 2-2,0-4-5,0-8-7,7-8-5,12-17-6,4-13 0,1-12-1,6-12 0,1-2-1,2-6-23,-2-20-70,-11-4-94,-15 0-166</inkml:trace>
  <inkml:trace contextRef="#ctx0" brushRef="#br0" timeOffset="40492.9">11825 7529 625,'0'0'137,"0"0"-135,0 0-2,0 0 0,154-85-20,-101 61-62,-9-3-229</inkml:trace>
  <inkml:trace contextRef="#ctx0" brushRef="#br0" timeOffset="40693.03">12224 7096 758,'0'0'112,"0"0"-93,0 0 44,135 72-8,-90-13 26,-14 3-38,-12 9-29,-17-2-10,-2 4 2,-14-3-6,-19-6-2,-3-11-76,5-18-75,11-19-65,9-16-59</inkml:trace>
  <inkml:trace contextRef="#ctx0" brushRef="#br0" timeOffset="41158.42">13013 7295 37,'0'0'842,"0"0"-794,0 0 3,-127 42 18,104-5-48,6 2-10,7 1-4,6-1-6,4-7-1,0-4-1,4-8 1,19-9-12,6-8-7,7-3 17,1-7-11,2-20 5,-6-10 3,-2-8-7,-8-10 7,-9-7 5,-9-9 3,-5-7-1,0 5 2,-2 4 11,-10 18 8,1 19 11,3 18 5,4 11-4,-3 3-12,1 20-23,-2 23 1,4 20-1,4 6 4,0 1 3,0-1-2,4 0 2,8-2-7,-1-9 1,-1-10-1,0-11-3,0-10-31,5-9-51,-2-14-94,2-4-104,3-9-155</inkml:trace>
  <inkml:trace contextRef="#ctx0" brushRef="#br0" timeOffset="41413.37">13430 7032 304,'0'0'602,"0"0"-551,0 0-44,0 0 19,0 0 26,29 158 1,-27-83-22,-2 0-3,0 2 3,0-6-7,0-13-13,2-14-5,13-16-2,8-13-1,8-10 2,11-5-1,7-7-4,1-22-4,-9-6-77,-11 0-92,-18-5-196</inkml:trace>
  <inkml:trace contextRef="#ctx0" brushRef="#br0" timeOffset="41640">13310 7279 938,'0'0'78,"0"0"-77,135-41 21,-48 20 22,2-6-12,-4 3-16,-20 4-9,-21 5-5,-22 6-2,-19 4-31,-3 1-19,-16 1-117,-21 3-151,-8 0-176</inkml:trace>
  <inkml:trace contextRef="#ctx0" brushRef="#br0" timeOffset="42807.01">2131 9353 469,'0'0'543,"0"0"-496,0 0-26,0 0 20,0 0-23,0 0 4,-23 104 6,19-48-1,-3 2-7,4 0-8,-3-5 6,3-6-7,1-7-6,0-6-5,2-9 5,0-7-5,0-4 0,0-6 0,4-4 0,15-4-18,2 0-40,16-7-37,3-18-79,9-14-124,-3-5-247</inkml:trace>
  <inkml:trace contextRef="#ctx0" brushRef="#br0" timeOffset="42989.94">2569 9448 992,'0'0'66,"0"0"-57,0 0-9,181-109 4,-105 77-1,-7 11-3,-12 11-26,-12 6-167,-16 4-82,-20 0-133</inkml:trace>
  <inkml:trace contextRef="#ctx0" brushRef="#br0" timeOffset="43287.39">2596 9439 621,'0'0'103,"0"0"-93,0 0 57,0 0-6,-56 136 10,56-89 1,2 4-11,3 9-12,-3 10-9,-2 8-4,0 11-2,0 5-15,-2-4-3,-11-9-4,2-15-1,-2-16-6,10-12-1,1-9 2,2-15-5,0-2 2,13-12-3,25 0 0,13-5 2,12-23-2,8-6-19,-2 2-75,-2-4-78,-5 4-175</inkml:trace>
  <inkml:trace contextRef="#ctx0" brushRef="#br0" timeOffset="43604.19">3617 9508 826,'0'0'9,"0"0"7,0 0 86,-140-53-49,115 53-8,2 0-14,2 12-18,-4 22-7,3 12 10,-1 14-5,10 6 12,7 4-10,3 2-3,3-4 0,0-1-10,11-6 6,5 0-6,-6-5-30,-5-8-72,-5-3-92,0-10-63,-20-12-245</inkml:trace>
  <inkml:trace contextRef="#ctx0" brushRef="#br0" timeOffset="43747.4">3171 10069 865,'0'0'42,"85"-109"-29,-12 47-13,21-4 0,11-3 0,1 7-83,-10 6-116,-19 10-156</inkml:trace>
  <inkml:trace contextRef="#ctx0" brushRef="#br0" timeOffset="43943.72">3945 9446 606,'0'0'273,"0"0"-240,0 0 28,0 0 9,-116 86-31,96-28 14,4 11-18,7 5-9,3 0-5,6 0-17,0-7 1,0-4-3,6-5-2,8-10-33,1-15-74,1-15-87,0-15-62,2-3-109</inkml:trace>
  <inkml:trace contextRef="#ctx0" brushRef="#br0" timeOffset="44346.14">4306 9719 852,'0'0'127,"0"0"-120,0 0 54,-123 7-2,92 16-22,5 12-22,3 2-9,6 6-5,8-1-1,6-4 0,3-8-4,0-7-26,20-6-32,11-15-2,2-2 8,8-19 9,1-14 23,-6-9 24,-7-2 3,-11 1 5,-7 6 18,-7 6 34,-4 13 10,0 9 10,0 4-11,0 5-15,0 0-27,0 0-23,0 10-4,0 17-6,0 8 6,7 7 0,6-1 0,1-1-3,6-5-36,2-3-62,1-9-94,0-15-71,0-8-94</inkml:trace>
  <inkml:trace contextRef="#ctx0" brushRef="#br0" timeOffset="44594.83">4652 9583 879,'0'0'150,"0"0"-90,0 0 2,0 0-37,0 0-19,0 0 12,-8 136 1,8-76 0,0 3-2,0-1-3,3-2-6,10-8-5,2-12-2,4-14 0,5-10-1,1-13-9,6-3-26,0-12-25,-4-17-49,-5-5-172,-13 0-206</inkml:trace>
  <inkml:trace contextRef="#ctx0" brushRef="#br0" timeOffset="44746.07">4652 9904 1010,'0'0'54,"0"0"-54,0 0-4,0 0-26,164-106-25,-114 83-162,-15 4-227</inkml:trace>
  <inkml:trace contextRef="#ctx0" brushRef="#br0" timeOffset="44984.27">4930 9613 665,'0'0'344,"0"0"-341,0 0 3,0 0-6,156-18 11,-100 50 13,-8 9 6,-9 8-4,-14 6 10,-14 5-7,-11 1 4,0 8-14,-11-5-15,-16-8 3,0-11-6,4-16-2,3-14-32,5-15-101,1 0-83,-4-29-102</inkml:trace>
  <inkml:trace contextRef="#ctx0" brushRef="#br0" timeOffset="45365.39">5117 9346 803,'0'0'170,"0"0"-170,143-39 9,-63 34 3,5 3-8,0 2 1,-10 0-4,-15 5-1,-17 9-23,-18 7 2,-12 7 15,-9 8 6,-2 13 20,-2 9 21,0 9 3,5 6 6,6 7-1,4 4-13,5 7-11,0 0-4,-4 4-4,-12-2-6,-4-10 2,-2-4 0,-31-8 6,-12-8 1,-6-9 1,-7-14-7,0-16-10,0-13 0,8-11-4,2-6-22,13-29-47,8-9-107,14-12-271</inkml:trace>
  <inkml:trace contextRef="#ctx0" brushRef="#br0" timeOffset="45569.35">6297 9835 1084,'0'0'59,"118"-44"-49,-41 20 25,-3 0-19,-11 7-16,-17 5-9,-17 5-162,-17 7-232</inkml:trace>
  <inkml:trace contextRef="#ctx0" brushRef="#br0" timeOffset="45744.19">6379 10115 1015,'0'0'59,"0"0"-35,0 0 32,129-23-7,-66 0-22,-8 0-27,-10 3-1,-16 2-111,-15-2-207,-14-4-350</inkml:trace>
  <inkml:trace contextRef="#ctx0" brushRef="#br0" timeOffset="46551.52">8963 9715 813,'0'0'97,"0"0"-76,0 0 60,0 0-8,0 0-33,-152-88 4,105 88-21,3 4-12,-2 14-2,5 6 8,2 8 2,7 8-7,4 15-2,11 14-2,6 22-3,11 11-2,0 11-1,8-1 3,17 0-5,2-4 3,0-1-1,-10-13-1,-8-9 0,-9-20 1,0-9 3,-22-10 20,-11-13 0,-6-9-6,-3-14-6,0-10-5,-3 0-2,2-4-3,6-11-1,11 4-2,8 3-13,7 4-35,11 4-41,0 0-131,15 0-251</inkml:trace>
  <inkml:trace contextRef="#ctx0" brushRef="#br0" timeOffset="46837.83">8699 11292 800,'0'0'99,"0"0"-44,0 0 26,-8 113-51,14-102-2,19-8-19,4-3 1,4-3-2,3-25 4,-5-9-7,-7-4 0,-12-2-2,-12 5-1,0 9 14,-7 6 18,-15 9 13,-5 10-26,-2 4-11,2 0-6,5 0-4,3 0-1,9 0-26,4 0-61,6-2-80,0-22-214</inkml:trace>
  <inkml:trace contextRef="#ctx0" brushRef="#br0" timeOffset="47384.18">9407 9282 711,'0'0'159,"0"0"-154,0 0 10,0 0 16,0 0 2,0 0-5,-28 118-16,4-86-2,-7-4-5,2-3-2,0-11 1,6-7-3,5-7 3,7 0 1,7 0-5,4-12-13,0-1-13,4 3 8,19 1 9,6 7 7,4 2 1,9 0 1,8 0 2,3-5 8,2-7 18,-3-3 4,-12-2-1,-16-2 4,-7-1 2,-13 1-1,-4 0 1,0-1-6,-2-1-10,-21 6-8,1 1-6,0 6-7,2 4 0,7 4-7,1 0-89,12 0-121,0 0-229</inkml:trace>
  <inkml:trace contextRef="#ctx0" brushRef="#br0" timeOffset="48118.22">10197 10444 501,'0'0'176,"0"0"-109,0 0 8,0 0 27,0 0-37,116-59-24,-75 25-23,-8-1-10,-9 1 1,-14 3-5,-10 2 5,0 1 10,-10 9-8,-16 4 15,-5 14-13,-5 1-3,-4 9-6,-2 23 0,1 15 4,5 7 2,10 8 1,11 5 1,12 2-3,3-7 0,13-9-4,23-13-3,10-14 0,3-12 0,10-14 5,-1 0-3,-5-17 3,-1-17-4,-14-1-3,-7-5-15,-11-4-72,-9-4-98,-11-1-208</inkml:trace>
  <inkml:trace contextRef="#ctx0" brushRef="#br0" timeOffset="48346.07">10009 9878 398,'0'0'554,"0"0"-525,0 0-27,0 0 23,0 0-9,167-87-6,-107 63-10,-12 4-20,-12 4-215,-14 0-161</inkml:trace>
  <inkml:trace contextRef="#ctx0" brushRef="#br0" timeOffset="48748.14">10535 9806 833,'0'0'63,"0"0"-52,56-141 73,-26 89-59,-9 3-12,-6 10-4,-13 8-8,-2 9 4,0 10-5,-20 9 1,-5 3 1,1 0-2,2 0 0,8 15-2,5 2-4,9 5 4,0 2-1,0 0 1,18 2 0,16-1 2,6 1 0,5-1 0,5 1 0,-10 2 2,-6-3-1,-14 0 1,-11-1-2,-9 1 0,0 1 4,-20-2-3,-9 0-1,-4-2 0,4-8-50,7-6-109,11-8-27,8-2-127</inkml:trace>
  <inkml:trace contextRef="#ctx0" brushRef="#br0" timeOffset="49006.29">11054 9314 857,'0'0'151,"0"0"-142,0 0-6,0 0 24,19 122 29,-12-57-19,0 5-8,0-5-17,4-12-6,5-9-3,7-14-2,2-9 3,0-12-3,4-9 3,0 0-4,0-7 0,0-18-29,-7-3-61,-11-6-71,-11-2-141</inkml:trace>
  <inkml:trace contextRef="#ctx0" brushRef="#br0" timeOffset="49163.61">11071 9581 814,'0'0'147,"0"0"-135,0 0 1,123-68 9,-52 41-16,1 3-6,-6 6-10,-14 0-236,-22 3-180</inkml:trace>
  <inkml:trace contextRef="#ctx0" brushRef="#br0" timeOffset="49715.37">12991 9854 702,'0'0'124,"0"0"-79,0 0 89,0 0-54,0 0-32,0 0-9,-112-68-11,65 68-16,1 5 3,0 18 12,9 5-2,8 11-10,11 14-8,14 12 1,4 12-4,0 1 1,22 1 0,3-10-1,0-4-4,-6-5 2,-5-2-8,-8-4-4,-6-3-36,0-8-37,-3-4-72,-18-11-95,-11-10-34,-1-12-57</inkml:trace>
  <inkml:trace contextRef="#ctx0" brushRef="#br0" timeOffset="49859.86">12527 10606 377,'0'0'186,"0"0"-79,0 0 40,16-133-55,30 92-50,23-2-26,18-6-9,7 0-7,-7-2-17,-12 4-118,-9 3-16,-17 8-130,-9 3 0</inkml:trace>
  <inkml:trace contextRef="#ctx0" brushRef="#br0" timeOffset="50048.03">13220 9934 470,'0'0'138,"0"0"0,0 0 14,0 0-57,0 0-31,0 0-31,-73 114 9,59-42 4,8 2-20,6-1-6,0-7-13,0-8-6,4-5-1,9-7-1,1-9-34,-3-13-59,2-11-67,5-13-73,0 0-56</inkml:trace>
  <inkml:trace contextRef="#ctx0" brushRef="#br0" timeOffset="50474.57">13597 10207 828,'0'0'70,"0"0"-22,0 0 65,0 0-51,0 0-18,0 0-26,-142 5-11,110 32 0,6 3-1,5-1-5,10 2 1,7-3-2,4-8 0,0-3-8,21-10-38,9-13-9,3-4 10,5-2 18,-2-24 3,-5-1 9,-8-10 15,-10 1 6,-7-5-1,-6 7 18,0 6 21,0 10 13,0 11-3,0 7-10,0 0-13,-2 4-29,0 21-2,0 8 0,2 2 0,0-1 0,6-5-1,13-3 0,3-9-14,0-2-18,2-9-32,-1-6-26,-1 0-78,-2-2-45,-2-19-124</inkml:trace>
  <inkml:trace contextRef="#ctx0" brushRef="#br0" timeOffset="50715.84">13845 9960 651,'0'0'150,"0"0"-98,0 0 62,0 0-79,0 0-13,6 116 55,-1-48-31,-1 5-12,-2-8-15,2-4-5,3-11-3,7-11-9,4-12 1,1-10-2,11-14 1,1-3-2,2-3-25,0-20-34,-6-3-70,-13 0-149,-14-3-147</inkml:trace>
  <inkml:trace contextRef="#ctx0" brushRef="#br0" timeOffset="50857.52">13847 10314 222,'0'0'611,"0"0"-596,0 0-11,0 0-8,136-63-18,-81 34-41,-8 1-87,-11 0-110</inkml:trace>
  <inkml:trace contextRef="#ctx0" brushRef="#br0" timeOffset="51117.2">14159 9924 538,'0'0'96,"0"0"-75,0 0 66,0 0-28,116-34-9,-72 50-17,4 24 9,4 11 30,-5 8 13,-13 12-21,-17 0-17,-17 1-10,0-2-13,-32-3-9,-9-7-7,-1-12 0,4-12-4,11-14-3,9-10-2,14-10-4,4-2-42,0-5-30,20-22-153,20-4-127,7-3-18</inkml:trace>
  <inkml:trace contextRef="#ctx0" brushRef="#br0" timeOffset="51568.36">15124 10154 817,'0'0'158,"0"0"-135,0 0 80,0 0-34,0 0-40,-116 2-14,85 32-9,2 5-4,4 0 3,10-2-3,8-2-2,7-6-2,0-7-15,11-6-24,21-12-3,7-4 19,7 0 18,0-26 2,-4-4-1,-6-9 4,-9-4 0,-14-9 2,-9-13 0,-4-11 1,0-7 1,-10 5 7,-6 17 15,7 21 17,0 22 7,6 11-10,1 7-2,2 5-27,0 29-8,0 24-1,0 14 3,0 9-1,12-2 2,3-1 1,0-5-3,-1-3 4,-2-6-6,-4-10 0,-2-12-16,1-11-41,-1-19-96,1-12-142,7-3-80</inkml:trace>
  <inkml:trace contextRef="#ctx0" brushRef="#br0" timeOffset="51831.69">15465 9869 985,'0'0'96,"0"0"-88,0 0 12,31 107 35,-12-33-5,-7 4-27,-5 2-2,-1-6-6,-2-5-2,2-13-6,7-14-1,5-15-6,9-13 2,9-14 2,6 0 0,4-11-4,-3-11 0,-10-3-25,-9 4-40,-12 1-68,-12 1-147,0-4-179</inkml:trace>
  <inkml:trace contextRef="#ctx0" brushRef="#br0" timeOffset="52027.32">15449 10222 939,'0'0'71,"0"0"-61,122-46 50,-39 24-8,2 0-14,-6 0-25,-22 4-6,-19 6-7,-23 6-5,-15 1-32,0 5-40,-19 0-141,-24 0-188</inkml:trace>
  <inkml:trace contextRef="#ctx0" brushRef="#br0" timeOffset="53377.18">13305 10812 349,'0'0'117,"0"0"-97,0 0 8,0 0 13,0 0-27,0 0-14,5 0 0,-5 0-38,0 0-77,0 0-153</inkml:trace>
  <inkml:trace contextRef="#ctx0" brushRef="#br0" timeOffset="53998.51">13310 10816 317,'0'0'80,"0"0"-28,0 0 85,0 0-33,0 0-16,0 0-20,0 0-17,58-4 11,-10-1-15,12 3-2,14-5-3,9-3-13,5-2-5,2-6-8,-3-2 4,-11 0 5,-15 2-4,-16 7-14,-20 4 1,-15 5-6,-6-1-2,-4 3-2,0 0 0,0 0-46,-18 0-59,-8 5-146,0 5-19,-3-1-127</inkml:trace>
  <inkml:trace contextRef="#ctx0" brushRef="#br0" timeOffset="54344.33">13274 10964 730,'0'0'107,"0"0"-104,0 0 5,0 0 27,0 0 34,125 42-13,-52-42-27,12 0-10,4-2 27,2-17-4,1-4-2,-12 1-3,-17 4-10,-20 6 3,-15 4-20,-16 6-6,-6 2-1,-6 0-2,0 0-1,0 0-4,0 0-32,2-1-54,7 1-49,7-7-128,3-5-56</inkml:trace>
  <inkml:trace contextRef="#ctx0" brushRef="#br0" timeOffset="55745.32">19043 9825 906,'0'0'71,"0"0"-64,0 0 16,0 0 61,-141-44-60,110 44 0,0 26-11,-5 14-11,3 15 5,2 11-4,10 0 4,11-2-6,10-10 0,0-12-1,10-14-1,19-7-7,6-15-24,9-6 0,-2-10 14,-2-22-6,-2-9 6,-6-7 0,-11-4 15,-6-3 3,-6 6 0,-6 9 11,-3 13 27,0 13 17,0 11 4,0 3-14,0 0-18,0 15-25,0 22 0,-3 11-2,3 6 1,0-4-1,5-4 0,13-6-2,5-10-3,-2-7-51,3-11-29,4-10-48,-1-2-114,-5-2-132</inkml:trace>
  <inkml:trace contextRef="#ctx0" brushRef="#br0" timeOffset="55996.38">19386 9685 940,'0'0'104,"0"0"-104,0 0 22,0 0 9,0 143 21,0-73-9,0 2-24,0 1 6,0-12-17,9-11-1,7-11-4,6-13-3,1-12 3,3-8-3,1-6-4,-3 0-37,0 0-49,-5-17-52,-4-7-120,-9-3-143</inkml:trace>
  <inkml:trace contextRef="#ctx0" brushRef="#br0" timeOffset="56146.02">19371 10062 736,'0'0'98,"0"0"-96,0 0 48,0 0-39,140-106-11,-64 80-24,-1 3-110,-12 6-105</inkml:trace>
  <inkml:trace contextRef="#ctx0" brushRef="#br0" timeOffset="56346.21">19984 9956 539,'0'0'299,"0"0"-293,0 0 4,0 0 61,147-40-64,-92 22 11,-3 1-18,-5 1-77,-14 5-59,-11 4-32,-13 6-90</inkml:trace>
  <inkml:trace contextRef="#ctx0" brushRef="#br0" timeOffset="56511.79">20126 10205 214,'0'0'579,"0"0"-555,0 0-24,0 0 55,0 0-26,138-27-29,-71 9-54,-5-2-163,-8 0-200</inkml:trace>
  <inkml:trace contextRef="#ctx0" brushRef="#br0" timeOffset="56938.32">20684 9835 785,'0'0'150,"0"0"-139,0 0 26,0 0-24,0 0-8,0 0 9,17 83-7,-17-36-2,0-1-4,0-2 2,7-9-1,4-10-2,7-16-2,6-6 2,9-3-2,5-9-14,2-20 8,-4-10-24,-7 0 1,-8-7 20,-8 3 11,-6 4 2,-5 10 7,-2 10 56,0 14-4,0 5 25,0 0-30,0 7-34,0 30-19,0 13 12,0 6 1,0-2-9,9-10-2,22-9-3,7-16 0,9-11 2,1-8 1,4-5 0,-10-29-5,-5-3-1,-18-5-48,-15 0-63,-4 1-138,-26-3-292</inkml:trace>
  <inkml:trace contextRef="#ctx0" brushRef="#br0" timeOffset="57657.66">19286 8700 532,'0'0'168,"0"0"-126,0 0 71,0 0 9,0 0-87,0 0 7,-12-48-16,-7 48-7,-8 0-11,-4 21-2,-5 9 1,3 7 2,2 5-4,8 4 3,9 0-4,12-5-3,2-7 0,7-5-2,27-12-7,8-9-32,12-8-14,2 0-31,-6-15-31,-5-12 48,-15 1 50,-10 2 18,-10 4 10,-7 6 33,-3 6 44,0 6-15,0 2-25,0 0-45,0 19-2,0 6-1,0 1 1,0-6-1,6-4-4,17-6-6,6-10-15,1 0 10,6 0-12,-2-19 28,-4-6 4,-7-3 0,-10-4 0,-9 2 16,-4 2 12,0 4 0,-23 9-1,-8 8-15,-4 7-10,2 0-5,4 2-1,5 12-3,6 2-18,9 2-109,9-6-88,0-6-147</inkml:trace>
  <inkml:trace contextRef="#ctx0" brushRef="#br0" timeOffset="58213.4">19791 8668 700,'0'0'15,"0"0"-14,0 0 20,0 0 9,4 113 4,-1-78-22,4-2-8,0-8 1,-2-6-2,4-11-3,-5-3 10,0-5-6,0 0 2,5 0 2,7-20 7,4-9-10,4 0 0,1 2-10,-2 3-5,-6 10 10,-3 7 0,-8 4-4,-3 3 2,-3 0-3,0 17 5,0 4 18,0 3-2,0 0-11,3-3-3,7-4 1,1-5-1,7-8 1,2-4-3,7 0 0,2-19-5,0-6-8,0-8 12,-4-2-6,-4-2-11,-7 5 11,-7 6 4,-6 11 6,-1 8 1,0 6 4,0 1-8,7 0-8,5 8-4,5 11 12,-2 3 8,3 1 8,-4 0 14,-3 6-2,-6-2-10,-5-2-7,0 3-2,-3-4-5,-10-4-4,3 1-30,-3-12-114,12-9-121,1 0-130</inkml:trace>
  <inkml:trace contextRef="#ctx0" brushRef="#br0" timeOffset="58372.18">20578 8620 529,'0'0'391,"0"0"-390,0 0 3,0 0 38,2 109-35,-2-63-6,0 0-1,0-2-122,0-8-73,0-12-152</inkml:trace>
  <inkml:trace contextRef="#ctx0" brushRef="#br0" timeOffset="58506.03">20601 8464 702,'0'0'42,"0"0"-36,0 0 12,0 0-18,0 0-112,0 0-137</inkml:trace>
  <inkml:trace contextRef="#ctx0" brushRef="#br0" timeOffset="58917.38">21009 8590 785,'0'0'9,"0"0"13,0 0 46,0 0-60,-117 73 5,89-38-12,8-2 3,5-1-4,5-4-2,10-5-15,0-4-35,12-12 1,17-7-4,6 0 11,1-9-2,-1-15-18,-3-6 50,-10-4 2,-10-9 12,-1-7 22,-11-11 26,0-6 19,0 3-5,0 13 12,-6 20 21,-2 15-27,-1 12-20,2 4 1,-4 9-21,1 32-21,5 13 1,5 8 3,0-4-3,0-3-1,11-5-4,7-6-1,-3 0-2,-3-3-7,-4-2-79,-6-1-142,-2-10-169</inkml:trace>
  <inkml:trace contextRef="#ctx0" brushRef="#br0" timeOffset="59197.9">21290 8791 541,'0'0'250,"0"0"-249,64-109 20,-41 74 31,-10 3-39,-11 9 20,-2 9-9,0 8 13,-15 6-7,-10 0-22,-3 14-1,-2 17 5,6 4-2,8 2 12,9-4-9,7-2-7,0-5 0,7-3-5,17-4-1,3-7-6,1-6-35,0-6-66,-3 0-87,-10 0-168</inkml:trace>
  <inkml:trace contextRef="#ctx0" brushRef="#br0" timeOffset="59487.73">21508 8618 609,'0'0'95,"0"0"-60,0 0 87,0 0-67,129-38-38,-86 61-5,-3 9 3,-7 1 5,-8 4 3,-10-7-1,-9-4-9,-6-8 8,0-6-6,0-9 5,0 0 1,-10-3 2,3-8 8,7-25-1,0-13-15,11-7-2,28-6-9,7 4 7,4 4-8,-2 7-3,-5 6 2,-10 9-2,-12 4-38,-17 9-64,-4 5-76,-12 5-299</inkml:trace>
  <inkml:trace contextRef="#ctx0" brushRef="#br0" timeOffset="61386.63">19005 11422 474,'0'0'113,"0"0"-82,0 0 81,0 0-17,0 0-55,0 0 14,-65-53-21,43 53-24,0 0 12,-5 10 3,2 15 0,0 5-6,4 8 8,5 4-10,7-1-1,9-2-5,0-9-3,9-6-4,18-8 0,2-8-2,6-8 3,-1 0-4,-3-13-2,-5-13-11,-3-6-6,-5-5 13,-5-1-1,-7-3 7,-1 2 1,-5 9 3,0 7-2,0 13 17,0 8 6,0 0-5,0 2-4,0 2-11,0 24-5,2 15 0,6 3 5,3 0-4,7-4-1,1-8 2,4-4 1,1-4-3,1-11-4,-1-4-16,1-7-58,1-2-79,-4 0-61,-4-13-151</inkml:trace>
  <inkml:trace contextRef="#ctx0" brushRef="#br0" timeOffset="61879.59">19727 11401 678,'0'0'108,"0"0"-99,0 0 87,0 0-33,0 0-36,0 0-12,-130 15-1,95 15-6,4 6 4,6 2-2,7 2-3,12 1-1,6-6-6,0-3 0,9-10 0,15-12 0,7-10-2,8 0-4,-1-21-18,-4-14 12,5-8 0,-10-3 2,-7-3 3,-12-1 4,-7-2 3,-3-6 0,0-1 0,-3 7 6,-7 14-3,-3 16 24,2 12 2,2 10 4,2 0-11,5 8-12,0 28-8,2 10 4,0 9 4,7 0 0,12-1-2,1 3-2,5 1-2,-8-3-4,4-4 0,-1-7-40,-5-14-59,3-11-132,-2-17-87</inkml:trace>
  <inkml:trace contextRef="#ctx0" brushRef="#br0" timeOffset="62173.41">20057 11209 734,'0'0'99,"0"0"-63,0 0 84,0 0-106,0 0-4,12 102 27,-4-40-6,1 7-1,-5 0-1,4 4-8,-4-10-10,5-10-7,1-14 0,6-17-2,5-10 0,3-12 0,7 0-2,2-10-4,1-16-44,-6-3-60,-7 0-105,-7-2-72</inkml:trace>
  <inkml:trace contextRef="#ctx0" brushRef="#br0" timeOffset="62361.74">19998 11538 874,'0'0'34,"0"0"-25,0 0 0,146-82-3,-88 60-6,-10 6-6,-11 5-120,-12 2-30,-10-1-94</inkml:trace>
  <inkml:trace contextRef="#ctx0" brushRef="#br0" timeOffset="62615.45">20735 11405 826,'0'0'71,"0"0"-65,0 0 95,0 0-70,152-44-7,-117 30-11,-4 2-9,-9 5-4,-10 0-21,-4 7-43,-5 0-108,-3 0-45,0 0-81</inkml:trace>
  <inkml:trace contextRef="#ctx0" brushRef="#br0" timeOffset="62857.28">20763 11662 726,'0'0'119,"0"0"-111,0 0 52,0 0 12,119-34-3,-70 20-39,-5 1-21,-7 1-5,-17 7-4,-5 1-23,-11 4-39,-2-2-90,-2-1-50,0-6-90</inkml:trace>
  <inkml:trace contextRef="#ctx0" brushRef="#br0" timeOffset="63568.45">21866 11247 748,'0'0'71,"0"0"-38,0 0 95,0 0-94,0 0-11,-123 13-10,86 16-1,-1 7-3,7 7-4,4 3 1,8 0-4,13-2-1,6-5-2,0-14-2,21-9-10,10-14-7,8-2 11,3-11-6,0-21 10,-7-5-11,-6-5 7,-6-3 5,-11-5 4,-8-5 1,-4-12 2,0 0 6,0 2 2,-12 14 12,1 14 10,1 14 10,2 16 6,1 7-14,6 0-6,-4 9-25,5 29-3,0 15 0,0 9 6,9 2-6,16-2 5,1-1 0,1-7-2,-2-6-1,-8-6-2,-1-9-1,-5-4-20,-2-12-51,-2-4-74,4-11-132,2-2-76</inkml:trace>
  <inkml:trace contextRef="#ctx0" brushRef="#br0" timeOffset="63996.18">22187 11319 820,'0'0'133,"0"0"-120,0 0 15,0 0-4,0 0-5,0 0-5,3 139-9,7-103-1,2-7-4,5-4 4,7-13-3,0-10 0,6-2 3,5-12 0,-3-18 0,-1-5-1,-8-4-3,-4 0-1,-8 1 1,-7 11 1,-4 10 7,0 10 30,0 7 17,0 0-20,0 0-20,0 10-7,-7 20-8,5 5 4,2 6 6,0-4-8,7-4 3,21-8-5,11-11 1,12-14 6,9 0 1,5-11 4,2-19 2,-7-1 2,-13-3-3,-9 9-9,-20 9-4,-14 3-2,-4 11-38,-15 2-115,-32 9-320</inkml:trace>
  <inkml:trace contextRef="#ctx0" brushRef="#br0" timeOffset="64798.15">19919 13090 535,'0'0'177,"0"0"-153,0 0 71,0 0 14,0 0-75,0 0 0,-87 11-13,50 14-5,-4 8 4,4 2 0,9 3-1,8 2-3,13-3-11,7-9-3,0-8 0,27-8-4,11-12 2,3 0-13,3-26-8,-1-12 9,-8-9 2,-10 3-11,-10-4 13,-9-2 3,-6 0 3,0-8 2,0-4 0,-10-3 3,-4 12 4,0 14 5,8 17 20,2 16 14,2 6-14,2 0-12,0 32-20,0 17 1,2 10 7,15 8 7,4-1-10,-1-2 1,-3 0-6,-1-1-2,-3-8-3,-4-12-42,-2-17-51,0-17-119,2-9-12,-1-7-75</inkml:trace>
  <inkml:trace contextRef="#ctx0" brushRef="#br0" timeOffset="65061.51">20202 12835 787,'0'0'177,"0"0"-152,0 0-17,0 0 22,0 0 13,33 124 8,-22-61-27,3 4-2,-5 0 5,-1 2-9,2-6-3,1-8-2,5-14-3,3-10-6,6-16 0,2-10-2,0-5 0,-3 0-2,0-20-33,-4-4-44,-3-7-56,-13 0-137,-4-1-114</inkml:trace>
  <inkml:trace contextRef="#ctx0" brushRef="#br0" timeOffset="65228.49">20244 13221 312,'0'0'623,"0"0"-601,0 0-19,0 0 30,165-91-25,-106 62-8,-9 8-140,-9 3-177,-12 2-148</inkml:trace>
  <inkml:trace contextRef="#ctx0" brushRef="#br0" timeOffset="65428.61">20956 12990 942,'0'0'79,"0"0"-78,0 0 48,131-53-33,-96 39-2,-4 4-14,-4 1-4,-6 1-40,-9 3-47,-4 4-58,-8 1-65,0 0-128</inkml:trace>
  <inkml:trace contextRef="#ctx0" brushRef="#br0" timeOffset="65609.27">20995 13176 551,'0'0'421,"0"0"-397,0 0-13,0 0 48,0 0-7,129-2-16,-70-18-22,-10-1-14,-5 4-11,-11 2-99,-10 3-153,-7-2-98</inkml:trace>
  <inkml:trace contextRef="#ctx0" brushRef="#br0" timeOffset="66096.25">22023 12789 857,'0'0'133,"0"0"-113,0 0 83,0 0-59,0 0-15,-154 75-17,109-31-7,1 2-3,11 0 4,8-8-5,17-4 0,8-8-1,0-6-3,6-8-25,21-12-18,6 0-8,5-14 32,5-20 2,-8-5 6,-3-4 8,-10-6 5,-11-2 1,-9-7 0,-2-7 3,0 2 5,-13 6 6,-5 17 16,5 14 21,3 14 1,2 9-3,3 3-17,-1 7-12,3 25-13,3 14 1,0 8 5,0 8-6,12 3 1,8-2-3,-1-4-3,2-6-3,-2-8 1,2-9-8,-5-12-30,1-13-61,3-11-81,5 0-121,0-29-129</inkml:trace>
  <inkml:trace contextRef="#ctx0" brushRef="#br0" timeOffset="66500.11">22237 12843 837,'0'0'99,"0"0"-78,0 0 60,0 0-44,0 0-8,0 119-15,0-87-10,13-9 0,8-4 0,1-12-3,9-7-1,3 0-8,3-21-6,1-13 1,-3-6 11,-5-4-2,-8-1 2,-10 7 2,-6 4 1,-4 14 3,-2 11 29,0 4 13,0 5-5,0 0-12,-6 17-11,-4 12-5,4 7 2,6 7-6,0-3-3,4-4 0,21-8-2,4-10 0,6-9-3,6-9 1,5 0 1,5-21 1,4-13-3,-10 0 2,-8 5-3,-13 5-2,-12 11-30,-10 5-40,-2 8-57,-5 0-156,-26 0-118</inkml:trace>
  <inkml:trace contextRef="#ctx0" brushRef="#br0" timeOffset="66889.4">21461 13525 607,'0'0'162,"0"0"-147,0 0 87,0 0 15,0 0-37,170 9-20,-87-12-28,9-20-4,11-14 3,16-7-6,3-8-7,7-2-8,-3-2 8,-11-1-5,-10 5-4,-22 9-3,-21 8-1,-22 12-5,-20 8 0,-13 4 0,-7 6-12,0 3-42,-20 2-49,-20 0-130,-10 21-82,-12 8-118</inkml:trace>
  <inkml:trace contextRef="#ctx0" brushRef="#br0" timeOffset="67505.13">21698 14030 362,'0'0'180,"0"0"-125,0 0 67,0 0-11,0 0-35,0 0-4,35-68-20,-41 68-1,-21 0-14,-9 2-12,-4 23 0,1 7-2,2 4-4,8 8 0,10 0-15,9-2 0,8-4-2,2-5-4,0-16 1,25-5-9,4-12-4,8 0 0,4-29 14,-1-8 0,-7-5 0,-6 4 2,-12 5 2,-3 14 2,-8 6 10,-2 12 2,-2 1 7,0 0-5,0 1-15,0 19 5,0 6-2,0-1-4,2-7-1,15-6 7,10-6-3,4-6 0,5-3 9,9-23-6,0-6-2,-5-1-4,-4 5-2,-9 10-2,-11 0-1,-10 14-15,-4-1-30,-2 5-69,0 0-138,-10 0-230</inkml:trace>
  <inkml:trace contextRef="#ctx0" brushRef="#br0" timeOffset="72757.2">21834 9733 755,'0'0'131,"0"0"-117,0 0 63,0 0-23,0 0-28,0 0-10,0 0 12,120 0-17,-53-2-2,-7-6-9,-10 4-3,-15 4-74,-8 0-71,-14 0-96,-13 0-112</inkml:trace>
  <inkml:trace contextRef="#ctx0" brushRef="#br0" timeOffset="72936.17">21859 10038 674,'0'0'87,"0"0"-77,0 0 12,0 0 33,131-32-9,-65 6-24,-5 6-22,-16 4-41,-17-1-111,-14 2-65,-14-7-165</inkml:trace>
  <inkml:trace contextRef="#ctx0" brushRef="#br0" timeOffset="73212.25">22010 9499 488,'0'0'179,"0"0"-159,0 0 1,0 0 34,123-23-2,-49 23 6,-2 30-2,-9 16-22,-21 15-18,-18 8-14,-16 6 5,-8 0-6,-16-1 6,-26-2-6,-9-7 4,2-12 1,1-11-1,13-14-3,12-9-3,12-11 0,11-8-99,5 0-95,24-17-10,13-23-212</inkml:trace>
  <inkml:trace contextRef="#ctx0" brushRef="#br0" timeOffset="73710.2">22875 9212 281,'0'0'213,"0"0"-179,0 0 83,0 0 3,0 0-57,0 0-14,18 2-47,-16 45 44,2 18 20,-4 3-18,0 3-5,0-4 1,0-4-28,0-11-5,3-14-2,10-9-5,5-14-1,4-4 0,2-11 0,3 0-3,0-2-30,-5-19-80,-9-5-142,-11-2-150</inkml:trace>
  <inkml:trace contextRef="#ctx0" brushRef="#br0" timeOffset="73873.19">22823 9518 730,'0'0'26,"0"0"-17,0 0-3,159-68-6,-102 53-6,-7 3-131,-13 2-205</inkml:trace>
  <inkml:trace contextRef="#ctx0" brushRef="#br0" timeOffset="74051.49">23329 9421 627,'0'0'38,"0"0"-31,0 0 23,143-54-30,-96 41-8,-3 3-98,-12 2-136</inkml:trace>
  <inkml:trace contextRef="#ctx0" brushRef="#br0" timeOffset="74250.08">23442 9645 580,'0'0'90,"0"0"-87,0 0 47,0 0 6,0 0-1,147-40-50,-97 20-5,-6-1-68,-5 0-110,-14-4-157</inkml:trace>
  <inkml:trace contextRef="#ctx0" brushRef="#br0" timeOffset="74675.9">23880 9174 730,'0'0'51,"0"0"-26,0 0 93,0 0-107,0 0-5,0 0 0,-16 98 5,16-63-3,0 0 0,12-7-4,4-4 0,1-5-3,3-7-1,7-11 1,1-1-1,4-5-16,0-22-17,-1-4-20,-5-6 2,-7-5 14,0-2 19,-10 0 18,-3 10 2,-3 10 12,-3 10 27,0 12 37,0 2-23,0 0-25,0 9-28,0 20 3,0 9-4,0-1 2,0-2 2,11-3-2,11-4-2,5-4-1,4-4-52,2-9-83,6-6-39,-4-5-92</inkml:trace>
  <inkml:trace contextRef="#ctx0" brushRef="#br0" timeOffset="74917.16">24531 9131 635,'0'0'77,"0"0"44,0 0-44,0 0-56,0 0 23,-53 135-9,44-71-8,-4 8 2,6 7-5,-4 1-2,-1-2-15,2-3-1,5-12-3,-1-8-3,2-11 0,2-8 0,2-9-27,0-6-60,0-11-114,0-10-127</inkml:trace>
  <inkml:trace contextRef="#ctx0" brushRef="#br0" timeOffset="75418.2">24903 9537 132,'0'0'615,"0"0"-591,0 0 45,0 0 12,0 0-66,0 0 1,-120 48-8,91-6-4,2 2 2,2-1-4,8-8-2,8-3-2,9-7-2,0-12-1,16-4 2,11-9-9,1 0 6,4-17-4,-5-7 9,-4-2-1,-7 0 4,-5 2 4,-3 4-6,-8 9 19,0 4 32,0 7 0,0 0-18,-4 0-9,-9 21-19,1 4 11,0 3-1,10-3-4,2-6-5,0-3-2,16-5 6,17-10-2,11-1 6,12 0-6,2-19 7,-4-4-11,-12 2 0,-17 3-4,-13-3-28,-9 5-37,-3 2-47,-7 4-223,-22 1-332</inkml:trace>
  <inkml:trace contextRef="#ctx0" brushRef="#br0" timeOffset="81367.15">6149 12878 734,'0'0'160,"0"0"-130,0 0-12,0 0 15,0 0-17,0 0 15,0 0 9,134-23-14,-83 14-17,-10 0-9,-8 5-11,-7 3-72,-7 1-112,-11 0-66,-8 0-116</inkml:trace>
  <inkml:trace contextRef="#ctx0" brushRef="#br0" timeOffset="81546.01">6074 13172 873,'0'0'99,"0"0"-86,0 0-9,0 0 4,0 0 20,160-46 15,-53 21-37,0 8-6,-15 11-210,-24 3-260</inkml:trace>
  <inkml:trace contextRef="#ctx0" brushRef="#br0" timeOffset="83257.1">17320 15232 894,'0'0'62,"0"0"-6,0 0 55,0 0-45,0 0-51,0 0-15,-7 80 9,7-23-2,0-2-6,-2-3 2,-2-2-3,-2-1-39,-2-9-116,-3-10-118,-5-6-81</inkml:trace>
  <inkml:trace contextRef="#ctx0" brushRef="#br0" timeOffset="83421.74">17058 15342 658,'0'0'54,"29"-102"-27,31 53 69,17 5-51,6 12-32,-6 12-13,-8 16-37,-17 4-117,-21 14-88,-18 22-134</inkml:trace>
  <inkml:trace contextRef="#ctx0" brushRef="#br0" timeOffset="83571.35">17166 15741 522,'0'0'103,"0"0"-28,0 0 62,0 0-93,0 0-6,0 0-1,85 43-25,-18-60-12,-7-6-116,-11-4-94,-13-4-137</inkml:trace>
  <inkml:trace contextRef="#ctx0" brushRef="#br0" timeOffset="83916.7">17569 15357 636,'0'0'104,"0"0"-49,0 0-13,0 0 37,0 0-1,74 150-25,-59-78-15,-8 10-8,0 10-7,-2 6-9,-3-4-8,4-13-3,3-9-1,7-18-2,-1-12 1,9-10 0,1-9-1,1-18 2,4-5-2,-3 0 0,-5-17-3,-15-9 0,-7-8 2,-14-5 1,-30-5-3,-7-6 2,-1-4 1,8 9-1,8-1 1,16 12 2,18 5-2,2-3-2,22 3-7,25-5-44,10 5-86,0 0-165</inkml:trace>
  <inkml:trace contextRef="#ctx0" brushRef="#br0" timeOffset="84187.84">18198 15212 882,'0'0'38,"0"0"2,0 0 19,0 0-52,0 0 13,43 162 19,-37-92-13,1-2-8,-3-14-1,7-5-8,2-17-1,3-6-5,2-8 0,0-9-2,2-9-1,-2 0-51,2 0-59,-9-9-132,-4-17-148</inkml:trace>
  <inkml:trace contextRef="#ctx0" brushRef="#br0" timeOffset="84329.14">18345 15488 749,'0'0'62,"0"0"-57,0 0 12,0 0 0,140-93-17,-88 81-86,-9-2-154</inkml:trace>
  <inkml:trace contextRef="#ctx0" brushRef="#br0" timeOffset="84515.25">18704 15480 761,'0'0'114,"0"0"-112,0 0 54,0 0-23,0 0-24,147-34-9,-100 18-30,-5 4-110,-8 0-80,-12 6-83</inkml:trace>
  <inkml:trace contextRef="#ctx0" brushRef="#br0" timeOffset="84690.14">18790 15659 621,'0'0'203,"0"0"-188,0 0 5,0 0 40,0 0-41,152-40-19,-100 22-61,-7 1-122,-12 3-117</inkml:trace>
  <inkml:trace contextRef="#ctx0" brushRef="#br0" timeOffset="85061.51">19440 15302 747,'0'0'153,"0"0"-150,0 0 35,-36 100 5,36-54-32,0 0-1,0-2-7,2-12 1,16-9-2,11-11 1,4-6 10,12-6 4,0 0 5,4-18-8,-7-9-2,-9-1-7,-10-11-1,-12-6 3,-11-1 3,0 1 12,-20 10 0,-9 12-3,-7 12-3,1 11-9,-4 0-4,-1 4-3,7 14-6,6 3 0,8 4-64,14-4-113,5-16-260</inkml:trace>
  <inkml:trace contextRef="#ctx0" brushRef="#br0" timeOffset="85835.13">18673 16441 261,'0'0'577,"0"0"-563,0 0-9,0 0 21,0 0-2,-5 130-7,14-82-10,2-8 0,5-13-2,2-9-2,0-8 3,6-6 0,2-4 2,3 0 6,3-19-5,0-10-4,-4-4-5,-6-11-2,-6-2 0,-9-2 4,-7 8 3,0 4 3,0 14 9,0 9 26,0 12 17,0 1-20,-2 5-37,-5 26 2,2 8-5,5 2 9,0-1-5,0-4-1,10-3-2,9-8-1,6 1 0,-1-2-53,8-2-76,-5 0-134,-5-9-105</inkml:trace>
  <inkml:trace contextRef="#ctx0" brushRef="#br0" timeOffset="85993.22">19210 16619 776,'0'0'33,"0"0"-29,122-76 28,-54 50-23,-1 4-9,-11 12-36,-15 6-115,-16 4-183</inkml:trace>
  <inkml:trace contextRef="#ctx0" brushRef="#br0" timeOffset="86164.94">19396 16745 775,'0'0'50,"0"0"-30,0 0 59,0 0-70,0 0 18,0 0-17,139-17-10,-91 3-62,-8-5-101,-6 1-143</inkml:trace>
  <inkml:trace contextRef="#ctx0" brushRef="#br0" timeOffset="86471.35">19803 16520 685,'0'0'115,"0"0"-64,0 0 34,0 0-76,0 0 21,0 0-3,-12 143-15,10-102-1,2-1-4,0-8-2,9-6 1,17-12-5,-1-10 6,7-4-1,2-4-2,-1-22 8,-4-6-6,-3-5 0,-10-2-3,-11-2 3,-5 1 5,-5 10 18,-22 13-11,-7 6-6,-7 11-12,-4 0 0,-1 11-1,9 6-36,8-5-49,14-9-129,15-3-204</inkml:trace>
  <inkml:trace contextRef="#ctx0" brushRef="#br0" timeOffset="86983.69">20570 15133 581,'0'0'86,"0"0"18,0 0-12,0 0-77,0 0 37,2 137 8,2-70-8,-2 2-11,0-2-6,2-14-15,2-9-4,3-7-8,-1-11-2,4-8-1,0-10-4,7-8 3,8 0 1,4 0-5,-2-17-29,-5 2-66,-13-1-102,-11 1-48,0-1-256</inkml:trace>
  <inkml:trace contextRef="#ctx0" brushRef="#br0" timeOffset="87125.72">20531 15494 586,'0'0'45,"0"0"-31,0 0 33,0 0-29,163-94-18,-111 77-33,-12 0-196</inkml:trace>
  <inkml:trace contextRef="#ctx0" brushRef="#br0" timeOffset="87328.13">21006 15395 587,'0'0'112,"0"0"-101,0 0 34,130-33 9,-76 15-45,-3 2-9,-11 4-10,-14 0-106,-12 6-101,-14 6-108</inkml:trace>
  <inkml:trace contextRef="#ctx0" brushRef="#br0" timeOffset="87509.07">21062 15562 727,'0'0'56,"0"0"-29,0 0 29,0 0-42,0 0-4,159-22-10,-110 6-2,-6 0-42,-6-2-32,-3 4-63,-10-4-143</inkml:trace>
  <inkml:trace contextRef="#ctx0" brushRef="#br0" timeOffset="88023.49">21840 15226 590,'0'0'69,"0"0"-44,0 0-9,0 0 7,0 0 21,0 0-14,-16 94 2,6-72 9,-1-4-1,-5 5-10,-6-4-9,0 1-9,-7 2-8,0-4 2,2-4-5,4-8 0,3-4 5,9-2-4,0 0-1,7-8 2,4-10-3,0-4 0,4 8-1,13 7 1,4-2-1,1 9 0,1 0-4,1 0 5,0 2 1,3 8-1,2-6 0,2-4 0,3 0 2,-1 0 4,-2-16 8,-2-4 0,-8 0 4,-11 0 2,-3-1 1,-7-2-1,0 0 9,0-2-7,-4 11-3,-12 0-4,0 6-7,-3 8-7,-1 0-2,1 0-27,6 3-132,5 12-281</inkml:trace>
  <inkml:trace contextRef="#ctx0" brushRef="#br0" timeOffset="88781.72">20580 16641 489,'0'0'134,"0"0"-76,0 0 52,0 0-46,0 0-48,0 0-15,11 22 30,-5 10 6,-4-1-9,2 1-12,3-6-11,2-6 0,3-4 5,5-6-8,0-10 1,8 0 5,4-10 3,0-16-5,0-6-6,-8 1-1,-8-5-8,-7 4 3,-6 2 6,0 12 1,0 8 4,0 6 22,0 4 16,0 0-17,0 4-20,-2 15-5,-2 8 5,4-1 4,0 1-2,0-10-8,0 2 9,12-1-8,9-9 2,4 3-3,1-1-39,1-3-42,2-4-93,-5-4-64,-7 0-120</inkml:trace>
  <inkml:trace contextRef="#ctx0" brushRef="#br0" timeOffset="88941.28">21083 16709 17,'0'0'714,"0"0"-696,0 0 20,0 0 14,155-97-48,-105 78-4,-8 9-18,-11 6-81,-11 0-67,-11 4-131</inkml:trace>
  <inkml:trace contextRef="#ctx0" brushRef="#br0" timeOffset="89193.12">21151 16874 588,'0'0'107,"0"0"-107,0 0 69,0 0-25,127-18-30,-81-4-5,0 8-9,-6-4-93,-13 0-258</inkml:trace>
  <inkml:trace contextRef="#ctx0" brushRef="#br0" timeOffset="89673.56">21805 16508 525,'0'0'64,"0"0"-39,0 0 83,0 0-49,0 0-18,0 0-3,10 116 7,-22-95-15,-13 4 1,-2 0-20,-6-6 1,0-7-8,3-2-2,6-10 4,8 0-1,5 0 6,7 0-6,4-8 0,0-2-3,0 1-2,15 4-2,7 0 2,3 5 0,6 0-1,-4 0 1,2 15 0,0-8 0,-4 3 0,0-5 2,-6-5-1,0 0 28,-3 0 12,3-15 14,-9-2-21,-2-5-7,-8-1-1,0 1-12,0 4-10,0 4-2,-10 7-2,6-2-39,0 6-94,-1-4-211</inkml:trace>
  <inkml:trace contextRef="#ctx0" brushRef="#br0" timeOffset="95172.28">8026 12530 623,'0'0'20,"0"0"39,0 0 40,0 0-28,0 0-10,0 0-19,0 0-3,18-82 4,-18 73-2,-15 0-16,-10 5-10,-6 2-6,-5 2 0,-6 0-7,-3 0 2,-1 6 0,-4 10 2,3 5-4,3 4 4,4 9 2,9 11-5,4 9-1,9 16 4,7 12-1,9 8 2,2 14-4,0 7 3,15 10-4,8 2 6,1 1-3,-2 1 0,-4-2-2,-5-11 2,-5-13-2,-8-19-1,0-21 4,-8-14 5,-11-11 6,-8-12 6,-4-6-4,-7-10-5,-5-6-6,-3 0-1,5-6-6,6-14-1,10 4-26,16 7-48,9 8-116,0 1-348</inkml:trace>
  <inkml:trace contextRef="#ctx0" brushRef="#br0" timeOffset="95727.27">7489 14927 696,'0'0'95,"0"0"-58,0 0 21,0 0 2,0 0-45,0 0-3,-65 113 1,60-70 13,5-2-7,0-6 2,0-3-6,16-5-11,7-9 1,4-7-1,-2-11 1,8 0-3,-2-11 9,0-17-6,-2-10-2,-6-7 4,-6-2-6,-11-4 4,-6 3 1,0 14 0,-15 7 15,-14 18-3,-4 9-5,-3 0-9,7 4-1,7 10-6,11 0 0,11-5-30,0-9-125,31-5-227</inkml:trace>
  <inkml:trace contextRef="#ctx0" brushRef="#br0" timeOffset="96596.56">8633 11953 285,'0'0'73,"0"0"-60,0 0 24,0 0 68,-63 120-59,46-85 18,-2-2-1,-1 2-22,-1-3 13,-3-5-18,3-2-2,-2-9-10,1-2 2,-3-2-2,3-4-8,-1-4-11,1-4 9,4 0-5,3 0 3,6-9-1,3-8 5,6-4-4,0 1-3,2 3-7,18 1-2,4 6 0,5 6 0,2 4-2,3 0 0,-4 6 1,2 10 1,-4 0 1,0 0-1,-3 0 0,2-4 0,-1-8 0,1-4 2,2 0-1,-5-4 3,-4-16-3,-4-4 5,-7-2-6,-7-4 9,-2-2-2,0-1 14,-8 3-2,-11 4-9,-1 6-4,3 6-6,1 9-1,1 5 0,-2 0-65,7 0-200,3 0-374</inkml:trace>
  <inkml:trace contextRef="#ctx0" brushRef="#br0" timeOffset="97467.97">8949 13701 223,'0'0'69,"0"0"14,0 0 31,0 0-29,0 0-11,0 0 11,62 31 6,-33-31-16,2-6-11,-1-15-35,1 0-14,-7-5 7,-1-3-13,-8 1-2,-3 2 1,-8 0-5,-4-1-1,0 2-1,0 4 6,-6 4-5,-10 5 1,-2 8-1,-9 4 0,-2 0-1,-6 0 1,-4 19 0,2 10 2,-1 5 2,7 10 7,4 9-4,9 5 4,7 4-4,8-2-4,3-6 4,0-10-4,21-10 2,13-6 2,5-15 8,13-8 6,8-5 1,0 0 6,3-16-9,-7-12-7,-10 1-7,-11-2-2,-10 5-3,-9 2-2,-7 0-41,-1-4-95,-5-6-215</inkml:trace>
  <inkml:trace contextRef="#ctx0" brushRef="#br0" timeOffset="97957.15">8889 12939 422,'0'0'110,"0"0"-12,0 0 17,0 0-47,0 0-17,0 0 12,43 0 1,0 0-8,7-7 2,0-7-17,0 1-10,-12 4-17,-11 1-11,-7 3-1,-11 3-2,-2 0-13,2 2-63,-3 0-72,3 0-122,-3 0-110</inkml:trace>
  <inkml:trace contextRef="#ctx0" brushRef="#br0" timeOffset="98561.8">9538 12976 622,'0'0'81,"0"0"8,0 0-2,0 0-67,0 0 3,0 0 7,69-98 1,-51 59-7,-3-4-3,6-7-2,-2-3-9,1 2-1,-4 10-6,-5 9-3,-10 10 2,-1 10 5,0 6-4,-5 3-3,-18 3 0,-3 0-1,0 7-4,6 5 2,7 0 3,6 0-3,7 3-2,0 2-1,0 1 4,7 0-6,14 0 0,6-5 5,2 2 0,4-3 3,0 0 0,1 2 0,-3 3 0,-6 0 1,-8 3 1,-7 1-2,-8 2 0,-2 0 4,0 2 3,-25 1-1,-6 1-2,-5 1-2,0-5-1,3 3-1,7-3-3,4-3-87,15-5-139,4-15-197</inkml:trace>
  <inkml:trace contextRef="#ctx0" brushRef="#br0" timeOffset="99182.94">10467 12356 417,'0'0'114,"0"0"-8,0 0-7,0 0-30,0 0 1,0 0 4,6-22-14,-8 22-28,-13 0-4,-3 0 9,-6 6 5,-5 22-26,-2 14 0,0 10-2,4 15 11,2 9-12,7 10 9,7 4-4,3 5-3,8-3-4,0-2-2,0-3 0,8-10-2,15-11 1,1-11 0,5-11 1,-3-13-2,-1-6-1,-3-9-3,-8-6 2,-3-3-5,-4-7 1,-5 3-2,0-3-31,-2 0-57,0 0-83,0-14-141</inkml:trace>
  <inkml:trace contextRef="#ctx0" brushRef="#br0" timeOffset="100669.1">10556 12516 162,'0'0'66,"0"0"-6,0 0 10,0 0-13,0 0 10,0 0-5,0-13-2,0 11 13,0 0 13,0 2-16,0 0-12,0 0-16,0 0-25,0 0-16,-2 12 0,-1 14 16,0 1 5,3 5-3,0 3-2,0-1-4,0 1-3,0-4 1,8-4 0,6-8-7,1-3 1,2-5-4,4-8 4,1-3-1,1 0 2,0-6-4,0-14 0,0-10-2,-1-4-3,-9-3 2,-3 2 0,-9 3-2,-1 6 4,0 8-1,0 4 0,0 6 2,-1 4-1,-7 2 2,2-1-3,2 3 1,-3 0-1,3 5 0,0 16 0,0 11 2,4 3 4,0 2 0,6 0-1,9-4 1,5-6-4,-4-3 0,4-6 0,1-6-2,-2-3 2,2-9-2,3 0-1,-5 0-44,4-10-77,-1-12-127,-5-7-113</inkml:trace>
  <inkml:trace contextRef="#ctx0" brushRef="#br0" timeOffset="100999.73">11206 12455 439,'0'0'92,"0"0"-55,0 0 60,0 0-29,0 0-3,0 0-32,8 2-2,-8 40 61,-11 11-20,-8 20 0,-2 11-19,-2 6-8,1-1-8,2-6-16,2-11-7,3-9 9,4-7-16,3-11 2,4-15-4,0-14-4,2-6-1,2-7 0,0-3-9,0 0-44,0-5-43,0-24-150,2-7-115</inkml:trace>
  <inkml:trace contextRef="#ctx0" brushRef="#br0" timeOffset="101583.03">11571 12837 525,'0'0'85,"0"0"-15,0 0 36,0 0-46,0 0-15,0 0-12,-20-44 9,-6 44-7,-2 0-9,-4 18 11,-1 6-6,-2 6-14,6 6-1,4 2-6,12 3-1,8-5-6,5-2 0,0-9-3,3-6 1,19-12 6,7-7-7,2 0 6,2-11-3,-2-11-3,-4-6 0,-4-3-7,-7 2 1,-5-3 2,-7 4 3,-2 4 1,-2 6 1,0 5 2,0 7 1,0 2 2,0 4 5,0 0 1,0 0-2,-4 14-7,-1 10 1,1 8 4,4-1 4,0 3-4,4-4 0,13-2 0,3-6-2,4-8-4,0-8 3,5-6-1,-2 0 0,0-3-2,-1-16 2,-8 1-4,-7-3-17,-7 4-56,-4-3-82,0-1-174</inkml:trace>
  <inkml:trace contextRef="#ctx0" brushRef="#br0" timeOffset="101920.94">11555 12479 757,'0'0'62,"0"0"-34,123-12 81,-61 16-57,4 24-20,2 14-1,-13 8-5,-10 13 11,-14 9 0,-19 7-1,-12 13-6,0 7-10,-14-1-3,-13-10-4,-2-17-5,-1-19 4,7-14 9,1-12 4,4-8-14,5-10-4,3-2-2,5-6-1,2 0-4,-4 0-7,3-14-69,-2-15-164,0-10-515</inkml:trace>
  <inkml:trace contextRef="#ctx0" brushRef="#br0" timeOffset="103047.85">12499 13912 614,'0'0'31,"0"0"14,0 0 69,0 0-46,0 0-3,0 0-15,-103-68-6,78 68-5,0 0-3,-3 7-6,6 20-2,1 9-12,3 12-3,5 3 2,7 7-2,6-2 2,0-3-9,0 0 3,6-7-1,5-4-1,1 1-4,-2-7-1,-3 0-1,-3-6 0,-4-2-1,0 2 0,0-2-23,0-2-52,0 0-72,-15-2-156,-5-7-111</inkml:trace>
  <inkml:trace contextRef="#ctx0" brushRef="#br0" timeOffset="103228.84">12014 14480 649,'0'0'31,"0"0"-11,116-97 55,-43 57-41,8-2 2,-6 6-12,-3 6-24,-9 2-6,-10 4-113,-6 0-112</inkml:trace>
  <inkml:trace contextRef="#ctx0" brushRef="#br0" timeOffset="103475.38">12813 13846 608,'0'0'109,"0"0"-37,0 0 38,0 0-35,-89 129-8,70-57-9,3 8-5,3 2-11,11-2-6,2-7-12,0-12-5,9-8-9,15-13-4,5-4-2,-2-13-3,0-4-1,-2-9-1,-4-4-45,3-6-71,0 0-116,-4-35-142</inkml:trace>
  <inkml:trace contextRef="#ctx0" brushRef="#br0" timeOffset="104757.62">12906 14166 357,'0'0'109,"0"0"-16,0 0 10,0 0-48,0 0-16,0 0-17,11-3 12,-11 29 40,0 8-13,0 1-39,-2 6 0,2 2-8,0-8-5,0-7-2,0-8-3,9-8 1,11-5 2,7-7-1,3 0-1,4-14 0,2-12-5,-7-9-1,-4-5-8,-9 0 4,-6-2 1,-7 2 2,-3 10 2,0 7 0,0 10 1,0 3 4,0 10 9,0 0 3,0 0-13,0 23-3,0 8 24,0 3-4,0 0 2,0 0-8,10-5 7,11-6-12,1-5-5,3-10-1,11-8 1,-3 0 0,-2-1-1,0-18-4,-7-3-13,-8 3-52,-9-4-50,-7 0-142,0 4-143</inkml:trace>
  <inkml:trace contextRef="#ctx0" brushRef="#br0" timeOffset="105086.07">13154 13856 622,'0'0'102,"0"0"-92,0 0 20,135-28 24,-65 30-19,-1 24 10,0 8 2,-5 8 17,-8 6 15,-14 9-23,-13 9-17,-19 8-16,-10 0-5,0 0-3,-24-8-3,-4-7 0,-1-14 5,2-6 2,2-9-5,6-7-2,1-9-6,5-5-3,3-5 1,2-4 0,4 0-4,4-7-8,0-25-61,0-17-174,14-19-445</inkml:trace>
  <inkml:trace contextRef="#ctx0" brushRef="#br0" timeOffset="106863.82">14419 13883 385,'0'0'141,"0"0"-85,0 0 41,0 0-23,0 0-10,0 0-24,-91 43 12,47-11-7,-4 7-7,6 7-12,7-2-6,8 2 1,14-2-7,9-12-7,4-2 0,0-11-6,20-14 5,10-5-3,4 0 5,6-24-7,-3-12-1,0-6-8,-8 0 6,-15-8-3,-4-6 0,-9-7-2,-1-4 2,0-2 0,0 7-9,-12 8 12,1 14 2,2 15-2,2 14 2,0 8 9,5 3 10,2 19-18,0 23 4,0 11 13,0 7 2,7 5 5,11 1 3,-2 0-13,-5 1-9,-3-4-3,1-6-3,-4-15-15,-1-12-71,7-12-71,0-15-113,5-3-93</inkml:trace>
  <inkml:trace contextRef="#ctx0" brushRef="#br0" timeOffset="107282.58">14591 13989 296,'0'0'453,"0"0"-425,0 0-4,0 0 32,0 0-47,25 130-2,-14-102-3,2-7-3,7-6 3,5-11 4,4-4 0,2 0 1,0-24 1,-2-5-7,-9-4-2,-2-7-1,-7-5 0,-2 4 4,-5 5 0,-4 11 0,0 11 37,0 12 20,0 2 2,0 0-35,0 20-23,-4 17 9,-1 2 5,4 5 6,1-3-7,0-7-4,22-6 2,11-10 1,14-11-6,6-7 2,8 0-6,-1-19 1,-6-8-2,-17 8-4,-14-3-1,-10 7-1,-11 1-20,-2 7-22,-4-2-50,-25 9-119,-11 0-143,-10 0-144</inkml:trace>
  <inkml:trace contextRef="#ctx0" brushRef="#br0" timeOffset="107553.42">14201 14546 486,'0'0'177,"0"0"-165,0 0 80,196 2 51,-87-2-74,12-10-13,0-6-6,1-4 14,-4-4 11,-9 0-27,-9-7-11,-19 8-10,-21 5-13,-22 5-11,-20 8-3,-18 5-3,0 0-48,-31 0-66,-22 1-165,-7 17-133</inkml:trace>
  <inkml:trace contextRef="#ctx0" brushRef="#br0" timeOffset="108026.02">15019 14937 709,'0'0'102,"0"0"-77,0 0 108,0 0-92,0 0-20,0 0-14,-145 0 5,101 30 13,6 2 9,9 2-4,4-1-9,15 2-8,4-11-3,6-4-8,3-6 1,20-10-2,11-4 1,9 0 7,2-18-9,-6-8 7,-4-2-6,-11-2 2,-9 0 3,-6 7 7,-5 6 2,-1 11 13,-3 6 10,0 0-10,0 0-20,0 3-4,0 17-2,0 6 11,3 1 2,12-5-7,14-10 2,18-6 11,15-6 6,13 0-2,9-18-10,-4-10-4,-11 2-8,-22 0-3,-11 5-31,-21-6-78,-15-5-218</inkml:trace>
  <inkml:trace contextRef="#ctx0" brushRef="#br0" timeOffset="116486.95">6207 16348 909,'0'0'107,"0"0"-98,0 0 62,0 0-22,0 0-25,0 0-17,0 0 16,0 0 8,165-9-11,-102-1-20,-6 1 0,-9 5-18,-15 4-109,-11 0-124,-17 0-136</inkml:trace>
  <inkml:trace contextRef="#ctx0" brushRef="#br0" timeOffset="116667.69">6263 16583 398,'0'0'404,"0"0"-336,0 0-26,0 0 54,0 0-61,0 0-10,121 0 11,-26-17-20,1-2-16,-13 7-31,-19 4-199,-17 1-190</inkml:trace>
  <inkml:trace contextRef="#ctx0" brushRef="#br0" timeOffset="118389.12">8245 16084 424,'0'0'101,"0"0"-38,0 0 95,0 0-2,0 0-56,0 0-30,-67-55-8,67 55-42,-4 7-13,2 23 0,-1 6-2,0 7 3,1 3 0,0 3 1,0-5-5,2 1-3,-2-13 0,-1-3-1,0 0-32,2-12-50,-1 6-51,-2-1-90,-6-4-38,1-4-117</inkml:trace>
  <inkml:trace contextRef="#ctx0" brushRef="#br0" timeOffset="118676.9">7810 16776 491,'0'0'148,"0"0"-124,0 0-13,0 0 45,0 0 30,0 0 26,161 0-34,-77-18-17,16-9-7,4-5-3,0 3-13,-8 0-18,-21 7-14,-19 4-1,-25 15-5,-18-2-1,-13 5-30,0 0-46,-15 0-31,-18 5-143,-7-2-144</inkml:trace>
  <inkml:trace contextRef="#ctx0" brushRef="#br0" timeOffset="119221.89">8479 16994 509,'0'0'73,"0"0"-35,0 0 102,0 0-52,0 0-28,-126-30-28,89 46-6,1 8-7,3 10 0,4 2-6,9 1 0,7-6-4,8-4-6,5-5-3,0-8-1,11-10 1,14-1 1,4-3 7,4-7 1,0-12-6,-1-11 1,-10 2-4,-6-4 0,-5 2 2,-7 4 2,-2 8-4,-2 8 9,0 6 6,0 4 23,0 0-22,0 4-16,0 22-7,5 6 7,1 4 2,4 0 2,3-5 0,1-9-1,5-8 7,2-4-5,3-10 13,10 0-4,1-2 8,3-18-10,-7 6-8,-6 0-4,-9 1-35,-8 8-84,-1-8-257</inkml:trace>
  <inkml:trace contextRef="#ctx0" brushRef="#br0" timeOffset="123729.86">9856 15783 296,'0'0'138,"0"0"-46,0 0 33,0 0-12,0 0-40,0 0-2,0 0-13,90-52-18,-88 52 5,-2-4 2,0-2-5,0 2-18,-5-4-7,-10-1-13,-5-4 4,-5 3 3,-2 2-8,-2-2 3,-2 5-4,0 5 3,-6 0-4,5 0-1,1 15 0,-2 11 0,4 2 0,2 7 3,4 9-3,8 5 1,3 6 1,6 2 1,4 6-2,2 13 0,0-1 1,0 6 5,8 0-5,6-5 9,3 4-5,4 4-1,1 0-5,5-3 9,-1-9-4,-1-10-3,-5-11 0,-7-16 2,-8-5 6,-5-2 3,-9-5 8,-24 2 5,-9-2-5,-4-10-8,0 0-5,3-12 0,3-1-3,7 0-2,4 0-1,7-1-2,9-7-6,8 3-39,5 5-40,0 0-130,20 0-269</inkml:trace>
  <inkml:trace contextRef="#ctx0" brushRef="#br0" timeOffset="124238.82">9756 17486 639,'0'0'157,"0"0"-129,0 0 56,0 0 5,0 0-74,0 0-11,-35 72 7,25-32 3,4 7 2,6-1 11,0-5-13,0-4-6,6-8-1,10-11-3,6-14-1,6-4 4,0-4 4,6-31-1,-4-6 4,-3-8-8,-11-4 0,-7 9 3,-9 8-3,0 7 8,-15 8 8,-10 7 8,-2 1-17,-2 10-8,2-2-1,0 3-4,10-2-4,5 4-58,8-12-90,4-10-271</inkml:trace>
  <inkml:trace contextRef="#ctx0" brushRef="#br0" timeOffset="125147.01">10284 15087 340,'0'0'198,"0"0"-111,0 0 0,0 0 2,0 0-28,0 0-2,5-40-6,-5 40-18,0 0-4,0 0-12,-5 19-6,-14 6 2,-6 13 11,-5-2-5,2 3-5,-4-3-3,0 0-2,-2-7-5,-2 0-2,2-3 0,3-8-2,2-8 0,0-6 0,3-4-1,4 0 2,3-2-1,10-14 1,6-10-2,3 3-2,0-4-2,17 5 1,9 8 1,4 10 1,3 4 1,5 0-1,-2 4-1,0 13-3,-1-2 4,-4 2 0,0-3 0,0-7 1,1-5 0,-7-2-1,-3 0 1,-7 0-1,-9-14 1,0-4 1,-6-5-1,0-9 5,0-2-6,-2-4 1,-14 0-4,1 6 7,1 6-3,1 13-1,-1 8-2,2 5-10,-1 0-64,0 26-160,5 2-237</inkml:trace>
  <inkml:trace contextRef="#ctx0" brushRef="#br0" timeOffset="125965.64">10766 16683 482,'0'0'142,"0"0"-123,0 0 0,0 0 31,0 0-6,0 0-12,20 48 1,0-48 18,6 0 16,6-10-23,4-16-13,-3-6-25,1-2 5,-7 3-8,-10-1 3,-7 1-5,-10 9 5,0 4-3,-6 0 6,-9 8 2,-5 2-1,-5 4-2,-2 4-3,-6 0-4,2 0 2,-3 18-4,3 8 2,2 10 2,1 4-2,10 9 2,2 0 2,9 4-3,5-3 1,2-4 3,0-8 0,2-6-4,17-6 6,3-8 7,8-4 0,4-10 10,9 0 1,3-4 7,5 0-3,6-22-5,0-4-5,-8 4-13,-14 3 1,-12 6-7,-11 5-1,-10 2-2,-2 6-46,0-8-76,0-10-283</inkml:trace>
  <inkml:trace contextRef="#ctx0" brushRef="#br0" timeOffset="126841.57">10599 15819 136,'0'0'71,"0"0"9,0 0 31,0 0-46,0 0-8,0 0 5,-31-20 1,29 20-1,2 0 4,0 0-13,0 0-5,0 0-9,19 0 8,8 0 7,9 0-13,7 0-5,1 0 4,9 0-3,-1-16-6,-6 0-2,-9 2-4,-14 2-16,-9 6-1,-9 6-7,-3-4-1,-2 4-2,0 0-62,0 0-115,0 0-172,0 0-235</inkml:trace>
  <inkml:trace contextRef="#ctx0" brushRef="#br0" timeOffset="127599.01">11283 15383 455,'0'0'106,"0"0"-56,0 0 63,0 0-29,0 0-44,0 0-2,0-21-14,-7 37-10,-11 21 12,-5 14 19,0 17 1,0 9 4,3 12 1,5-6-11,5-1-18,10-11-4,0-9-6,3-12 5,17-6-7,2-8 3,1-4-2,-4-10-5,0-4-3,-5-6 0,-8-1-3,0-11-2,-1 0-38,-3 0-78,-2 0-49,0-23-76,0-17-215</inkml:trace>
  <inkml:trace contextRef="#ctx0" brushRef="#br0" timeOffset="128131.1">11465 15651 560,'0'0'96,"0"0"-55,0 0 99,0 0-105,0 0-27,0 0 9,50-89-11,-27 61 1,-2-4 2,-2-2 4,-9 7-8,-3 4 4,-7 11 1,0 6 2,0 1-8,-15 5 2,-8 0-6,1 0-3,0 11 1,2 5 0,7 3 1,5-6-1,8 9-2,0 1 1,0-2 1,18-1 0,7 1 2,2-2 1,2-1 1,-2 3 5,-6-7 9,-2 4-7,-11 0-3,-6-7-3,-2 9 2,0-3 2,-19 3 1,-4 1-4,-1-4-4,6-2 0,5-6-7,4-4-60,9-5-62,0 0-12,0-5-130</inkml:trace>
  <inkml:trace contextRef="#ctx0" brushRef="#br0" timeOffset="128411.03">11967 15466 689,'0'0'94,"0"0"-31,0 0 33,0 0-51,0 0 3,-47 153-1,37-86-4,-4 5 2,-1 3-13,-4-2-8,2-8-8,1-7-4,3-9-6,1-7-3,4-10-1,3-10-1,3-10-1,2-7-10,0-5-58,0 0-44,0-35-104,0-8-202</inkml:trace>
  <inkml:trace contextRef="#ctx0" brushRef="#br0" timeOffset="128881.14">12238 15753 716,'0'0'60,"0"0"-17,0 0 58,0 0-75,0 0-11,0 0-1,-104 58 0,82-28 1,2 3 3,7-1-1,4-6-2,6-8-10,3 0 0,0-8-1,9-8-3,12-2 3,6 0 4,2-9-2,-2-12-6,-6-6-2,-7-1 2,-5 2 0,-5 0 3,-2 8-1,-2 4 3,0 10 21,0 4 3,0 0 5,0 0-14,0 22-14,0 0 0,0 2 4,0 0-6,2 0 1,17-7-1,1-3-4,-1 0 1,-1-11-1,3 2-24,-8-5-59,-4 0-80,-7 0-73,-2-8-162</inkml:trace>
  <inkml:trace contextRef="#ctx0" brushRef="#br0" timeOffset="129159.84">12226 15482 617,'0'0'68,"0"0"-46,0 0 71,118-46 0,-64 46-51,2 22 3,-4 19-6,-4 7 11,-11 10 6,-16 6-13,-17 2-11,-4 6-4,-18 0 3,-18 3-15,-1-12-1,-1-2-2,3-11-1,10-13-4,2-11-1,13-13-7,3-9 0,4-4-19,3 0-77,0-36-161,3-16-500</inkml:trace>
  <inkml:trace contextRef="#ctx0" brushRef="#br0" timeOffset="129871.52">13033 15677 292,'0'0'124,"0"0"-11,0 0 25,0 0-12,0 0-25,0 0-17,-2-23-36,-4 28-27,-2 19-9,-1 10 31,2 2-9,7 1-12,0-8-6,0 0-5,12-8-6,8-9-1,5-2 0,2-6-3,1-4 3,8 0-4,-3-21-1,-1-10-7,-5-5 0,-6-4 2,-7-4 3,-5 4 0,-9 8 6,0 14 0,0 5-2,0 12 10,0 1 14,-5 4-15,-5 24-10,2 8 9,2 4 1,6 3-1,0-6 5,0-5 1,24-6-5,8-10-4,5-6 7,11-6-1,-4-4 2,-3 0-13,-8-4 2,-12-6-3,-9 3-25,-5-10-99,-7-4-301</inkml:trace>
  <inkml:trace contextRef="#ctx0" brushRef="#br0" timeOffset="130412.08">14014 16445 601,'0'0'49,"0"0"-33,0 0 72,0 0 5,0 0-51,0 0 8,-120-84-7,90 84-7,0 0 14,2 9 0,4 18-17,4 5 2,4 8-6,7 8 1,5 1-6,4 4-5,0 1-7,0-6-2,11 3-6,3-3 0,-3-8-3,-3-5-1,-6 2-4,-2-5-52,0 3-65,-10-12-154,-17 0-165</inkml:trace>
  <inkml:trace contextRef="#ctx0" brushRef="#br0" timeOffset="130748.97">13546 16964 646,'0'0'145,"0"0"-99,0 0 7,131-104 0,-54 74-48,6-6-3,4-5-2,-8 6-2,-12 0-18,-18 3-62,-16 0 28,-15 0 49,-7 6 5,-6 5 29,-3 1 46,-2 8 15,0 7-18,0 1 27,0 4-36,0 0-36,0 4-22,-4 22-2,-8 11 17,3 16 5,2-2-11,3 0-3,4 0-2,0-1-9,0 2 2,0-8-2,0-4-17,7-4-55,6-18-112,5-8-118,2-10-101</inkml:trace>
  <inkml:trace contextRef="#ctx0" brushRef="#br0" timeOffset="131102.82">14415 16740 712,'0'0'195,"0"0"-180,0 0 25,0 0 17,0 0-46,-29 104 5,31-79-11,16-2 0,3-13-3,3-2-2,0-8 10,3 0-9,0 0 11,-3-18-9,-1-8 6,-6-3-8,-3-6 3,-7 5 1,-1 3-3,-6 13 21,0 6 33,0 6 10,0 2-24,0 0-30,0 0-10,0 19-2,0 8 0,7 4 4,2-7-4,4 2 3,3-5-3,1-2-10,4-1-61,-6-6-86,-3-12-171,-6 0-66</inkml:trace>
  <inkml:trace contextRef="#ctx0" brushRef="#br0" timeOffset="131350.01">14689 16508 665,'0'0'83,"0"0"-35,0 0 87,0 0-58,165-31-57,-111 62 30,-3 10 12,-8 8-13,-12-2-13,-16 7-3,-11 0-14,-4-3-1,-6 1-2,-21-8-11,-3-8-4,4-4-1,5-10 0,7-8-27,5-10-35,9 0-78,0-4-96,11-8-81</inkml:trace>
  <inkml:trace contextRef="#ctx0" brushRef="#br0" timeOffset="131813.12">15559 16683 816,'0'0'194,"0"0"-148,-119 45 40,89-15-34,10 6-36,8 0-13,8 0 5,2-10-8,2 0 0,0-12-5,6-5 3,12-9-25,6 0 27,5 0-4,0-17-6,0-12 9,-6-6-1,-5-5 2,-10-13 0,-5-5 0,-3-10 1,0 2 2,0 4-1,-9 8 4,-5 14-1,-1 11 17,1 14 4,3 5-11,6 6 15,4 4-11,-1 0-18,2 14-1,0 20-1,0 7 1,3 12 12,16 1-8,2 1 12,-2-2-10,-2 3 5,-5-5-8,-3-3-3,-3-6 0,-4-4-2,0-6-24,1-6-51,2-11-70,4-8-115,3-7-75</inkml:trace>
  <inkml:trace contextRef="#ctx0" brushRef="#br0" timeOffset="132219.09">15841 16758 238,'0'0'644,"0"0"-547,0 0-80,0 0 30,0 0 6,0 0-30,0 116-12,0-90-9,0-6 0,10-4 2,7-6 0,6-2 3,4-8-2,4 0 2,2-8-1,-4-20 1,-2-2-7,-7-6 0,-7-5 0,-4 14 2,-7 1 0,-2 12 4,0 10 24,0 4 13,0 0-33,-2 18-9,-7 10 6,-1 8 4,10-2 0,0-2-4,0-10 4,15-3 0,14-7-2,15-7 8,14-5 10,6 0-2,2-14-5,-8-3 1,-14-6-18,-18 5-1,-10 0-2,-12-1-30,-4 2-48,-17-5-142,-30 3-442</inkml:trace>
  <inkml:trace contextRef="#ctx0" brushRef="#br0" timeOffset="135257.08">9687 6476 364,'0'0'103,"0"0"-68,0 0-6,0 0 8,0 0 4,0 0 8,34-29 4,-30 23 19,-4 2 10,0-3-8,0 4-26,0-1 2,0-1-6,0 3-16,-2-1-17,-13-1 2,1 4-4,-4 0-5,-2 0 0,2 0 0,-2 0 4,-2 0-4,2 0 7,1 2 2,2 5 1,1 2-1,0 3 1,3-1-6,-2 4 1,-1 1-3,1 0-2,-3 2 2,-3-2 1,4 2 0,-6-1-2,3 2 1,3 0-3,0 1 0,5-1-1,-1 3 0,1 2 0,3 0-1,3 5 0,2 3-1,-2 1-1,0 2 1,4-5 5,-3-2-5,5 0 0,0-3 0,0 0 0,0 1 3,0-2-1,0 5-2,0-2 0,0 4 0,0 0 1,0 1-1,5 1 1,1-1-1,2 0 0,-2-4 1,-2 0 0,1-5 0,-3 0-1,4-1 0,-1-1 0,4-4 1,0 3-1,1-3 1,0-3 2,5-5-3,-1-3 0,-3-2 3,7-1 0,0-3 1,4 0-4,3 0 4,0-3 0,4-9 0,-1 0-4,1-4 5,-5-4-4,0 0 1,0-1 0,-5-6 1,1-3-1,1-6 2,-6-4-2,1-4 0,-5-3 0,-3 4 0,2-1-1,-4 1 2,-3 9-1,-1-2 5,-2 2-4,0-2 4,0-8-2,0-4-1,-11-5-2,-5-9 0,1 0-2,-1-3 2,3 7-2,1 10 0,0 6 4,5 12-4,-3 9-1,1 2-1,-1 13-16,-9 6-69,2-1-175,-3-6-499</inkml:trace>
  <inkml:trace contextRef="#ctx0" brushRef="#br0" timeOffset="136014.9">14456 7337 540,'0'0'167,"0"0"-111,0 0 62,0 0-33,0 0-25,0 0-21,171-24-13,-104 4-11,-4 0-10,-13 4-2,-11 6-3,-20 6-46,-10 1-80,-9 3-107,0 0-113</inkml:trace>
  <inkml:trace contextRef="#ctx0" brushRef="#br0" timeOffset="136218.79">14535 7648 617,'0'0'169,"0"0"-161,0 0 11,168-49 29,-106 28-46,-4 3-2,-9-3-75,-9-1-113,-8-2-94</inkml:trace>
  <inkml:trace contextRef="#ctx0" brushRef="#br0" timeOffset="136547.89">15243 7018 717,'0'0'88,"0"0"-58,0 0 84,0 0-45,0 0-47,0 0-14,37-28 1,-27 58 8,3 12 16,-6 13 7,-1 9 5,-2 4-16,0-1-8,2-4-7,2-7-8,-1-8-3,-2-6-2,3-7 0,-6-9 0,-2-8-1,3-7-26,-3-4-18,0-5-76,0-2-39,0 0-14,0-22-147</inkml:trace>
  <inkml:trace contextRef="#ctx0" brushRef="#br0" timeOffset="136759.86">15284 7059 670,'0'0'86,"0"0"-16,0 0 40,0 0-88,0 0-12,0 0-3,156-113-3,-108 97 1,0 2-5,-5 0 2,-5 2-2,-7 4-29,-9 6-110,-4 2-36,-12 0-119</inkml:trace>
  <inkml:trace contextRef="#ctx0" brushRef="#br0" timeOffset="136952.55">15334 7233 620,'0'0'116,"0"0"-89,0 0 53,0 0-44,0 0 25,0 0-17,122 28-24,-63-28-14,-5-12-6,-2-2-6,-10-2-168,-6-4-68,-7-4-184</inkml:trace>
  <inkml:trace contextRef="#ctx0" brushRef="#br0" timeOffset="137183.78">16018 6805 445,'0'0'333,"0"0"-266,0 0 50,0 0-38,0 0-38,0 0 15,-90 174-7,78-96-11,5-1-4,2-4-13,5-5-9,0-10-11,0-5-1,0-2-2,0-7-54,2-5-105,8-13-149,0-12-135</inkml:trace>
  <inkml:trace contextRef="#ctx0" brushRef="#br0" timeOffset="137572.78">16073 7479 760,'0'0'46,"0"0"16,51-118 16,-21 64-58,8-4-3,-9 6-11,-2 8-2,-12 11-1,-15 12 9,0 8 7,-4 5-17,-25 8-1,2 0-2,-7 0 1,10 12-1,9 1 1,8 2-1,7 3-5,0 3 6,13 0 1,14 0-1,2-1 2,9-4-1,-5-2 2,0 0-3,-6-2 6,-9 0 2,-3 3 1,-6-6-1,-6 3 13,-3 0-4,0 0 5,0 2-5,-16 2-7,-1 0-8,-8 0-2,-2-2-6,-2-2-62,-2-3-66,2-8-120,2-1-128</inkml:trace>
  <inkml:trace contextRef="#ctx0" brushRef="#br0" timeOffset="137869.79">16392 6928 897,'0'0'21,"0"0"-1,147-28 55,-82 28-46,2 30 16,-9 10-6,-9 6-10,-16 10 6,-19 4-6,-14 7 7,0-3-3,-27 1-7,-10-10-5,-4-5-7,3-8-1,5-10-4,6-3-1,4-8-8,6-4 0,5-5-1,6-4-22,2-3-40,-1-2-86,-7-3-158,0 0-158</inkml:trace>
  <inkml:trace contextRef="#ctx0" brushRef="#br0" timeOffset="148090.84">15744 17718 659,'0'0'72,"0"0"-67,0 0 5,0 0 24,0 0-13,0 0 28,0 0 25,55 36-16,-17-36 18,5-10-9,-5-8-28,-7 6-10,-4 2-19,-12 6-9,-1 0-1,-1 4-46,-3 0-85,0 0-139,-3 0-63</inkml:trace>
  <inkml:trace contextRef="#ctx0" brushRef="#br0" timeOffset="148275.56">15779 18035 747,'0'0'109,"0"0"-93,0 0-8,0 0 51,0 0-25,123-41-11,-54 20-23,0 3-17,-4 4-151,-5 2-103,-4-6-209</inkml:trace>
  <inkml:trace contextRef="#ctx0" brushRef="#br0" timeOffset="148547.36">17058 17365 951,'0'0'74,"0"0"-65,0 0 9,0 0 9,0 0-4,0 0 1,-29 134-8,35-93-11,0-1 2,0-1-6,-3-2-1,1 3-32,-4-4-70,0-6-128,0-2-34,0-10-141</inkml:trace>
  <inkml:trace contextRef="#ctx0" brushRef="#br0" timeOffset="148802.67">16782 18005 844,'0'0'128,"0"0"-125,0 0 43,0 0 11,165-50-4,-69 24-20,2-11-24,-4 1 9,-9 7-3,-14 0 8,-15 12-18,-21 8-5,-18 6-14,-9 3-45,-8 0-69,0 0-93,-15 3-47,-12 15-179</inkml:trace>
  <inkml:trace contextRef="#ctx0" brushRef="#br0" timeOffset="149324.37">17380 18366 572,'0'0'142,"0"0"-116,0 0 124,0 0-74,0 0-48,0 0-6,-67-44-5,32 44-3,-2 18 1,-3 8 5,5 10 11,2 9-18,6-2-4,8 1 1,11-16-8,8-1-2,0-6-4,4-11 3,20-10-2,10 0 3,9-18 6,1-18-6,0-11 0,-5 1-13,-10-3 13,-7 13 2,-11 10-2,-6 12 15,-5 14 8,0-4 29,0 4-20,0 0-22,0 8-5,0 20-3,0 8-1,0 6 6,4-10-3,10 0-1,1-10 4,8-8 2,-2-6 1,6-4-2,6-1-3,0-3-2,4 0-3,3-7-65,0-19-147,3-20-362</inkml:trace>
  <inkml:trace contextRef="#ctx0" brushRef="#br0" timeOffset="149771.01">18131 17522 796,'0'0'160,"0"0"-115,0 0 45,0 0-61,0 0-28,0 0 20,-2 146 17,6-88-16,1-3-2,-3-2-6,-1 1-6,2-1 2,-3-3-10,0-6 0,0-8 0,0-4-30,0-11-42,0-8-43,0-13-119,0 0-16,0-22-91</inkml:trace>
  <inkml:trace contextRef="#ctx0" brushRef="#br0" timeOffset="149942.09">18084 17628 18,'0'0'703,"0"0"-649,0 0-15,0 0 40,129-120-61,-61 93-16,-4 5-2,-8 12-24,-12 6-100,-13 4-61,-12 0-74</inkml:trace>
  <inkml:trace contextRef="#ctx0" brushRef="#br0" timeOffset="150145.41">18146 17812 502,'0'0'148,"0"0"-84,0 0 73,0 0-68,0 0-35,0 0 9,43 58 10,12-62-30,2-9-1,-2-1-13,-8 9-9,-11 0-37,-5 0-160,-2 1-28,-5-8-127</inkml:trace>
  <inkml:trace contextRef="#ctx0" brushRef="#br0" timeOffset="150399.59">18864 17427 874,'0'0'139,"0"0"-113,0 0 11,0 0 50,-128 134-44,109-62-4,4-1-5,8 1-1,0-2-11,7-5 0,0 1-10,0 0-5,0-2-5,2 2 0,10-11-2,1-2-29,0-14-39,3-15-113,4-12-137,-1-12-110</inkml:trace>
  <inkml:trace contextRef="#ctx0" brushRef="#br0" timeOffset="150751.37">18981 18013 699,'0'0'118,"31"-116"-90,-4 49 102,4-1-96,-7 10-26,-4 10 3,-11 16-2,-9 6-5,0 8 5,-3 8-3,-18 1-6,-4 9-8,-2 0 4,3 0-8,6 0 8,7 11-4,6 1 4,5 6 0,0 4-4,21-1 8,14 4-2,7-4 4,5-1-1,-2-5 1,-9 3-2,-10-4 1,-11 0-1,-12 2-1,-3 3-2,0-2 3,-22 5 0,-5-3-1,0-1-70,3-9-58,6-4-47,9-5-57</inkml:trace>
  <inkml:trace contextRef="#ctx0" brushRef="#br0" timeOffset="151006.69">19560 17441 894,'0'0'134,"0"0"-124,0 0 47,0 0-19,0 0 24,0 153-24,0-91-10,0 0-9,-3 4 2,-8-4-3,-2-2-6,-4 3-7,3-5 1,-2-2-5,3-10-1,0-6-2,4-14-49,4-16-79,3-10-134,2-10-58</inkml:trace>
  <inkml:trace contextRef="#ctx0" brushRef="#br0" timeOffset="151425.92">19974 17769 700,'0'0'200,"0"0"-148,0 0 50,0 0-36,0 0-43,-131 33-14,102 4 5,6-2-5,4 2-1,4-7-3,12-4-3,3-6-2,0-2 0,6-10-1,17-8 0,4 0 1,6-8 5,0-20-2,-2-2-3,-6-2 0,-8-5 0,-8 12 3,-1 6 1,-8 5 13,0 10 29,0 4 0,0 0-12,0 0-30,0 4-4,0 22-1,0 6 1,0-4 2,8-5 3,10-5-5,7-6-2,4-4 2,4-6 0,-1-2-8,-4 0-24,-3-2-32,-12-20-120,-11-4-142</inkml:trace>
  <inkml:trace contextRef="#ctx0" brushRef="#br0" timeOffset="151710.69">19995 17391 879,'0'0'80,"0"0"-44,0 0 31,142-17-27,-73 49-16,2 16 20,-8 10-25,-10 10 5,-19 8-4,-14 4-5,-18 4 6,-2 2-1,-18 2-6,-24 7 11,-4-7-4,-8-12-1,4-11-6,7-21 10,9-11-14,11-13-7,10-15-2,11-5-1,2-2-28,0-47-54,11-18-215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38:08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15578 2428 1320,'-29'-14'-231,"-10"-2"-330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45:54.7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1816 1289 474,'0'0'136,"0"0"-60,0 0 99,0 0-19,0 0-57,0 0-11,0 0-51,0 0-36,-32-32 1,24 80-2,-3 18 18,-1 9-5,-1-5-5,7-2-1,4-14-3,2-10 0,0-12 0,0-10-1,21-6 3,8-5-2,16-10 1,13-1 1,7 0-6,3-18-40,2-9-99,-17-12-220,-13-11-367</inkml:trace>
  <inkml:trace contextRef="#ctx0" brushRef="#br0" timeOffset="180.98">2370 1235 1039,'0'0'41,"0"0"-37,151-52 16,-65 26 8,7 0 5,-6 4-28,-12 5-5,-27 10-85,-26 3-143,-22 1-57,-10 3-131</inkml:trace>
  <inkml:trace contextRef="#ctx0" brushRef="#br0" timeOffset="419.11">2549 1113 381,'0'0'143,"0"0"-107,-113 104 66,87-44-18,11 12 8,4 13-15,3 7-8,0 9-22,2-2-8,-3-1-6,1 3-4,0-7 3,6-4-6,2-11-6,0-21 5,0-15-4,20-15-6,7-9-4,13-13-4,14-6-5,10-2 5,15-24-7,-2 0-8,-5-3-122,-21 4-276</inkml:trace>
  <inkml:trace contextRef="#ctx0" brushRef="#br0" timeOffset="921.02">3161 1319 401,'0'0'360,"0"0"-283,0 0 48,0 0-10,0 0-35,0 0-30,-63-67-17,24 67-12,-2 3-8,-5 23-5,4 14-2,7 16 1,10 15-1,12 11-3,11 6 3,2-1-3,2-3-2,20-2 0,-4 3-1,-4 0-35,-5-3-70,-9-7-147,0-24-16,-23-15-55</inkml:trace>
  <inkml:trace contextRef="#ctx0" brushRef="#br0" timeOffset="1058.88">2670 2180 456,'0'0'181,"0"0"-58,-12-120 8,45 74-85,22-1-19,16-7-16,11 4-11,10-3 0,1 1-101,-10 6-101,-14 2-73</inkml:trace>
  <inkml:trace contextRef="#ctx0" brushRef="#br0" timeOffset="1260.9">3367 1463 687,'0'0'261,"0"0"-189,0 0 19,0 0-53,0 0-25,-60 106-1,36-27 16,6 7 1,11 1-7,7-5-15,0-9-4,3-10 0,17-10-3,4-12 0,2-7-34,1-17-89,2-16-37,0-1-122,3-33-125</inkml:trace>
  <inkml:trace contextRef="#ctx0" brushRef="#br0" timeOffset="1611.68">3740 1778 635,'0'0'160,"0"0"-20,0 0-9,0 0-57,0 0-37,0 0-21,-106 16-15,69 18-2,4 10 0,10 1 1,12 1-2,9-4 1,2-10-24,6-9-42,22-16 1,7-7 28,7-10-3,-1-26 2,-6-9-10,-6-1 36,-14 2 13,-5 5 20,-10 8 63,0 11 8,0 13-2,0 7-2,0 0-42,0 0-45,0 7-3,0 21-10,0 11 13,6 7 2,12 1-2,4-1-18,7-2-65,-2-10-48,2-17-114,-3-17-67</inkml:trace>
  <inkml:trace contextRef="#ctx0" brushRef="#br0" timeOffset="1848.77">4083 1613 964,'0'0'101,"0"0"-1,0 0-48,0 0-52,0 0 0,0 0 0,-13 160 8,13-88 1,0-4 3,0-2 2,0-4-4,4-8-8,14-11-2,2-15 0,7-10-1,1-17-14,2-1-36,0-1-40,-4-26-110,-13 1-196</inkml:trace>
  <inkml:trace contextRef="#ctx0" brushRef="#br0" timeOffset="1980.89">4072 1997 789,'0'0'117,"0"0"-88,0 0-29,0 0-4,146-126-43,-87 97-115,-12 8-150</inkml:trace>
  <inkml:trace contextRef="#ctx0" brushRef="#br0" timeOffset="2211.97">4322 1676 460,'0'0'252,"0"0"-183,0 0 14,0 0-50,0 0-8,135-32 1,-81 61-2,-5 8 7,-9 8 5,-12 6 3,-12 7-1,-11 8-14,-5 3-3,-5 1-2,-16-4-8,-6-12-7,2-12 0,5-9-4,5-15-30,1-16-97,3-2-110,-2-23-109</inkml:trace>
  <inkml:trace contextRef="#ctx0" brushRef="#br0" timeOffset="2548.96">4556 1488 302,'0'0'623,"0"0"-611,135-61 1,-67 46 9,7 5-2,-1 6-8,-6 4-12,-7 0-1,-12 21 1,-16 13-9,-8 15-14,-5 18 23,-4 12 20,0 13 4,-3 19 14,1 7 3,-4 5-2,-3-5-16,-7-21-1,0-15 0,-13-15 8,-14-15 1,-4-12-6,-5-10-4,-7-13-9,-3-11-3,-1-6-4,3-23-5,3-29-65,14-22-141,18-10-314</inkml:trace>
  <inkml:trace contextRef="#ctx0" brushRef="#br0" timeOffset="2717.64">5835 1764 1035,'0'0'30,"0"0"-29,154-54-2,-94 42-16,-16 4-113,-15 3-283</inkml:trace>
  <inkml:trace contextRef="#ctx0" brushRef="#br0" timeOffset="2879.16">5779 2157 935,'0'0'97,"0"0"-84,0 0 20,117 5 19,-40-28-10,6-5-28,-5 2-14,-19-4-48,-20 4-233,-32-4-201</inkml:trace>
  <inkml:trace contextRef="#ctx0" brushRef="#br0" timeOffset="3353.83">7353 1465 962,'0'0'117,"0"0"-92,0 0-4,0 0-15,-29 104 18,29-37 19,0-5-21,11-2-12,3-5-8,-4-5 1,-3 1-3,-4 0-52,-3 3-70,0-8-131,-16-5-99</inkml:trace>
  <inkml:trace contextRef="#ctx0" brushRef="#br0" timeOffset="3541.59">7005 2305 990,'0'0'71,"0"0"-66,129-21 20,-32-9 20,14-2-1,-6 4-22,-16 5-21,-20 9-1,-24 9-72,-17 5-141,-20 0-160</inkml:trace>
  <inkml:trace contextRef="#ctx0" brushRef="#br0" timeOffset="4005.19">7692 2610 1021,'0'0'39,"0"0"-34,0 0 21,-133-9-14,98 37-6,0 10-6,4 6-2,4 4 2,10-4 0,9-5 0,8-4 0,8-12-8,23-6-2,11-11 10,5-6 8,-5-6-6,0-22-2,-6-7-6,-10-9 6,-7 1 2,-11 1 7,-8 9 1,0 12 20,0 13 31,0 5 1,0 3-30,-2 0-20,0 4-12,2 21-9,0 7 6,0 2 2,4-2-2,23-6 3,9-2-2,9-7 2,4-9 0,2-8-20,0 0-97,-7-15-235,-10-23-297</inkml:trace>
  <inkml:trace contextRef="#ctx0" brushRef="#br0" timeOffset="4283.82">8566 1601 1093,'0'0'64,"0"0"-51,0 0-7,0 0-5,0 0 3,0 0-4,-14 143 7,21-78-4,-4-2-1,-3 0-1,0 4 0,0 0-1,0-1 0,0-10-58,-3-13-65,-3-16-133,1-17-13</inkml:trace>
  <inkml:trace contextRef="#ctx0" brushRef="#br0" timeOffset="4441.81">8481 1752 808,'0'0'94,"0"0"-88,107-106 2,-42 70-2,8 6-6,-6 10-5,-11 8-118,-21 7-209</inkml:trace>
  <inkml:trace contextRef="#ctx0" brushRef="#br0" timeOffset="4607.5">8599 1845 347,'0'0'287,"0"0"-188,0 0 38,0 0-69,0 0-35,-42 106-18,78-106-3,10 0 4,9-9-16,4-16-10,-5-6-139,-6 0-141</inkml:trace>
  <inkml:trace contextRef="#ctx0" brushRef="#br0" timeOffset="4829.5">9141 1578 917,'0'0'180,"0"0"-127,0 0 6,0 0-34,0 0-15,-93 110 0,71-47 10,9 2-10,9-2-3,4-1-2,0 8-1,0-1-4,0-1 0,16-6-34,1-16-90,10-14-105,2-20-133,5-12-92</inkml:trace>
  <inkml:trace contextRef="#ctx0" brushRef="#br0" timeOffset="5129.98">9341 2123 417,'0'0'309,"0"0"-225,25-144 37,-12 90-39,1 1-34,-3 7-18,-2 12-22,-9 10-3,0 11-5,-3 6-2,-21 5-5,-7 2-17,0 0-20,4 14 14,11 6-1,12 2 8,4 0-23,6 5-9,23-1 26,9 0 17,5 1 12,-3-4 2,-3 0 6,-4 3 11,-14-1 15,-7 1-7,-12 1-6,0 0-15,-10 1 8,-17-1-14,-3-8-94,10-11-181,6-8-137</inkml:trace>
  <inkml:trace contextRef="#ctx0" brushRef="#br0" timeOffset="5363.59">9771 1644 981,'0'0'104,"0"0"-102,0 0-2,29 108 55,-17-36-3,-3 13-35,-5 5-7,-2 10-1,-2-3-4,0-9 0,0-12-3,-13-12-1,-1-12-1,-1-10-22,1-12-79,4-14-92,1-16-97,9 0-153</inkml:trace>
  <inkml:trace contextRef="#ctx0" brushRef="#br0" timeOffset="5729.75">10213 2073 860,'0'0'159,"0"0"-133,0 0 10,0 0-27,0 0 1,-138 126-7,116-83-3,4-7-1,11-9-5,7-8-12,0-9-19,7-6-3,24-4 10,11-2-1,0-22-10,-4-8-19,-6-2 12,-14-4 42,-7-3 6,-10 9 24,-1 4 82,0 13 10,0 15-3,0 0-64,0 0-29,0 12-20,0 17-6,0 11 6,15 4 1,2 0-1,1-3-2,2 1-68,-4-9-63,-8-6-147,-8-17-137</inkml:trace>
  <inkml:trace contextRef="#ctx0" brushRef="#br0" timeOffset="5990.95">10286 1764 961,'0'0'96,"0"0"-54,0 0-2,121-28-24,-55 44-2,9 26-3,-9 16-5,-3 17 3,-16 11 0,-16 12-4,-20 4 6,-11-1-10,-24-6 0,-19-3 6,-8-12-3,2-13-2,4-14-2,10-19 0,7-19 0,4-8-18,-2-7-80,1-14-203</inkml:trace>
  <inkml:trace contextRef="#ctx0" brushRef="#br0" timeOffset="6527.93">14660 1191 763,'0'0'182,"0"0"-182,0 0 6,16 119 20,-10-56 41,3 8-21,-2-1-29,0-6-3,-4-4-13,-3-8 5,0-2-6,0-8-46,0-5-93,-1-18-138,-10-15-127</inkml:trace>
  <inkml:trace contextRef="#ctx0" brushRef="#br0" timeOffset="6678.18">14703 1197 724,'0'0'41,"0"0"-39,187-119 2,-104 85-3,-8 13-1,-19 13-80,-29 8-198</inkml:trace>
  <inkml:trace contextRef="#ctx0" brushRef="#br0" timeOffset="6832.93">14616 1574 582,'0'0'88,"0"0"-62,0 0 24,0 0-35,0 0 42,145 18-37,-66-41-20,0-4-113,-10-7-184</inkml:trace>
  <inkml:trace contextRef="#ctx0" brushRef="#br0" timeOffset="7049.93">15264 1175 961,'0'0'118,"0"0"-103,0 0-8,0 0 5,-82 135 20,64-64-5,7 6-10,8-3-3,3 2-4,0 1-3,0-2-6,8-2-1,5-3-56,3-6-88,-1-18-141,-1-18-145</inkml:trace>
  <inkml:trace contextRef="#ctx0" brushRef="#br0" timeOffset="7386.72">15427 1867 797,'0'0'121,"0"0"-73,38-161 18,-9 89-47,0 0-9,-4 7-9,-12 16 3,-13 13-4,0 12 0,-5 9-6,-20 7 0,1 8 2,-3 0-15,6 0-17,5 6 11,7 11-13,9 2-20,0 5 29,0 1 12,25-4 0,4-1 17,6 1 1,1-1 4,-5-1-1,-4 5 3,-9 1 10,-12 3-6,-6 0-7,0-2 1,-6 3-5,-19-3 0,-4-5-37,2-5-138,4-9-104</inkml:trace>
  <inkml:trace contextRef="#ctx0" brushRef="#br0" timeOffset="7629.17">15880 1317 960,'0'0'152,"0"0"-152,0 0-16,0 0 16,7 136 35,-7-63-14,0 2-5,0 0-10,0 1 0,-4 0-4,-11-3-1,0-3-1,-1-12-34,7-7-49,3-18-42,6-13-68,0-18-53,4-2-132</inkml:trace>
  <inkml:trace contextRef="#ctx0" brushRef="#br0" timeOffset="7986.99">16324 1646 795,'0'0'158,"0"0"-137,-117 34-1,77 5 2,6 5-12,10 3-10,11-6 1,11-3-4,2-14-13,0-10-21,17-9-31,14-5 68,7-2 2,5-25 8,-1-5 1,-9-6-9,-4 3 11,-10 5-11,-9 13 32,-5 9 35,-5 5 21,0 3-13,0 0-44,0 0-27,0 8-6,0 14-13,0 9 13,0 5-1,4-1 1,12 2-2,-2-4-41,-1 1-88,-7-13-98,-3-13-188</inkml:trace>
  <inkml:trace contextRef="#ctx0" brushRef="#br0" timeOffset="8249.76">16372 1423 917,'0'0'73,"0"0"-43,0 0 10,0 0-30,171-67-1,-94 102-2,-4 15-5,-11 15 7,-14 9 5,-17 8 10,-21 7 9,-10 2-14,0 6 0,-19-7-1,-8-4-9,-2-13-6,9-23 2,9-17-5,5-16-8,6-9-95,0-8-80,17-14-80,14-29-142</inkml:trace>
  <inkml:trace contextRef="#ctx0" brushRef="#br0" timeOffset="8410.08">17438 1702 714,'0'0'94,"0"0"-89,185-68 22,-116 47-20,-7 9-7,-21 1-196,-24 7-338</inkml:trace>
  <inkml:trace contextRef="#ctx0" brushRef="#br0" timeOffset="8570.91">17494 1896 835,'0'0'30,"0"0"-7,0 0 47,125 7-18,-61-7-24,5-7-28,-7-6 0,-12-7-90,-19-5-196,-26-4-366</inkml:trace>
  <inkml:trace contextRef="#ctx0" brushRef="#br0" timeOffset="9060.89">19190 1299 893,'0'0'145,"0"0"-83,0 0-13,0 0-35,0 0-14,0 0 0,11 113 10,-7-60 5,3 0 1,0-2-7,2-4-3,2 3-3,1-6-3,2-2-7,1-3-56,-3-9-85,-1-9-80,-5-12-57,-6-9-205</inkml:trace>
  <inkml:trace contextRef="#ctx0" brushRef="#br0" timeOffset="9227.14">19197 1383 883,'0'0'73,"0"0"-71,104-106 6,-34 70-3,3 4-5,-6 10-5,-14 8-71,-20 14-108,-24 0-69,-9 4-57</inkml:trace>
  <inkml:trace contextRef="#ctx0" brushRef="#br0" timeOffset="9377.12">19228 1557 498,'0'0'134,"0"0"-88,0 0 37,0 0-38,0 0 18,128 5-22,-62-17-41,-2-4-24,-10-7-192,-11-4-159</inkml:trace>
  <inkml:trace contextRef="#ctx0" brushRef="#br0" timeOffset="9599.79">19849 1160 980,'0'0'141,"0"0"-141,0 0-3,0 0 3,-75 157 40,50-85-8,10-3-22,8-4-5,5 0 3,2-1-7,0-8-1,0-4-9,0-11-73,16-16-104,3-11-114,12-14-156</inkml:trace>
  <inkml:trace contextRef="#ctx0" brushRef="#br0" timeOffset="9959.84">19998 1731 866,'0'0'104,"0"0"-46,0 0 2,39-147-43,-21 101-17,-4 2 0,-6 8-3,-8 8 0,0 10-6,0 8 0,-14 6-8,-7 4-15,3 0 1,5 0-25,5 7-7,8 7 16,0 6 16,0 4-12,12 1 19,12-4 16,8 2 8,1-7 1,2-2 5,3 0 11,-2 0 1,-7 0 8,-7 2 1,-9 0-18,-5-4 8,-8 4-1,0 2 6,-5 5 5,-21 1-7,-3-2-4,-3-3-16,1-2-31,4-6-112,-2-7-82</inkml:trace>
  <inkml:trace contextRef="#ctx0" brushRef="#br0" timeOffset="10199.07">20383 1361 1024,'0'0'126,"0"0"-121,0 0 14,148 16 19,-91 21-11,-9 9-6,-5 8-12,-14 4-1,-18 2-7,-11 0 8,0-1-1,-28-5-4,-12-3-1,-10-4-2,-4-8-1,-6-5-84,0-17-171,7-17-351</inkml:trace>
  <inkml:trace contextRef="#ctx0" brushRef="#br0" timeOffset="10986.84">19079 830 458,'0'0'119,"0"0"12,0 0 57,0 0-76,0 0-42,0 0-13,51-8-6,-71 8-29,-16 0 3,-14 0-12,-7 4-13,5 16-2,10 11-1,9 6-3,6 14 6,8 11-3,8 8 1,11 6 2,3 3 0,24 2 0,0-7 0,-5-1 2,-13-7-1,-9-6 0,0-7-1,-33-7-2,-9-13-8,-6-8 5,2-13 4,10-7 0,7-5 1,14 0 4,6 0-1,7-5 0,2-2-3,0-1-15,24 3 7,15 5-1,15 0 7,4 9-3,4 21 3,-3 13-2,-12 11 2,-12 11 2,-12 10 5,-17 5-2,-6-2 1,0-10 4,0-11-1,-4-15 3,4-12 4,0-7-7,6-6-1,26-8-2,19-6-3,20-3-1,18-6-59,9-26-156,-3-17-360</inkml:trace>
  <inkml:trace contextRef="#ctx0" brushRef="#br0" timeOffset="11624.91">20746 903 793,'0'0'17,"0"0"13,0 0 49,123-81-55,-72 75-15,0 6-8,2 0-2,-4 8-1,-6 22-8,-3 14 1,-11 13 9,-13 4 4,-12 4 11,-4-3 3,-6-6-2,-20-3 1,-2-6-4,1-1-3,1-3 3,12-8-5,2-7-3,8-3-1,4-7-2,0-4 1,11-1 6,8 1 27,7-1 12,-6-4-14,-5-2-5,-7-2-9,-6-5-9,-2 3-4,0 5-7,2 8 0,6 15 0,9 10 1,2 11-1,5 10 1,2 5-2,-4 1 2,-4 3 2,-12-8-3,-6-8-3,0-8 3,-19-12 2,-18-6 12,-5-7 14,-4-5-8,-2-7-6,7-8-9,1 0-5,6-2-18,8-2-104,10-27-334</inkml:trace>
  <inkml:trace contextRef="#ctx0" brushRef="#br0" timeOffset="12457.79">20866 2821 423,'0'0'78,"0"0"-33,0 0 27,0 0-2,0 0 15,0 0-21,-10 18 34,10-18-6,16-9-35,10-18-23,5-9-8,-4-8-10,-5 1-12,-11-3 0,-11 11-4,0 9 0,-2 8 4,-19 7 5,-3 6-9,2 5-3,4 0-4,3 5-2,5 22-39,8 3-18,2 5-16,0 4 4,29-1 44,7-2 10,4 2 20,2-6 4,-6-4 0,-7-2 10,-13-4 16,-7-3 1,-9-2 2,0 0-2,-7-2 0,-18 2-2,-2-1-13,1-3-12,-1 1-4,5-3-65,6-6-79,7-5-59,9 0-223</inkml:trace>
  <inkml:trace contextRef="#ctx0" brushRef="#br0" timeOffset="12691.07">21278 2859 1037,'0'0'30,"0"0"-24,0 0-6,0 0 8,148 0 2,-82 0-7,2 0 4,-6-4-6,-19-2 0,-13 4 2,-16-3-6,-12 5-27,-2-5-59,0-1-78,-11-2-182</inkml:trace>
  <inkml:trace contextRef="#ctx0" brushRef="#br0" timeOffset="12969.04">21417 2705 660,'0'0'82,"0"0"-79,0 0-3,0 0 4,147 12 11,-89 6-11,-2 2 9,-7 6 24,-14 2 13,-10 5-26,-13 2-8,-12 4 27,0-2-3,-17 2-6,-16-3-11,-2-7-11,-1-5-5,5-4-7,11-8-40,3-7-137,13-5-92</inkml:trace>
  <inkml:trace contextRef="#ctx0" brushRef="#br0" timeOffset="13341.89">22144 2891 381,'0'0'547,"0"0"-542,39-130 7,-16 80 27,-7 6-26,-7 11-6,-7 9-7,-2 9-2,0 5-20,-26 3 20,-2 7-26,-1 0-1,2 0 9,11 9-10,11 6-2,5 5-4,0 3 8,19 0 7,14 1 14,8-1 6,-3 0 1,0-2 2,-12-3 2,-5 1 8,-10 0 11,-9-1-7,-2 0 9,0 2-7,-13-3-17,-12 0-1,3-1-5,1-2-121,8-8-74,9-6-91</inkml:trace>
  <inkml:trace contextRef="#ctx0" brushRef="#br0" timeOffset="13605.24">22589 2525 816,'0'0'206,"0"0"-188,0 0-4,0 0-14,0 0 0,25 121 16,-20-48-3,-3 1 2,-2 4 9,0 2 4,-2 3-7,-14-4-12,1-8-3,-1-9-3,3-14-2,2-18-1,8-12-10,1-10-48,2-8-45,0 0-69,0-13 19,13-23-254</inkml:trace>
  <inkml:trace contextRef="#ctx0" brushRef="#br0" timeOffset="14061.89">23018 2963 453,'0'0'394,"0"0"-353,0 0 37,0 0-13,0 0-49,0 0-13,-108-1-2,68 27-2,3 4 2,6 2-4,8 2 3,7-5-1,12 0-4,4-7 5,0-8 2,14-4-2,15-10-9,6 0 3,5 0 3,-5-22 3,-1-5 3,-10 1 0,-5 3 5,-6 7 7,-9 6 29,-2 8 29,-2 2-30,0 0-12,0 0-27,0 0-4,8 5-5,4 9 5,11 3 1,7-5 7,15-2 3,10-5 7,11-5 14,0 0-9,-5 0-3,-16-7-9,-18-3-8,-14-2 2,-11 0-5,-2 2-7,-7 3-81,-25 2-91,-5-2-228</inkml:trace>
  <inkml:trace contextRef="#ctx0" brushRef="#br0" timeOffset="21282.4">1290 4092 665,'0'0'157,"0"0"-43,0 0 11,0 0-69,0 0-39,0 0-16,-2 121 11,0-29 21,-1 3-14,3-7-6,-2-4-9,2-8 0,0-4-3,-2-4-2,-3-11-48,0-11-107,-5-19-99,-4-15-78</inkml:trace>
  <inkml:trace contextRef="#ctx0" brushRef="#br0" timeOffset="21470.56">1165 4267 320,'0'0'270,"70"-128"-222,-19 89 89,4 20-18,6 14-54,-6 5-17,-10 23-8,-16 20-37,-21 14 1,-8 15-2,-19 8-2,-33 4-29,-4-8-145,1-13-47,6-21-47</inkml:trace>
  <inkml:trace contextRef="#ctx0" brushRef="#br0" timeOffset="21865.52">1481 4529 521,'0'0'51,"0"0"87,115 13-18,-91 11-37,-13 8-39,-11 4-32,0 1 8,-14-2-2,-8-9-16,3-12 8,9-8-3,4-6 2,3 0 8,3-3 3,0-17-19,5-1-1,20 1-1,10 6-2,5 4 0,5 8 3,-3 2-5,-2 0 1,-6 20-6,-10 3 3,-2-2 5,-6-1-1,-3-8-4,-2-6-2,3-6-3,9 0 12,-1-18 6,6-11 6,-7-8-7,-8 5 10,-13 2 1,0 5-4,-13 10-5,-21 9-7,-7 6-18,4 3-60,9 20-79,12-1-25,16-10-98</inkml:trace>
  <inkml:trace contextRef="#ctx0" brushRef="#br0" timeOffset="22224.82">2139 4555 912,'0'0'101,"0"0"-94,0 0 5,7 113 46,-1-32 3,1 12-30,2 12-13,0 11-8,-3 0-9,0-6 3,-4-13-2,-2-19-2,0-28-3,0-22-26,0-20-25,0-8-37,0-36 70,-6-32-156,4-27-45,2-25 172,0-10 50,8-4 12,15 13 16,12 27 48,2 26 95,1 29-31,-3 18-65,-3 15-26,-5 6-25,-7 6-23,-11 29 1,-9 16-2,-11 11 0,-25 4-28,-7-4-64,8-13-85,8-15-64,18-18-27</inkml:trace>
  <inkml:trace contextRef="#ctx0" brushRef="#br0" timeOffset="23381.81">2574 4879 346,'0'0'156,"0"0"-26,111-143 5,-96 103-46,-9 12 6,-6 8-38,0 6-8,-10 10 0,-9 4-41,-4 0-8,-4 15 12,0 14-11,7 7-2,7 4 1,9 1-5,4-4 4,2-2-2,24-9 2,10-11 1,6-8 1,6-7 7,1-7-2,-4-25-2,-5-7-4,-10-7 1,-12-3-1,-13 5-5,-5 4-5,0 8-4,-9 14 11,-3 7-5,6 10-6,0 1-13,6 0-61,0 8-43,8 12 107,17 2 22,-1 2-4,5 1 6,-2 4 6,-4 1-6,-6 2-2,-6 0 2,-2-5 8,-2-8-7,-3-8 0,5-5 1,0-6-1,4 0 5,10-9 6,1-23-4,10-9-4,-3-11-4,0-3 0,-7-8-1,-8-2 4,-7-3-1,-9 8 3,0 11 15,0 17 71,-13 16-15,1 11-45,1 5-16,-2 1-10,2 31-5,-5 17-4,4 10 4,4 8-1,6 5 1,2-4 2,0-4-2,10-14 0,18-14-4,10-15 3,8-17 1,4-4 3,-2-15-3,4-18-22,-11-6-15,-10-3 23,-14 4 13,-14 11 1,-3 8 8,0 11 13,0 8 18,-1 0-30,-14 10-9,-1 16-7,3 9 5,7 2-3,3 1 1,3-4 4,0-5-3,11-10-1,14-7-7,8-12 11,7 0 0,2-5 2,5-21-2,-11-3-15,-7-5-7,-11-1 4,-14 0 16,-4 1 0,0 8 2,0 10 11,-2 9 20,-4 7-21,-4 3-10,-5 21-9,1 10 9,3 6 0,7-2 0,4-4-4,0-4 4,15-12-7,12-9-2,9-9 9,7 0 3,1-21 1,3-8-4,-3-10-12,-11 2-24,-4-1 15,-6 6-15,-11 9 34,-1 11 2,-5 6 22,-4 6 12,7 0-18,9 0-10,9 18 10,6 0 11,1 4 6,-5 2-6,-9-2-5,-8-1-4,-7 2-2,-5-1-10,-2 9-4,-31-1-1,-18 3-1,-10-1-54,-10-5-79,-2-6-134,-8-7-140</inkml:trace>
  <inkml:trace contextRef="#ctx0" brushRef="#br0" timeOffset="23620.66">3283 4613 525,'0'0'272,"0"0"-265,136-133-6,-62 94-1,3 7-13,2 6-32,-17 4-1,-16 3 31,-18 7 15,-15-1 67,-11 3 112,-2-1-56,0 2-41,0 1-50,-12 4-32,-19 4-21,-19 0-135,-16 26-183,-16 10-122</inkml:trace>
  <inkml:trace contextRef="#ctx0" brushRef="#br0" timeOffset="23964.81">1120 5274 558,'0'0'108,"0"0"-56,0 0-5,0 0-10,221-49 36,-40 25 16,52 0-28,53 0 4,37 2-18,17 0-18,-6 0-6,-5 1-10,-11-8 1,-18 5 44,-30-4-11,-47-2-40,-57 7-3,-51 4 7,-47 5-3,-39 6-5,-22 3-3,-7 1-3,-7 1-66,-26-5-123,-9-7-299</inkml:trace>
  <inkml:trace contextRef="#ctx0" brushRef="#br0" timeOffset="24342.83">5670 5421 966,'0'0'118,"0"0"-106,0 0-2,0 0-1,0 0 3,0 155 11,0-89-10,0 1-6,0-6-7,0-3-13,-2-9-77,-11-13-148,-8-15-125</inkml:trace>
  <inkml:trace contextRef="#ctx0" brushRef="#br0" timeOffset="24595.53">5470 5312 563,'0'0'257,"0"0"-194,140-111 1,-67 111 4,10 5-33,8 43 20,0 15-10,-8 15-20,-18 6-13,-22 11-7,-31 6 2,-12 5-6,-33 2 1,-27-4 3,-11-10 1,-3-17 7,11-24-2,15-20-1,17-17-5,15-14-5,16-2-90,0-36-163</inkml:trace>
  <inkml:trace contextRef="#ctx0" brushRef="#br0" timeOffset="25060.94">7258 5412 931,'0'0'88,"0"0"-88,0 0 6,0 133 7,0-54 39,-12 4-12,3-8-26,3-6 8,6-20-5,0-12-3,4-13-5,23-14-5,9-7 10,12-3-4,8-7-10,0-16-8,-4-8-82,-4-5-74,-10-6-136,-11-2-41</inkml:trace>
  <inkml:trace contextRef="#ctx0" brushRef="#br0" timeOffset="25191.38">7654 5668 362,'0'0'259,"0"0"-38,0 0-105,0 0-88,0 0-21,0 0 9,0 137-3,0-85-8,0-2-4,-4 2-1,3-5-55,-1-14-194,0-10-156</inkml:trace>
  <inkml:trace contextRef="#ctx0" brushRef="#br0" timeOffset="25326.79">7690 5382 852,'0'0'13,"0"0"-13,0 0-31,0 0-224,0 0 29</inkml:trace>
  <inkml:trace contextRef="#ctx0" brushRef="#br0" timeOffset="25804.01">7917 5677 540,'0'0'54,"0"0"66,0 136-16,0-88-62,6-4-1,0-5-22,-4-13-9,0-11-7,0-7 0,0-6-2,0-2 10,5 0 19,2-24 27,4-10-44,2-8-11,6 4-1,-1 6 0,3 6 1,1 9-3,-3 12 2,1 3-2,-5 2-1,-6 6-8,-2 18 3,-5 6 7,-1 4 0,-3 2 3,4-4-3,0-6 0,8-6-11,2-13-18,14-7-10,4-2 21,12-28 17,-4-7-11,-3-7 11,-7 0 2,-12 7 2,-12 11 10,-6 9 51,0 13 19,0 4-8,-2 0-34,-11 4-27,2 22-13,-2 11 2,11 1 1,2 3-4,0-1 1,15-4-1,14-3-15,8-9-68,8-14-130,2-10-90,4 0-194</inkml:trace>
  <inkml:trace contextRef="#ctx0" brushRef="#br0" timeOffset="27145.78">8820 5767 764,'0'0'155,"0"0"-81,0 0 7,0 0-55,-136 12-3,102 25-13,3-2-1,11 3-6,9-10-3,11-1-5,0-8-1,6-7-8,19-6-33,9-6 17,0 0 6,1-11-16,-6-13 6,-5-2 25,-6-5 9,-9 5 4,-6 5 14,-3 4 40,0 9 25,0 8-13,0 0-37,0 0-25,0 11-8,0 18-4,-3 7 4,3 0 0,0-4 3,3-3-1,14-10-2,8-7-3,6-9 3,0-3-2,5-7 2,-3-18-2,-6-8 2,-11-5 0,-12-4-1,-4-2-2,0 2-3,-18 4-15,3 9 3,5 14 3,3 8-2,7 7-22,0 0-54,0 3-50,13 12 72,8 6 25,8-3 5,2 2 41,3 2 2,-7 3-2,-7 4 9,-7 3 24,-10 0-5,3 0-14,-3-4-3,3-5 2,5-6-9,3-6-4,3-7 0,6-4-25,-3 0-1,9-2 9,-2-18 17,-3-9 0,-3-3 6,-2 0 40,-12 4 25,-7 4 12,0 9 12,0 6-28,-2 3-22,-5 6-14,0 0-11,0 0-20,1 22-7,4 10 3,2 0 3,0-2 1,0-2-4,15-5-28,5-5-6,7-8-7,4-10 24,9 0 2,1-13-19,1-20-5,-7-9-16,-6-7 24,-8-6 21,-10-10 0,-11-8 14,0 5 27,0 5 12,-7 8 26,-7 19-6,1 10-3,1 12-32,4 10-3,3 4-1,1 0-20,-4 26-23,-1 16 21,1 11 2,6 1 1,2-1 0,0 5-1,2-3 4,17-3-3,3-6-1,2-10-6,7-12-8,3-8-13,2-10 12,4-6-2,-4 0-2,-1 0-11,-9-18-1,-7-2 31,-8-1 0,-9 7 2,-2 9 29,0 1 21,0 4-18,0 0-34,0 0-6,2 9-12,5 8 18,9 3 0,6-8 1,7-8 3,4-4 1,3 0-1,-3-2 1,-6-14-1,-6-2-2,-9 1 3,-7 6 4,-5 7 17,0 2 29,0 2-10,0 8-40,0 28-3,0 22-2,0 26 9,0 17-4,0 11 4,0 6 1,2 3 0,-2-9-2,0-14 5,-9-24 3,-9-28 5,-1-27 9,-6-19 1,-2-16 9,-8-31-7,-3-13-27,-1-8-3,2 2-3,3-4-3,-2 2-23,-1-1-27,-1 1-38,-2 2-129,4-1-265</inkml:trace>
  <inkml:trace contextRef="#ctx0" brushRef="#br0" timeOffset="27282.78">9210 5358 673,'0'0'0,"0"0"-37,0 0-247</inkml:trace>
  <inkml:trace contextRef="#ctx0" brushRef="#br0" timeOffset="27431.78">9598 5571 879,'0'0'63,"130"-9"46,-39-11-15,-2 3-57,-14 5-11,-17 7-26,-27 5-60,-26 0-224,-5 0-292</inkml:trace>
  <inkml:trace contextRef="#ctx0" brushRef="#br0" timeOffset="27882.66">11203 5758 581,'0'0'186,"0"0"-18,0 0-61,0 0-75,0 0-26,-24 105 23,19-29 18,2 5-13,3 0-14,0 0-3,0-2-8,8-4-7,2-2-1,-1-11-1,-4-13-47,-5-16-55,0-15-41,0-16-101,-11-2-40</inkml:trace>
  <inkml:trace contextRef="#ctx0" brushRef="#br0" timeOffset="28077.33">11167 5883 454,'0'0'115,"0"0"-7,0 0 29,132-87-51,-90 87-24,-9 7-32,-8 23-17,-19 8-11,-6 7-1,-2-3 6,-24-5-7,-7 0-20,5-9-49,1-9-43,12-8-71,5-11-95</inkml:trace>
  <inkml:trace contextRef="#ctx0" brushRef="#br0" timeOffset="28525.61">11557 5784 623,'0'0'49,"0"0"34,0 0 1,0 0-30,109 136 6,-109-97-30,0-3-12,0-10-5,0-8-5,0-7 0,-1-8 1,-2-3 0,3 0 5,0-3 14,0-22-20,0-3-8,13-2-5,12 4-13,4 6-5,0 6 10,0 7 11,-2 7-2,-5 0-1,-6 0 1,-3 23-6,-6 0 2,0 5 3,-1 0-7,-2-6-25,1-5-9,2-6-1,4-10 40,4-1 7,3-1 12,4-22 12,-2-9 16,-2-2-4,-6-6-3,-3 3-5,-9 5-13,0 6-10,0 14-5,-21 12-8,-5 0-47,-3 12-122,-1 9-26,8-3-123</inkml:trace>
  <inkml:trace contextRef="#ctx0" brushRef="#br0" timeOffset="28944.75">12190 5823 980,'0'0'87,"0"0"-87,0 0 0,0 0 11,18 162 27,-9-92-27,0 3-2,-3 2-2,-3-3 3,-3 2-9,0-9 10,0-8-9,0-11 1,-9-14-2,5-16 2,0-10-3,4-6 1,0 0 5,0-20-6,0-23-11,0-16-24,0-18 16,14-11 14,11-8-22,8 4-2,4 13 28,-2 23 1,-1 20 29,-5 20 1,-5 10-5,-4 6 0,-8 0-23,-10 22 2,-2 6-3,-10 9 4,-24-2-3,-7 2-2,-2-3-31,5-5-54,9-2-96,12-8-77,9-6-146</inkml:trace>
  <inkml:trace contextRef="#ctx0" brushRef="#br0" timeOffset="30049.83">12614 6125 569,'0'0'158,"0"0"-123,104-111 29,-88 75-37,-7-1 12,-9 5-22,0 6 2,-3 6 11,-9 11 4,-4 6-11,1 3-20,-4 0 3,1 14-6,1 16-4,-1 4 4,7 7 1,9-4 2,2 4-3,0-5 0,20-7 0,6-4-4,13-11 4,0-10 6,1-4-1,1-8 5,-3-20-4,-5-10 2,-8-6-3,-14-2-5,-11-2-1,0 4-18,-5 9-1,-14 9-29,7 10 14,5 10-57,3 6 6,4 0-1,0 0-79,0 11 57,15 6 75,8 7-8,0 2 42,0 0 1,0 4 6,-3 0 23,-7-2 26,-3 1-3,-6-3 8,-2-4-19,0-4-16,1-9-11,7 0-9,4-9 4,5 0-3,8 0 1,6 0-7,6-14-1,1-8-4,0-7 3,-1-4 2,-8-10 10,-7-3-8,-6-6 1,-8-3 13,-7-3-13,-3 5 42,0 7 31,-3 11-12,-9 14 42,5 10-66,0 10 1,2 1-34,-4 1-8,-1 27-9,-4 15 9,8 4 0,1 8 1,5-1 3,0-2-4,0 0-4,15-4 4,8-10-1,10-6 1,3-11-14,7-11 7,1-10 3,1 0-8,-3-10-4,-7-16 8,-8-5 0,-11 4 8,-9 4 9,-7 11 12,0 8 33,0 4-20,0 0-24,0 0-10,0 10-16,0 7 15,0-2 1,0-2-14,4-5 5,17-5 3,2-3 5,6 0 0,3 0-1,-6-8 0,0-8 2,-6 1 0,-8 3 8,-5 5-6,-5 7 15,-2 0 12,5 15-29,2 27 13,0 20 1,6 16 13,-5 10-10,-5 6-8,-3 0 2,-3-9 0,-21-13-6,-7-20 6,-5-18 10,3-20 12,-2-14 7,-2-7-7,2-32-13,3-9-10,3-8-5,8-2-5,7 4-2,8 1-23,3 5-24,3 2-81,0-5-119,0-2-379</inkml:trace>
  <inkml:trace contextRef="#ctx0" brushRef="#br0" timeOffset="30206.74">13354 5753 1073,'0'0'21,"0"0"-11,136-66-1,-63 43-8,-2 5-2,-17 3-78,-28 2-337</inkml:trace>
  <inkml:trace contextRef="#ctx0" brushRef="#br0" timeOffset="31083.05">5715 7395 252,'0'0'313,"0"0"-276,0 0-16,0 0 4,0 0 16,0 0-4,2 76-9,-2-41-9,-6-9-11,-13-8 4,3-8-3,-1-6 7,0-4 3,3 0 18,-2-4 14,6-20-13,9-10-11,1-4-16,9 1-11,20 1 0,8 10-4,2 14 4,-8 12-3,-4 0-10,-10 24-7,-5 14 20,-8 8 10,-4 6 0,-4-1-4,-25-1 4,-4-7-3,-2-9-7,2-7 4,0-10 1,6-10 1,3-3 1,10-4-2,10 0 1,4 0 12,0 0 2,0 0-19,27 0-1,8 6 0,7 10-1,1 2-2,-7 4-2,-7 2-45,-5-2-119,-7-6-20,-2-9-102</inkml:trace>
  <inkml:trace contextRef="#ctx0" brushRef="#br0" timeOffset="31341">5942 7335 631,'0'0'98,"0"0"-54,149-62 38,-93 71-31,-4 46-27,-17 23 18,-14 10-5,-13 1-9,-8-1-3,-2-7 8,-25 0 3,-8-9 0,-4-7-15,-3-12-9,5-10-1,7-15-2,8-12-7,11-8-4,11-8-33,2-8-93,45-38-185,20-24-431</inkml:trace>
  <inkml:trace contextRef="#ctx0" brushRef="#br0" timeOffset="33455.53">7563 7485 813,'0'0'81,"0"0"-30,0 0 84,0 0-70,0 0-16,0 0-38,0 0-11,-5 26 0,10 35 16,6 5-6,0-1 0,-2-7-9,-4 3-1,-4-5-28,-1-2-95,0-7-131,-4-15-131</inkml:trace>
  <inkml:trace contextRef="#ctx0" brushRef="#br0" timeOffset="33613.73">7543 7429 710,'0'0'71,"93"-140"-66,-24 80 46,-1 16-5,-11 20-46,-16 16-13,-15 8-110,-17 11-99,-9 24-142</inkml:trace>
  <inkml:trace contextRef="#ctx0" brushRef="#br0" timeOffset="33881.74">7578 7700 588,'0'0'40,"0"0"18,0 0 28,0 0-78,0 0 16,125-18-7,-71 4-17,-11 0-129,-6 5-77,-10 0 41,-10 5-9,-7 3 174,-1 1 61,-8 0 50,4 0 3,-3 9 33,3 11-13,-3 3-19,-2 8-38,0 1-22,0 4-35,0-2-16,0-1-4,0-4-47,0-4-165,-7-10-219</inkml:trace>
  <inkml:trace contextRef="#ctx0" brushRef="#br0" timeOffset="34011.27">7923 7513 780,'0'0'32,"0"0"-32,0 0-43,0 0-206</inkml:trace>
  <inkml:trace contextRef="#ctx0" brushRef="#br0" timeOffset="34246.79">8092 7567 614,'26'23'32,"7"9"105,5 3-8,-7 11-68,-6 0-19,-11 0-23,-14-9-7,0-6-4,0-16 5,0-7 15,-8-8 8,0 0 2,-2-16-7,9-21-25,1-12-6,1-3-40,27 6-46,7 12-76,1 20-108,-5 14-76</inkml:trace>
  <inkml:trace contextRef="#ctx0" brushRef="#br0" timeOffset="34570.93">8438 7846 749,'0'0'81,"0"0"-5,0 0-25,0 0-25,83-132-14,-58 89-5,-7 0-3,-9 5-2,-9 12 4,0 10-2,-11 11-4,-14 5-2,-2 0-22,3 10 16,7 12-6,11 5-19,6 3-24,0 2 3,23-2-7,10-2 32,0-1 29,1-4 3,-8 1 19,-10-1 15,-10-2-2,-6 2-4,0-1-5,-10-4-15,-8-5-11,5-4-50,1-9-54,4 0-63,1-14-278</inkml:trace>
  <inkml:trace contextRef="#ctx0" brushRef="#br0" timeOffset="34761.27">8845 7432 942,'0'0'83,"0"0"-79,0 109 39,0-51 2,0 5-19,0-5-12,6-3-14,5-3 0,-4-7-3,-5-1-73,-2-7-138,0-7-178</inkml:trace>
  <inkml:trace contextRef="#ctx0" brushRef="#br0" timeOffset="34903.9">8797 7703 942,'0'0'49,"0"0"-47,164-104-4,-104 87-39,-18 9-194</inkml:trace>
  <inkml:trace contextRef="#ctx0" brushRef="#br0" timeOffset="37091.63">9765 7882 994,'0'0'22,"0"0"-18,91-146 28,-46 84 4,-3-1-15,-10 5-4,-14 12-12,-14 17 1,-4 12-4,-2 13-2,-25 4-19,-2 0 4,-2 14-2,4 10 1,11 2-19,12 5-46,4-1-29,18 6 35,24 0 40,6 0 1,-3 2-27,-6-2 8,-17 2 33,-13-1-21,-9-8 8,0-5 33,0-5 5,-15-9 11,8-6 18,2-4 9,5 0 10,0 0-13,18-11-28,15-15-10,14-8-2,5-4 0,4-6-24,-4-2-15,-7-3-2,-9-4 12,-18-1 8,-11-1 5,-7 4 16,0 0 20,-5 7 14,-20 6 21,3 12 26,-3 12 8,4 10-13,5 4-2,3 0-43,5 6-15,6 26-12,2 12 2,0 10 4,0 4 6,16 2 0,-1 1-11,6-1 2,-7 0-6,-1-7 0,-5-1 0,-3-19-1,-1-11-4,1-12-2,-3-10 3,2 0-6,5-4 9,7-17 2,2-6-2,6-3-13,3 2 2,2 4-19,-1 2 2,-4 8 26,-5 7 0,-10 7-1,-2 0-19,-7 14 13,0 13 1,0 1-23,0-2-14,0-4 10,5-5 10,3-8 0,6-2 1,3-7 0,6 0 18,1-2 6,0-21 1,5-3 0,-2-4 0,-8-2 5,-4 6 0,-10 3 26,-5 11 42,0 10 26,0 2-2,-5 0-52,-2 0-34,3 11-12,1 11-2,3 5 0,0 2 0,0-3 1,19 0-12,0-6-9,8-5-1,2-10-6,5-5-2,1 0 0,-2-24 1,2-8 16,-12-4 0,-4-4 7,-11-4 7,-3 0 8,-5 4 27,0 8 17,0 14 4,0 10-1,0 8-3,0 0-22,0 27-30,0 26 2,0 15-2,0 14 9,6 10-4,-1 13-4,4 6 1,0 7 0,0 3-2,2-10-8,5-17-41,1-20 23,6-28 24,6-22 2,2-20 0,7-4 6,-1-28-5,0-11 3,-13-7-2,-13-5 0,-11-5 9,-7-4-11,-26 0 4,-14 0 0,-4 6-1,2 3 0,2 3-1,15 0-2,13 2 0,16-3 0,3-1-11,21-1-18,19-2-17,7-1-30,1 0-21,2 0 56,-6-5 30,-6 1 11,-9 0 24,-13 2 18,-16 3 2,0 7 23,-11 9-25,-12 9 5,-1 11-3,2 12-6,4 5-18,-1 0-16,9 22-4,1 18-2,7 12 1,2 6 1,0 2-1,15-4-2,10-3-1,6-7-14,0-9-17,2-8-3,0-9 2,-1-10-2,-1-10-26,0 0-2,-2-8 31,0-17 20,-4-8 8,-7-1 7,-7 0 1,-4 4 19,-5 10 43,-2 7 15,0 10-25,0 3-11,0 0-10,0 0-32,0 16-5,0 10 5,0 6 0,0 0 0,6-3-6,6 0-2,1-3-20,5-6 4,-1-5-4,3-10-24,3-5 39,0 0 13,-4-8 3,4-15 4,-5-6 1,-3-6 15,-1 4 3,-8 5-15,-1 9 11,-5 10 2,0 7 11,0 0-21,0 0-8,-9 0-6,-3 2-1,8 2-3,4-4-19,0 0 6,2-9 1,23-8 6,6-3 2,3 3 7,1 12 0,-2 5-1,-1 0 0,-8 4 2,-1 14 0,-5 4 0,-11 2-3,-7 2-1,0 2-11,0 0-82,-19-3-79,4-8-75,1-9-159</inkml:trace>
  <inkml:trace contextRef="#ctx0" brushRef="#br0" timeOffset="37555.91">12552 7411 824,'0'0'118,"0"0"-41,0 0 2,-134 16-51,91 24-10,10 6-13,6 1-5,10-3-6,12-6-24,5-10-18,3-8-13,28-14-31,11-6 34,12-7 46,4-22 12,-10-6 5,-10 0 34,-14 1 16,-12 2 6,-10 5-5,-2 11-12,0 9 21,0 7-6,-2 5-23,-7 36-28,6 21-7,3 26 8,0 16-5,21 19 8,-1 11-8,-5 5 6,-10-6-8,-5-18 0,-5-22-1,-24-32 5,-11-27 13,-5-27 1,3-7-2,0-33-10,6-21 0,7-14-6,4-9-2,10-3-4,4 8-25,0 8-32,0 10-41,-10 7-167,-6 3-186</inkml:trace>
  <inkml:trace contextRef="#ctx0" brushRef="#br0" timeOffset="37788.74">11347 7457 736,'0'0'58,"0"0"-52,125-64-12,-65 42-11,-4 0-89,-11-2-190</inkml:trace>
  <inkml:trace contextRef="#ctx0" brushRef="#br0" timeOffset="37893.04">11783 7215 87,'0'0'690,"0"0"-653,0 0-37,0 0-29,0 0-284</inkml:trace>
  <inkml:trace contextRef="#ctx0" brushRef="#br0" timeOffset="38036.75">10893 7270 884,'0'0'122,"0"0"-113,0 0 18,0 0-25,0 0-4,0 0-60,138 9-274,-102-6-274</inkml:trace>
  <inkml:trace contextRef="#ctx0" brushRef="#br0" timeOffset="38464.88">13704 7411 590,'0'0'346,"0"0"-248,0 0-31,0 0-6,0 118 6,-4-43-25,-2 7-10,6 4-15,0 0-8,0 3-7,0-5-2,0-8-1,0-18-40,0-18-31,0-19-27,0-19-101,-1-2-110,-10-29 30</inkml:trace>
  <inkml:trace contextRef="#ctx0" brushRef="#br0" timeOffset="38637.6">13617 7842 275,'0'0'208,"-2"-185"-135,6 115 55,27 19 16,5 17-40,7 11-40,-3 11-12,-3 10-6,-9 2-14,-11 13-20,-17 16-11,0 12-1,-22-2 0,-16 2-10,-3-7-77,5-7-53,8-13-63,11-14-118</inkml:trace>
  <inkml:trace contextRef="#ctx0" brushRef="#br0" timeOffset="39056.01">13967 7444 727,'0'0'84,"0"0"-40,0 0 97,82 113-89,-72-68 9,-6-2-31,-4-6-14,0-11-9,0-12-2,0-10-3,0-4 1,0 0 1,0-2 3,0-24-7,4-8-22,12-5-13,4 0 18,7 3-12,2 7 10,0 11 12,-1 10 5,0 8 0,-7 0-2,-2 11 2,-3 11-3,-6 0-1,-1 2 6,0-4-4,7-4 4,0-8 0,-1-4 3,3-4-2,-3 0 6,-4-8 8,3-12 13,-10-4-11,-4 2-2,0 2-7,-13 5-8,-14 9-24,-6 6-67,4 0-131,2 0-57,11 6-152</inkml:trace>
  <inkml:trace contextRef="#ctx0" brushRef="#br0" timeOffset="39431.11">14662 7409 1025,'0'0'100,"0"0"-100,18 106 57,-9-43-23,3 9-9,-6 2-14,1 0-4,-7 0-5,0-3-1,0-11 2,0-14-3,-11-17-11,-1-18-1,6-11-4,-1-8 3,3-30-18,4-12-14,0-15 24,0-9 16,15-12-7,14-5 6,4 0 6,8 18 2,-5 18 19,-6 26 33,-5 15-4,-12 10-10,-4 4-21,-6 4-13,-3 20-1,-3 8-1,-21 4-4,-8-2-30,4-1-79,1-8-104,7-2-119,9-5-216</inkml:trace>
  <inkml:trace contextRef="#ctx0" brushRef="#br0" timeOffset="40443.93">15131 7538 518,'0'0'149,"0"0"-82,85-127 55,-79 93-52,-6 4-13,0 8-15,-4 8 5,-12 10-10,-4 4-9,2 0-15,0 18-7,1 17-2,3 2-3,5 10 0,9-1 2,0-4-3,0-2-3,11-10 1,14-7-1,6-8-2,2-10 5,4-5 2,-2-9 5,-3-19-5,-4-8 3,-8-8-5,-11-5-11,-9-1-15,0 7-10,0 8 5,0 15 13,0 14 4,0 6-76,0 0-27,0 15 96,2 8-4,16 0 1,2 4 10,3-1 12,-4 2 2,1 2 3,-1 1 12,-4-6 21,-1 0 1,-4-7-13,1-6-13,5-9 2,1-3-3,6 0 1,4-19-2,3-12 2,0-5-1,-1-8 4,0-5-4,-6-8 6,-6-5-11,-7 7 4,-10 8 4,0 11 12,-6 14 25,-7 8 4,-6 7-16,5 7-10,-2 0-13,-1 25-11,1 13-3,5 7 2,2 6 2,7 3-3,2-2-1,0-4 2,0-3-3,13-10-1,16-4-1,7-13 1,3-9 0,10-9 1,2 0-1,-3-13-4,-6-14 5,-8 4-1,-13 2 1,-9 7 4,-10 7 3,-2 7 15,0 0 7,0 1-25,0 22 2,0-1-6,0 0 0,0-4-1,13-8 1,14-5 0,9-5 1,9 0-1,4-19 0,-9-5-2,-8-1 4,-8 7 1,-13 6-2,-6 6 1,-2 6 14,0 13-5,0 32-9,-1 24 6,0 20-2,0 16 0,0 6 9,-2-1-1,0-10 0,-14-16-5,-7-22 7,-1-25 2,7-22 5,0-15-6,1-4-6,-3-25-8,3-20-3,1-11-8,5-10-14,-2-8-19,-3 0-19,-5-4-64,-8 3-261,-12-1-396</inkml:trace>
  <inkml:trace contextRef="#ctx0" brushRef="#br0" timeOffset="40594.54">15697 7212 1066,'0'0'114,"0"0"-108,121-59 8,-42 37 1,6 4-13,-12 1-4,-19 1-125,-27-2-189,-27-4-92</inkml:trace>
  <inkml:trace contextRef="#ctx0" brushRef="#br0" timeOffset="41552.89">5461 9274 857,'0'0'89,"0"0"-89,0 0 0,0 0 7,120-13-7,-100 45 0,-5 7 11,-10-3-9,-5-2 0,0-4 11,0-5-9,-19-3 6,-2-4-1,-6-4-6,3-2 4,1-8 12,13 0 27,2-4 10,8 0-15,0 0-35,21 4-2,16 2-4,6 2 4,-1 7-4,-12 2 0,-6 3 4,-13 1-3,-11 2 3,0 0 7,0 0-2,-21 0 4,-5-6-3,0-1-2,-8-3-6,-2-6 1,2-2-3,1-5-42,4 0-36,7-3-91,6-19-225</inkml:trace>
  <inkml:trace contextRef="#ctx0" brushRef="#br0" timeOffset="41830.94">5888 9057 1024,'0'0'34,"0"0"-25,121 51 47,-81 21-3,-11 20-4,-11 10-10,-18 7-9,0-2-7,-15-3-7,-19-11-3,-4-12-1,-4-10-1,-1-13 0,-2-5-2,6-13-7,5-10 0,10-12-2,8-9-3,13-9-31,3-9-51,29-37-152,29-22-347</inkml:trace>
  <inkml:trace contextRef="#ctx0" brushRef="#br0" timeOffset="42857.65">8222 9472 836,'0'0'72,"0"0"-51,0 0 14,0 0 60,0 0-51,0 0-20,-111-24-8,87 62-8,3 7-1,7 9 1,9 0-3,5 1-3,0-7-2,13-11 0,19-10-2,7-15-5,10-12-21,7-4 8,4-31-10,-3-11-4,-5-7 12,-9-5 5,-12 0-3,-17-3-4,-5-3 24,-9-3 8,0 7 5,-9 9 14,-7 10 6,0 15 10,3 8-10,3 10-9,4 8-2,4 0-13,-1 8-9,3 24-6,0 16 6,0 15 0,0 4 2,6 5 3,7 1-1,-2-1-4,1-4 2,2-6-1,-5-16 0,1-11-1,-8-17-1,0-13 0,0-5-6,2 0-3,3-12 8,7-20-3,1-9 3,3 0-12,2 10 10,-4 8 4,-6 13-1,-3 10 1,0 0-7,0 4 0,-1 20 6,1 6 1,2 0 1,4 0-1,6-4-34,0-3-110,6-12-76,-3-4-136</inkml:trace>
  <inkml:trace contextRef="#ctx0" brushRef="#br0" timeOffset="43503.65">9005 9607 268,'0'0'680,"0"0"-647,0 0-9,-130-8 50,95 31-56,6 12-9,5 5-2,7 1-6,15-2-2,2-5-7,0-8-27,23-7-19,6-11-19,9-8 2,7 0 8,-1-10 12,-1-19 45,-10 0 6,-14-6 2,-5 0 11,-9 3 29,-5 1 22,0 9 20,0 3-15,-9 14-4,-3 3-5,4 2-24,1 0-23,3 14-13,4 14 0,0 9-2,0 0 0,9 1-11,6-1-21,7-8-24,3-6 10,-3-12-17,5-4 22,-2-7 10,1 0 19,1-12 6,-5-12 8,-3-9 3,-7 0 0,-3-1 2,-5 3 3,-1 9 14,-3 10 4,0 8 6,0 4-17,0 0-14,0 14-2,0 8 2,-5-3-3,3-5-10,2-11-17,0-3 6,0 0-13,4-10 33,18-14 3,6-3 2,1 4-2,-2 7 1,-1 9 0,-2 7 10,-3 0-5,-3 20-2,-3 4-4,-3 3 5,-6 1-1,1 2-4,-3-2-17,-1-6-122,4-4-107,-7-11-177</inkml:trace>
  <inkml:trace contextRef="#ctx0" brushRef="#br0" timeOffset="44133.46">9846 9566 781,'0'0'149,"0"0"-146,0 0 71,-114 35-25,85 0-26,6 2-6,10 1-17,11-6-1,2-8-21,3-7-20,27-15-12,8-2 13,3-5 20,-2-23 5,-6-2 16,-5-2 4,-13 6 3,-8 6 19,-7 11 20,0 2 18,0 7 16,0 0-15,0 20-44,0 25-19,0 24 4,0 14 4,13 12-3,8 16 0,0 8 2,-3-1-8,-9-4 3,-9-14-2,0-9-1,-33-21 1,-9-19 1,-8-19-1,-1-27 1,2-5 1,4-32-1,10-22 0,15-13-3,15-5-2,5-6 2,34-4 0,17-10-2,16-8-9,9-6-5,1 2-1,4 4 10,-12 12 3,-13 12 4,-21 16 3,-17 20-2,-15 14 0,-3 10 6,0 9 12,-18 7 2,0 0-7,-5 23-9,6 12 3,8 2 1,9 5-5,0-5-4,11-2 0,21-7 0,1-3-23,5-9-55,1-6-120,4-10-167,-1 0-240</inkml:trace>
  <inkml:trace contextRef="#ctx0" brushRef="#br0" timeOffset="44396.39">10780 9575 834,'0'0'118,"0"0"-104,0 0 60,0 0-29,-41 128-27,41-100-16,0-6-2,23-12-2,10-10-15,9-2 17,1-28 3,-3-7 2,-11-4-2,-13 3-2,-16 4 8,-2 5-4,-30 12 0,-11 9-5,-3 8-26,3 0-9,10 0-17,12 5-82,18 2-12,3-5-99,13-2-49</inkml:trace>
  <inkml:trace contextRef="#ctx0" brushRef="#br0" timeOffset="44664.41">10983 9597 474,'0'0'208,"0"0"12,106 138-74,-79-66-47,-5 13-35,-4 13-13,-5 13-27,-1 9-15,-4-2-7,1-13 0,5-24 0,3-23-1,6-22-1,9-26-2,12-10-9,-2-28-3,-2-20 4,-13-15 7,-21-6 3,-6-12 1,-29-6 1,-21-2 1,-11 15 0,-3 20-3,-1 22 2,5 13-2,6 8-1,11 1-74,12-3-140,14-6-246</inkml:trace>
  <inkml:trace contextRef="#ctx0" brushRef="#br0" timeOffset="45161.43">11769 9890 690,'0'0'107,"0"0"-100,0 0 113,93-121-48,-61 71-39,-6 2-2,-7 4-17,-13 2-8,-6 9 0,-8 10 2,-19 9-8,-2 14-3,2 0-6,4 2-3,17 20 0,6 3-4,1 4-34,33 2-3,7 4 38,-1 0 12,-2 0 3,-12-1 0,-10-4 0,-11-4-1,-5 1 1,0-8 0,-14-1-20,3-8-69,7-8-37,4-2-114,0-7-183</inkml:trace>
  <inkml:trace contextRef="#ctx0" brushRef="#br0" timeOffset="45364.54">12418 9525 847,'0'0'130,"0"0"-74,0 0 60,0 0-66,-132 92-15,104-44-4,12 2-22,9-4-4,7-4-2,0-8-1,22-7-2,7-8-20,7-10-45,1-9-61,2 0-100,-4-11-110</inkml:trace>
  <inkml:trace contextRef="#ctx0" brushRef="#br0" timeOffset="46127.79">12726 9599 730,'0'0'168,"0"0"-138,0 0 80,0 0-50,-130 34-19,96 4-17,1 5-17,8-4-3,10-5-4,13-6-1,2-3-8,0-11-36,19-4-18,15-10-7,2 0-17,6-3 24,0-16 48,-7-5 15,-4-8 3,-10-5 6,-8 2 31,-10 3 24,-3 13 9,0 7-7,0 10 5,-3 2-27,-8 0-16,1 22-22,3 16-5,5 6 4,2 1-5,0-3 0,10-10-3,16-11-1,5-8-22,6-13 12,8 0-9,4-20 2,-2-17 6,-5-9 8,-9-5 6,-8-12 0,-9-4 1,-11-6 2,-5-5-2,0 4 3,0 13 8,0 23 15,0 16 0,0 16-2,0 6 1,-5 4-22,-1 32-1,-4 14-1,6 11-1,4 1 1,0-1-1,0-2 0,16-5 0,10-12-1,10-10-2,7-14-2,7-14 5,4-4-5,-5-13-2,-4-18-8,-9-3-2,-12-2 3,-11 0 4,-13 4 9,0 8 1,0 9 1,-13 14 6,-4 1 8,-2 12-2,2 18 6,2 7-2,11 6-4,4-5-1,0 0-6,21-10-1,16-8 2,9-6 6,5-12 0,9-2-1,-1 0-5,-7-9-2,-8-10-5,-10-4-14,-10-4-63,-6-6-92,-11-8-312</inkml:trace>
  <inkml:trace contextRef="#ctx0" brushRef="#br0" timeOffset="46489.6">14406 9503 979,'0'0'37,"0"0"-28,47 172 98,-34-94-66,0 4-7,-1 2-3,-3-1-25,-3-7 2,-5-7-8,-1-13-14,0-19-24,0-16-61,0-19-87,-10-2-41,-2-28-37,-6-25-67</inkml:trace>
  <inkml:trace contextRef="#ctx0" brushRef="#br0" timeOffset="46654.77">14497 9610 201,'0'0'181,"0"0"-51,0 0 21,139-102-20,-113 102-42,-3 9 6,-10 17-48,-10 6-21,-3 3-18,-12 0 0,-17 0-8,-2-8-29,2-8-84,5-10-75,5-9-114</inkml:trace>
  <inkml:trace contextRef="#ctx0" brushRef="#br0" timeOffset="47064.65">14792 9469 671,'0'0'71,"0"0"-10,0 0 54,0 0-79,91 130 2,-88-96-13,-3-4-14,0-11-8,0-7 3,0-9-3,0-3 0,0 0 7,0-20-2,8-10-8,10-2-2,2 2-2,5 4-4,-1 10-2,-1 8 7,-4 8 3,-3 0 0,-3 9 0,1 16-1,-1 1 2,-2 1-1,5-6 1,0-5-1,1-7 0,4-9 0,1 0-1,2-11 4,-1-15-1,-7-2 0,-6 0 16,-7 0 7,-3 8 0,0 4-5,-19 11-12,-6 5-8,-2 0-38,4 0-37,7 11-129,12-10-74</inkml:trace>
  <inkml:trace contextRef="#ctx0" brushRef="#br0" timeOffset="47424.92">15456 9428 646,'0'0'359,"0"0"-296,20 119 42,-6-56-22,-3 4-47,-2 8-13,6-2-12,-9 4-9,-6-7-1,0-4-1,0-18-14,-14-19-12,0-26-16,5-6 16,6-43-5,3-17-22,0-17 36,7-11 15,18-9 2,11-8-6,6 10 0,3 22 2,-8 29 4,-8 27 21,-10 19 16,-9 1 3,-3 3-6,-7 23-5,0 4-8,-4 2-11,-25 5-6,-7-3-4,-6-3-46,1-2-94,6-12-179,8-5-275</inkml:trace>
  <inkml:trace contextRef="#ctx0" brushRef="#br0" timeOffset="48423.89">15937 9503 742,'0'0'49,"0"0"-43,0 0 105,0 0-37,32-111-12,-32 107 0,0 4-21,0 0-12,-3 6-17,-3 18-5,-1 2-6,7 4 2,0-3-2,0-1-1,11-2 0,8-6 2,9-4-2,6-8 1,1-6 1,6 0-1,-6-11 2,-1-12-2,-15-9-1,-9-5-3,-10 1-13,0 2-1,0 6 0,-7 10-12,0 11 12,5 7-6,2 0-9,0 0-9,0 11 12,18 14 29,-1 1 0,4 2 0,1 0 1,-3 2 3,2-4-3,1-4 12,0-3-8,1-10 1,-1-6-1,5-3 1,-2 0-1,2-3-2,-2-15 2,0-8-1,-2-2-3,-3-6 2,-3-8 1,-1-9-3,-3-7 1,1-8 3,-5 2 3,0 6 8,-4 13 11,-1 16-6,-4 12 3,0 14-2,0 3 17,0 9-26,-12 26-12,-1 6 7,4 8 0,2-5 0,7-2-5,0-3-2,0-4 1,0-3-1,7-6-2,15-8 1,3-5-8,4-5-2,4-8-2,5 0-11,1 0 0,-2-14 7,-5-2 2,-10 1 3,-8 7 9,-6 7-1,-6 1-1,-2 0-5,0 12 9,5 2 3,-1-7 1,5-2 2,9-5 2,6 0-3,5-10-3,2-13 1,-2 3 1,-7 6-4,-3 9 0,-8 5 1,-2 5 1,-2 36 10,-2 19 7,1 15-1,0 12-5,-1 3-1,-3-1 4,-2-6 8,0-8-1,0-13 3,-5-18 1,-10-17 11,4-15-4,-2-12-4,-1 0-17,1-17-7,-6-19-6,-1-8-2,-6-9-37,-3-5-32,-4-3-41,-5-4-119,2-8-226</inkml:trace>
  <inkml:trace contextRef="#ctx0" brushRef="#br0" timeOffset="48582.63">16815 9140 941,'0'0'79,"0"0"-60,170-69 59,-103 41-62,-12 4-16,-12 0-14,-26 7-142,-17-6-175,0 3-258</inkml:trace>
  <inkml:trace contextRef="#ctx0" brushRef="#br0" timeOffset="58171.35">7715 5434 340,'0'0'169,"0"0"-142,0 0 2,0 0-15,0 0-8,0 0 4,0 0 30,52-22 46,-44 22 2,-4-3-20,0 3-27,-1 0-24,2 0-12,4 0-2,-1 5 0,-5 2 0,1 2-1,-4-1 7,0 0-1,0 4 9,-7-3 2,-11 3-3,-5-3 1,-4-3-2,6-4 1,2-2 3,7 0-1,4 0 20,4 0-1,4 0-17,0-8-15,0 2-1,0 0-4,0 6-45,10 0-82,4 0-272</inkml:trace>
  <inkml:trace contextRef="#ctx0" brushRef="#br0" timeOffset="59041.49">9270 5414 555,'0'0'164,"0"0"-151,0 0 9,0 0 3,0 0-12,0 0 28,52 39-20,-48-25-3,-4 3-2,0-2 9,0-3 4,-16-1-11,-1-5-5,1-2-2,3-4 3,3 0 27,8-7 17,2-16-15,0-7-16,10 6-14,13 0-6,6 9-7,3 6-2,-1 9-50,-6 0-207,-7 0-459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47:48.9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1524 11891 521,'0'0'100,"0"0"-77,0 0 69,0 0-41,0 0-40,0 0 0,0 0 24,0 0 42,-12 119-5,12-74-18,-2 8-6,-2 2-6,-6 4-13,0-1-1,-3-4-14,2-5-5,-1-6 2,8-11-5,4-5-2,0-9-1,0-6-1,16-5 5,11-4-1,8-3 0,3 0 3,2 0 0,0-9-7,-2 1-2,-1-1-19,1 0-78,-2-2-122,-7-8-121</inkml:trace>
  <inkml:trace contextRef="#ctx0" brushRef="#br0" timeOffset="233.71">2150 11979 973,'0'0'51,"0"0"-47,165-54 56,-89 27-12,0 4-12,-7 5-16,-15 7-15,-15 5-5,-14 6-32,-12 0-48,-11 0-79,-2 0-112,0 0-59</inkml:trace>
  <inkml:trace contextRef="#ctx0" brushRef="#br0" timeOffset="556.49">2208 11957 561,'0'0'261,"0"0"-224,0 0 63,0 0-34,0 0-44,-27 125 20,27-49 8,2 16-12,-2 6-6,0 4-6,0 3-17,0-5 4,0-9-7,0-14 1,-2-14 0,0-15 6,2-11 6,0-6-6,0-4 0,6-8-8,13-5-4,1-1 1,7-8 1,6-5 0,14 0-3,15 0-40,14-28-82,5-18-214,3-21-445</inkml:trace>
  <inkml:trace contextRef="#ctx0" brushRef="#br0" timeOffset="1095.34">3198 12256 249,'0'0'506,"0"0"-466,0 0 37,0 0 56,0 0-65,0 0-16,0-30-27,2 34-25,3 28 3,-1 18 7,-2 21 36,-2 4-8,0 5-15,0-3-7,0-9-5,0-12-5,0-11 1,2-8-4,12-11-1,1-8 2,6-7-4,3-9 3,3-2 1,3 0-4,5-23-22,-4-2-56,-7-6-59,-4-1-158,-18 3-118</inkml:trace>
  <inkml:trace contextRef="#ctx0" brushRef="#br0" timeOffset="1270.79">3080 12649 336,'0'0'545,"0"0"-505,0 0-34,0 0 12,122-62-4,-59 34 0,-7 6-14,-16 3-14,-9 5-170,-13-1-89</inkml:trace>
  <inkml:trace contextRef="#ctx0" brushRef="#br0" timeOffset="1859.96">3533 11729 579,'0'0'154,"0"0"-101,0 0 24,0 0-22,0 0-23,155-108-11,-115 105-6,-9 3-8,-8 10-5,-9 18-2,-12 9 0,-2 0 1,-5 6 7,-26-2 12,-7 0-13,2-5 2,3-9-8,11-4 0,6-9-1,9-7 1,5-5-1,2-2 0,0 0 0,9 0 0,19 0 4,12 0 8,3-2-2,-2 2 8,-5 0 4,-10 0-1,-8 0-8,-7 9-7,-11 9-2,0 8 7,-11 6 15,-25 6 3,-8-1-10,-10-1-9,5-5-1,5-4-3,1-5-6,7-8 4,7-2-2,5-4-2,4 0-5,2 2-112,3-4-239</inkml:trace>
  <inkml:trace contextRef="#ctx0" brushRef="#br0" timeOffset="5170.03">4386 12316 154,'0'0'515,"0"0"-396,0 0 1,0 0-50,0 0-45,0 0-23,0 35-2,0 12 13,0 3 22,0 3 2,0-6 0,1-2-16,5-5-6,-4-5-9,2-6-2,-2-5-1,4-6-2,-6-4-1,0-4-19,0-3-57,0-5-64,0-2-64,-14 0 0,-12 0-152</inkml:trace>
  <inkml:trace contextRef="#ctx0" brushRef="#br0" timeOffset="5342.23">4161 12697 433,'0'0'170,"0"0"-128,0 0 37,0 0-18,0 0-28,125-104 3,-58 77 4,2 4-2,-3 1-11,-10 4-22,-11 5-5,-9 2-51,-7 0-116,-8-2-147</inkml:trace>
  <inkml:trace contextRef="#ctx0" brushRef="#br0" timeOffset="5751.6">4980 12092 362,'0'0'457,"0"0"-417,0 0-31,0 0-2,0 0-4,6 117 37,-4-47 22,0-1-26,1-1-9,-1-1-3,2-9-10,2-10-6,6-8-6,1-10 3,5-9 1,0-8 1,4-6 3,5-7-4,0 0 1,4-11-1,-6-13-2,-8-4 0,-5 1 0,-12 0 2,0 5-4,-10 4 5,-19 4-7,-9 3 1,-3 8 1,-2 3-2,5 0-1,7 0-6,14 0-70,7 7-82,10-4-86,0-3-140</inkml:trace>
  <inkml:trace contextRef="#ctx0" brushRef="#br0" timeOffset="6082.9">5458 12123 813,'0'0'107,"0"0"-86,0 0 21,0 0-17,0 0-20,0 0 9,44 129 20,-32-61 4,-3 2-8,0-2-7,-2-4-9,-1-7-9,3-9 5,-2-10-1,4-8-2,-2-10-4,5-6 5,-2-8 3,5-6-3,7 0-4,0 0 2,5-9-6,-2-12-53,-7-1-72,-7 0-99,-13 0-146</inkml:trace>
  <inkml:trace contextRef="#ctx0" brushRef="#br0" timeOffset="6258.36">5530 12490 941,'0'0'76,"0"0"-72,0 0 5,118-81-6,-64 58-3,-8 5 0,-12 4-142,-13 4-71,-9-2-113</inkml:trace>
  <inkml:trace contextRef="#ctx0" brushRef="#br0" timeOffset="7884.51">6307 12545 590,'0'0'134,"0"0"-103,0 0-3,0 0 89,156-2-23,-104-3-37,-7 4-27,-19 1-23,-8 0 2,-9 0-7,-2 0-2,-5 0-12,2 0-70,3 0-80,2-11-47,0-9-183</inkml:trace>
  <inkml:trace contextRef="#ctx0" brushRef="#br0" timeOffset="8228.51">6785 12276 699,'0'0'119,"0"0"-95,0 0 11,0 0 31,122-38-5,-68 24-38,-3 4-8,-2 2-2,-9 2-2,-9 6-4,-6 0-6,-9 0 5,-5 0-6,-3 18 0,2 11 8,-6 10 10,-2 9 9,-2 8 3,0 4 0,0-2-11,-9-4-3,-2-3-6,1-9-6,3-6 1,2-8-2,-3-8-2,8-10-1,0-1-8,0-8-59,0-1-79,3 0-90,13-24-80</inkml:trace>
  <inkml:trace contextRef="#ctx0" brushRef="#br0" timeOffset="9368.66">8292 12168 20,'0'0'199,"0"0"-177,0 0-5,0 0 13,0 0-10,0 0-15,4-6 2,-2 4 24,1 0 12,-1-2-7,-2 0-1,2 0-1,0 1 6,0 0 1,0-1-1,1-1-1,-1 3 8,-2-1-6,3 3 0,-3 0-3,0 0-1,0 0-6,0 0-17,4 7-10,-2 15 10,3 7 9,-3 5 6,-2 4-9,1-1 8,2 4-4,-3-3-12,2-1 2,-2-3-3,2-2 0,-2-1-3,0 0 9,0-4-6,0-2 0,0-4-5,0-4-5,0-3 0,0-6 0,0-2-1,0-4 0,0 0-32,0-2-33,0 0-65,-2 0-51,-11-5-191</inkml:trace>
  <inkml:trace contextRef="#ctx0" brushRef="#br0" timeOffset="9610.63">8060 12444 871,'0'0'114,"0"0"-106,0 0-3,0 0 19,143 0 12,-66 0-11,-4-10-17,-3-8-3,-14 2-2,-16 2 4,-15 4 0,-16 6-7,-9 3 0,0 1-44,0 0-124,0 0-284</inkml:trace>
  <inkml:trace contextRef="#ctx0" brushRef="#br0" timeOffset="10431.63">9314 12279 368,'0'0'412,"0"0"-388,0 0-10,0 0 46,0 0-36,-83 104 3,68-95-6,1-3-13,-3-6 11,4 0-2,-3 0 11,3-12 4,6-6-11,3-2-17,4 0 5,0 0-8,4 5-1,14-2-3,4 5 2,8 4 1,3 4-3,3 4 1,-5 0 2,-2 4-1,-7 13 0,-4 8 1,-4 3 0,-8 6 0,-4 6 2,-2 4-2,0 9 0,-11 0 0,-18 4 0,-12-1 3,-3-4-3,-5-9-2,5-12-1,8-9 3,9-14 0,12-8 6,6 0-2,7-12 4,2-11-7,0-3-1,24 1-1,8 7-2,1 6 3,0 9 3,1 3 2,-5 0 11,0 7 1,-6 12-6,-4 1-6,-3 4-1,-1-3-2,-3 2-2,1-2-1,0-1-53,5-1-43,4-10-140,1-6-120</inkml:trace>
  <inkml:trace contextRef="#ctx0" brushRef="#br0" timeOffset="10830.78">9925 12747 682,'0'0'54,"0"0"-49,0 0 10,121-125 9,-101 104-18,-9 3-4,-8-1 1,-3 2 6,0 0 3,-16 3 4,-7 2 12,-1 7-11,-3 3-1,3 2 2,-3 0 0,0 19-5,0 13-5,3 7 9,2 5-7,8 5 4,8-3-5,6-5 3,0-3-2,8-10 6,19-6 4,6-10 2,8-7 20,8-5 0,2 0-16,3-13-12,-6-4-9,-10-2-1,-11 3-3,-12-2-2,-7-1-40,-2-4-57,-6-5-111,0-8-140</inkml:trace>
  <inkml:trace contextRef="#ctx0" brushRef="#br0" timeOffset="11085.82">9779 12150 544,'0'0'138,"0"0"-116,0 0 19,0 0 22,146-57-37,-99 46-17,-11-2-9,-11 5-45,-8-2-90,-5-2-133</inkml:trace>
  <inkml:trace contextRef="#ctx0" brushRef="#br0" timeOffset="11505.63">10278 11604 516,'0'0'74,"0"0"13,0 0 13,0 0-63,0 0-21,0 0 8,12 86 63,-12-29-13,0 7-24,0-3-11,0 0-7,0-5-15,8-8-15,4-5 6,5-11-5,0-13 0,4-7 1,5-9-4,4-3 8,-3-3-2,-6-17-1,-7 1 0,-7-5-4,-7 1 1,0 5 1,-3 4-2,-24 6-1,-6 4-2,-3 4-2,3 0-3,6 0-7,6 6-44,11 2-33,10-4-129,0-4-99</inkml:trace>
  <inkml:trace contextRef="#ctx0" brushRef="#br0" timeOffset="11849.75">10614 11690 829,'0'0'77,"0"0"-20,0 0-1,0 0-45,0 0 10,0 0 1,56 136 2,-49-79 0,-3 3 6,-3 2-9,-1-1-7,0-4 0,0-8-8,0-12-5,0-11 4,3-7 0,9-9 7,1-10-4,7 0 0,7-2 0,2-16-7,5-4-1,-11-2-11,-2 2-60,-7-4-56,-14 4-96,0-2-92</inkml:trace>
  <inkml:trace contextRef="#ctx0" brushRef="#br0" timeOffset="12023.96">10695 11969 708,'0'0'81,"0"0"-35,133-71 51,-83 50-58,-6 1-8,-11 3-16,-15 3-13,-13 7-2,-5 0-101,-3 4-181</inkml:trace>
  <inkml:trace contextRef="#ctx0" brushRef="#br0" timeOffset="13539.57">12215 12332 901,'0'0'77,"0"0"-48,0 0 85,0 0-86,0 0-26,0 0 0,-31 109 8,39-51 3,1-5 8,-2-2-5,0-5 2,0-4-18,-3-7 2,-2-2 4,-2-8-6,0-2-8,0-5-54,0 0-53,0-3-118,-11-8-36,-5-5-94</inkml:trace>
  <inkml:trace contextRef="#ctx0" brushRef="#br0" timeOffset="13689.52">11983 12772 729,'0'0'46,"0"0"-28,0 0 18,0 0-17,154-121-17,-63 89 1,-1 2-3,-2 2-75,-13 4-181</inkml:trace>
  <inkml:trace contextRef="#ctx0" brushRef="#br0" timeOffset="13891.82">12836 12288 1022,'0'0'72,"0"0"-69,0 0 12,0 0 0,-23 130 2,23-76-5,0-1-8,0-3-2,0-6-2,4-6-16,11-8-72,1-10-111,2-12-93,2-8-275</inkml:trace>
  <inkml:trace contextRef="#ctx0" brushRef="#br0" timeOffset="14206.45">13129 12432 839,'0'0'80,"0"0"-78,0 0 30,-29 129-13,29-83-13,8-8-6,13-6 4,6-12-4,2-12 0,4-8 3,5 0 5,-2-14 0,4-14-3,-4-6-1,-11-6 5,-4-2 24,-14-2-16,-7 3 7,0 8 0,-20 4-3,-13 15 1,-7 6-19,-3 8-2,0 0 2,8 0-3,10 8-1,10 6-20,10 2-84,5 2-132,0 1-179</inkml:trace>
  <inkml:trace contextRef="#ctx0" brushRef="#br0" timeOffset="14558.5">13684 12615 971,'0'0'16,"0"0"-6,95-132 38,-63 78-39,-9-1-2,-12 7-4,-11 10-1,0 14 0,-11 10-2,-12 11-3,-9 3-7,3 0-6,3 15-4,8 9-13,6 2 7,12 6-6,0 0 15,8 2 4,23-1 4,5-4 9,3 0 0,-5-4 1,-7 1 0,-9-2 7,-12 3 0,-6-5-7,0 0-1,-10-1-3,-15-4-10,-2-2-116,7-10-80,9-5-97</inkml:trace>
  <inkml:trace contextRef="#ctx0" brushRef="#br0" timeOffset="15157.79">14099 12385 656,'0'0'243,"0"0"-223,0 0-15,0 0 11,0 0-7,0 0-4,-5 75-3,5-48-1,0-6 1,0 4-1,0-8-1,0 2 0,9-5 0,0-4 0,5-4 1,-5 0 0,6-6 3,-2 0-3,-2 0 0,1 0 3,1-6-1,-2-9 0,5-3 0,-3 2 0,3-4 3,0 1 0,-3-2-5,-5-2-1,0-1 6,-4-1-1,-2 5-3,0 5 0,0 4 7,-2 10 2,0 1 2,0 0-4,0 3-9,0 21 0,-6 8 4,-4 0-3,4-5 2,4-10-1,0-5 0,2-5-2,0-7 2,0 0 1,0 0 1,12-21 7,7-7-9,1-2-2,1 5-2,-1 4 2,-1 7 0,1 11 0,-4 3 0,6 0 5,0 17 21,0 12-5,-3 0-6,-6 2-7,-9 1-2,-4-1-6,0 0-1,0 1-62,-17-5-80,-6-4-120,-3-8-109</inkml:trace>
  <inkml:trace contextRef="#ctx0" brushRef="#br0" timeOffset="15293.69">14308 12180 307,'0'0'460,"0"0"-455,0 0-5,0 0-38,0 0-234</inkml:trace>
  <inkml:trace contextRef="#ctx0" brushRef="#br0" timeOffset="15809.84">14957 12216 855,'0'0'37,"0"0"-30,0 0 20,0 0-11,0 0-8,0 0 1,-67 80-2,56-80-4,2 0 9,2-17 0,5-6-3,2-1-7,0 0-1,0 3 0,18 4-1,-1 2 0,8 7-1,3 2 1,4 5 0,2 1 1,-1 0 0,-4 23 0,-7 12 4,-9 2-1,-5 7 12,-8-1 9,0 1-5,-18 2 0,-16 2-2,-3-2-9,-8-5-6,3-7 0,6-12 0,9-10-1,9-10 6,9-2-6,9-2 10,0-20-5,3 0-4,21 1-3,4 6 0,7 5 0,-4 10 2,2 0-2,-4 0 2,0 13-1,-6 6 0,-6 5-1,-6 0-2,-6 0-68,-5-4-126,0-6-134,2-12-209</inkml:trace>
  <inkml:trace contextRef="#ctx0" brushRef="#br0" timeOffset="16079.84">15343 12146 785,'0'0'185,"0"0"-83,0 0-13,0 0-77,0 0 1,0 0 22,46 124-8,-45-57-5,-1 2 1,0 0-3,0-7-5,11-6-12,4-12 5,9-13-6,5-6-2,9-13 8,5-12-5,1 0 1,-1-5-4,-8-15-7,-13-5-36,-12-9-52,-10 0-77,-2-3-187</inkml:trace>
  <inkml:trace contextRef="#ctx0" brushRef="#br0" timeOffset="16232.05">15305 12432 795,'0'0'53,"0"0"-13,144-35 45,-78 18-73,-10 8-12,-12-6-24,-20 1-219,-15-2-224</inkml:trace>
  <inkml:trace contextRef="#ctx0" brushRef="#br0" timeOffset="17776.48">17064 12043 761,'0'0'177,"0"0"-140,0 0 31,0 0-40,-21 103-2,19-37 27,2-5-33,0-2 6,0-6-7,0-6-6,0-4-11,0-7 1,0-4-3,0-9-2,0-2-51,0-5-49,-6-4-91,-4-6-42,-3-6-152</inkml:trace>
  <inkml:trace contextRef="#ctx0" brushRef="#br0" timeOffset="17926.04">16794 12444 749,'0'0'110,"0"0"-94,0 0 65,0 0-56,142-100-21,-57 78-2,1 2-2,-7 4-68,-12 0-178,-15-2-189</inkml:trace>
  <inkml:trace contextRef="#ctx0" brushRef="#br0" timeOffset="18217.69">17531 12064 863,'0'0'27,"0"0"-26,0 0 9,152-59-2,-98 51-6,-6 2-2,-5 4 1,-14 2-1,-9 0 3,-7 2 14,-4 24 21,-5 11 5,1 9 5,-5 5-3,0 2-14,0 1-7,0-4-12,0-2-7,0-4-2,0-3-3,0-14-14,5-6-74,-3-13-92,3-8-60,3 0-188</inkml:trace>
  <inkml:trace contextRef="#ctx0" brushRef="#br0" timeOffset="18757.57">18563 11976 729,'0'0'66,"0"0"-57,0 0 66,0 0-27,0 0 3,0 0-23,-121 128-3,95-85-15,6 1 8,11-5-11,4-3-6,5-6-1,3-6 0,24-12-8,13-7-19,7-5 14,7-7 3,-1-18-33,-6-13-5,-5 3 19,-9-3 29,-10 4 2,-15 7 27,-8 9 18,0 11-1,0 7-1,-4 0-25,-11 11-16,-3 17-4,5 7 1,3-3-1,8-2 0,2-4-1,0-8 1,20-4-1,11-11 1,3-3 0,1 0 4,2-12 0,-8-14 4,-8-6 11,-7-5 8,-9-3 4,-5-1-15,0 6-8,-23 8 1,-3 9-4,0 6-5,1 10-8,2 2-22,3 0-59,4 20-64,9 6-84,7 6-194</inkml:trace>
  <inkml:trace contextRef="#ctx0" brushRef="#br0" timeOffset="19124.11">19018 12385 822,'0'0'132,"0"0"-119,0 0 13,121-129 19,-79 77-24,-2-6-2,-13 4-12,-14 3-4,-11 15 0,-2 14 0,-10 10-3,-22 10-6,-4 2-1,3 0 5,4 10-16,9 7-4,14 4 1,6 3-17,0 3 7,15-2 17,16 1 6,9-2 7,1 1 1,-2-2 3,-5 0 19,-7-2 16,-11-2-2,-8-1-10,-8-2-9,0 1 3,-2 3-9,-23-3-5,-1 1-6,1-4-14,3-5-60,6-7-83,5-2-37,9 0-145</inkml:trace>
  <inkml:trace contextRef="#ctx0" brushRef="#br0" timeOffset="20053.7">19696 11887 476,'0'0'139,"0"0"-117,0 0 21,0 0-15,120-30-17,-81 10-6,-2-5-3,-1-4-2,-7-3 4,-7-2 12,-6-4 5,-10-1-13,-6 0 0,0 6 2,0 5-7,-15 11 1,-5 11 0,-3 6-4,1 0 1,2 0-1,5 13 5,3 9 1,6 10 0,3 10 9,3 4 25,0 7 23,0 2-16,0 2-5,5 1-14,-1-2-5,-4 3-8,0-8-6,0-4 5,0-14-7,0-11-6,0-9 4,0-9-3,0-4 2,2 0 7,10-10 3,7-19-5,8-8-7,0-1-1,0 3-1,2 9 1,-4 4-1,-6 8 0,-1 4 0,-2 4 0,-3 3 10,0 3-5,-1 0 0,-3 0-4,-2 14 1,2 3-1,-5 1-1,1 5 0,-5 1-7,0-1-42,0 1-56,0-3-77,0-4-24,0-7-76</inkml:trace>
  <inkml:trace contextRef="#ctx0" brushRef="#br0" timeOffset="20460.49">20385 11851 175,'0'0'485,"0"0"-426,131-103 17,-86 88 19,-3 8-36,-11 7-25,-10 0-13,-13 13-6,-8 11-7,-2 2 4,-25 2 3,-8-5-5,-1 0-3,4-7-2,8-6-3,7-4 0,14-3-2,1 0 0,2 1-1,0 2 1,20 4 6,14-1-3,3 4 4,6 1-3,-1 2 14,-6 2 1,-10 1 6,-7-4-6,-13 1-7,-6 2-1,-2 3 2,-27 0 2,-11 1-3,-6-4-8,3-1-3,4-9-1,6-6-3,7-2-36,14 0-24,8-22-39,4-9-129,4-4-93</inkml:trace>
  <inkml:trace contextRef="#ctx0" brushRef="#br0" timeOffset="20739.76">21006 11543 975,'0'0'51,"0"0"-26,0 0 20,0 0-12,45 162 4,-45-88-3,0 0-3,0 0-1,0-8-5,0-5-6,0-11-2,13-8-6,8-11-4,3-10-5,5-7 2,0-10-3,-2-4-2,-3 0 1,-9-12-45,-5-12-46,-10-5-95,-2 0-279</inkml:trace>
  <inkml:trace contextRef="#ctx0" brushRef="#br0" timeOffset="20889.98">20980 11947 283,'0'0'687,"0"0"-645,0 0-19,121-49 13,-57 40-31,-5-1-5,-11-4-63,-15 0-221,-10-6-203</inkml:trace>
  <inkml:trace contextRef="#ctx0" brushRef="#br0" timeOffset="21314.46">21394 11301 915,'0'0'16,"0"0"-10,137-40 7,-62 39 8,4 1-17,-4 0-4,-7 0 6,-6-3-6,-12 1 26,-4-2 5,-9-1-1,-4 2-8,-8 3 3,-7 0-4,-10 0-9,-3 20 2,-5 17 0,0 13 6,0 18-1,0 16-4,3 10 6,1 8-7,2 2-2,4 3-1,-6-5-1,3-9-2,-7-8 15,0-14 1,-5-9 4,-30-8-5,-15-4 6,-12-5-10,-9-10-8,-1-4-8,-1-11-2,-1-8-2,5-6-32,-1-6-63,2 0-250</inkml:trace>
  <inkml:trace contextRef="#ctx0" brushRef="#br0" timeOffset="22959.54">974 14436 715,'0'0'178,"0"0"-123,0 0-1,0 0-2,0 0-28,0 0-2,140 0-4,-89 0-15,-2-6 2,-9 1-5,-11 5-75,-9 0-151,-15 0-157</inkml:trace>
  <inkml:trace contextRef="#ctx0" brushRef="#br0" timeOffset="23121.25">1038 14730 918,'0'0'170,"0"0"-167,0 0 3,0 0 26,131-27-17,-60 10-13,-8 3-2,-18 6-154,-23 0-199</inkml:trace>
  <inkml:trace contextRef="#ctx0" brushRef="#br0" timeOffset="26751.5">1972 14430 39,'0'0'229,"0"0"-116,0 0 9,0 0 10,0 0-42,0 0-2,0 0 10,5-56-35,-5 51-18,0 3-5,0 2 2,0 0-16,0 0-16,0 12-10,0 22-2,0 8 2,0 15 17,0-7-5,8 2-5,-3 2 2,-1-10-2,0 1-2,1-12-1,0-7-4,1-8 4,-2-6 0,1-5-3,4-2 5,5 2-2,8-2 7,2 0-6,5-5 0,2 0-1,-2 0-1,2 0-3,1-6-22,-3-8-43,-3 5-45,1-3-101,-4 3-71</inkml:trace>
  <inkml:trace contextRef="#ctx0" brushRef="#br0" timeOffset="27023.75">2556 14365 625,'0'0'85,"0"0"-70,131-3 106,-57-14-35,2 1-50,-7 3-12,-16-2-21,-20 11 4,-16 0-7,-14 4-28,-3 0-81,0 0-35,-20 0 26,-10 6-119</inkml:trace>
  <inkml:trace contextRef="#ctx0" brushRef="#br0" timeOffset="27382.34">2627 14367 427,'0'0'47,"0"0"8,0 0 17,0 0-52,0 0-3,0 0 25,-42 63 7,42-34 26,0 12-6,0 7-1,0 11-13,0 10-11,2 16-5,2 5-14,1 0-7,-5-6-9,0-16-2,0-7-3,0-15 2,0-13-1,0-8 10,0-11-7,0-2 8,7-12 3,7 6-3,7-6-1,16 0 2,7 0-6,7 0-3,-2 0-5,0-6-3,-6 1-53,-2-8-135,-7-6-156</inkml:trace>
  <inkml:trace contextRef="#ctx0" brushRef="#br0" timeOffset="27763.53">3120 14592 364,'0'0'538,"0"0"-486,0 0-40,0 0-11,0 0 7,31 120 21,-17-48-7,-6 5 3,-3 3-2,-3-6 4,-2-6-7,0-10-3,0-13-8,2-10-2,2-12 2,3-13-4,5-6 2,6-4 3,9 0 3,4-4-2,2-10-10,-3-5-1,-9 3-46,-7 6-62,-10 1-59,-4-5-63,0 1-230</inkml:trace>
  <inkml:trace contextRef="#ctx0" brushRef="#br0" timeOffset="27954.76">3064 14955 256,'0'0'728,"0"0"-699,0 0-27,0 0 14,0 0 0,0 0-10,169-100-3,-117 70-3,-12 2-4,-13 6-139,-12 1-97,-10-1-204</inkml:trace>
  <inkml:trace contextRef="#ctx0" brushRef="#br0" timeOffset="28445.7">3427 14212 752,'0'0'53,"0"0"-47,0 0 37,121-58 4,-76 58-39,-8 0 7,-5 17-9,-14 7-5,-18 7-1,0 4 0,-21 1 7,-16-4 8,-1-2-5,-3-6-10,12-6 5,8-6-3,11-10-2,10 1 0,0-3-3,7 0 3,22 0 11,11 0-3,7-5-4,0 5-3,1 0 2,-4 0 15,-5 14-4,-14 7 0,-14 2 3,-11 3 4,0 3 3,-24 0 5,-21 3-6,-9-3-12,2-3-5,4-6 0,13-3-6,6-5 3,10-12-6,13 0 3,6 0-127,4 0-143,34-15-367</inkml:trace>
  <inkml:trace contextRef="#ctx0" brushRef="#br0" timeOffset="28979.25">4072 14482 948,'0'0'30,"0"0"-29,0 0 13,129-20 0,-69 20-4,-2-3-7,-11-1 4,-9 3-5,-12-5 12,-10 4 11,-7 0 4,-7-3-6,-2 5 6,0-2 0,0 1-4,0 1-6,0 0-2,0 0-6,0 0-1,0 0-7,0 0-2,0 14-1,0 12 1,0 10 2,0 6 2,0 14 3,8 13 0,2 10 0,5 14-1,-1 1 3,-3-6-2,-8-9 1,-3-14-5,0-10 1,0-11 4,-20-4 1,-17-10 3,-5-2-1,-10-10-3,0-2-5,-4-6-1,0-4 1,5-4-2,11-2-2,13 0-21,14 0-47,13-17-152,7-14-386</inkml:trace>
  <inkml:trace contextRef="#ctx0" brushRef="#br0" timeOffset="29940.21">5119 14578 319,'0'0'236,"0"0"-119,0 0-32,0 0-18,0 0-31,0 0-12,0 0-8,0 26 1,0 15 51,0 5-8,0 12-11,3 0-10,-1-4-15,2 0-9,-2-7-5,-2-6-6,0-10-1,0-4 0,0-5-2,0-4-1,0-6 0,0-1-30,0-8-55,0-1-88,0-2-60,0 0-94</inkml:trace>
  <inkml:trace contextRef="#ctx0" brushRef="#br0" timeOffset="30152.06">4892 14955 369,'0'0'439,"0"0"-413,0 0-16,0 0 25,138-64-1,-73 42-6,-5-1-12,-9 2-7,-11 3 4,-13 4-9,-6 9-4,-6-4-91,-1 0-123,-4 0-195</inkml:trace>
  <inkml:trace contextRef="#ctx0" brushRef="#br0" timeOffset="30578.51">5786 14422 478,'0'0'353,"0"0"-281,0 0-25,0 0-20,0 0-13,0 0 17,17 107 23,-14-49 1,-3 0-22,0 11-7,0 5-3,3-1-10,7-7-5,2-8-4,5-23 0,4-8 1,1-13 3,6-14 1,3 0 0,3-14 2,-2-16-5,-10 1-5,-6-4 2,-12 1 0,-4 4-1,0 2 0,-24 3-2,-8 7-5,-8 11-3,-5 5 8,-1 0-4,8 0-16,5 0-34,8 4-66,13 0-108,10-4-115</inkml:trace>
  <inkml:trace contextRef="#ctx0" brushRef="#br0" timeOffset="30899.8">6249 14575 821,'0'0'85,"0"0"-60,0 0 3,0 0-13,0 0 5,0 0 20,58 121-4,-53-68 5,-5-2-7,0 4-5,0-9-12,0-11-5,0-12 4,0-6-3,0-5-3,9-7 2,4-1-4,8-4 0,8 0 3,4 0-8,5-2 1,-1-8-4,0-6-4,-6 4-85,-7 0-94,-4-6-123,-9 0-250</inkml:trace>
  <inkml:trace contextRef="#ctx0" brushRef="#br0" timeOffset="31111.09">6760 14512 897,'0'0'74,"0"0"-67,116-29 13,-58 22 13,0-3-24,-4 3-8,-14 2-1,-13 5-7,-17-4-76,-10 4-71,0 0-60,-15 0-151</inkml:trace>
  <inkml:trace contextRef="#ctx0" brushRef="#br0" timeOffset="31424.57">6780 14517 639,'0'0'128,"0"0"-104,0 0 75,-26 141-42,26-79-23,0 6-10,0 1-7,0-3 9,0-4 17,0-4 2,0-8-10,-3-2-7,-3-3-6,-4-5-4,6-4-4,4-10-6,0-6-3,0-8 2,0-7 3,10-2-5,11-3 0,6 0 1,4 0-2,0 0-3,-5-3-1,4-6-41,-1-3-95,-2-2-113,0-9-138</inkml:trace>
  <inkml:trace contextRef="#ctx0" brushRef="#br0" timeOffset="31747.3">7175 14694 853,'0'0'105,"0"0"-84,0 0 3,0 0-10,0 0 7,40 127 2,-32-69-3,-4 2 12,-4-2 4,0-1-12,0-6 3,0-9-7,0-7-7,0-12-6,8-7 6,12-7-10,0-7 8,11-2-3,2 0-4,-1-11-4,-4-6-16,-9-1-40,-8 0-55,-11 0-112,0 1-139</inkml:trace>
  <inkml:trace contextRef="#ctx0" brushRef="#br0" timeOffset="31921.93">7086 15037 365,'0'0'576,"0"0"-542,0 0-25,0 0 10,132-84-16,-79 67-3,-6-3-11,-7 1-62,-11 3-43,-7-4-121,-7 0-159</inkml:trace>
  <inkml:trace contextRef="#ctx0" brushRef="#br0" timeOffset="32377.39">7427 14558 758,'0'0'54,"0"0"-44,0 0 15,126-38-17,-74 34-4,0-4-1,-2 2 7,-3-1 39,-2 6-1,-9-8-11,-10 7-3,-8 1-12,-7 1-3,-10 0 0,3 0-2,-4 0-1,0 12 4,0 6-1,0 11 0,0 10-2,0 5 0,6 12-3,6 8 2,1 8-3,5 3-2,0-4-3,-3-4 1,-1-9-1,-8-12 0,-6-4 2,0-5 2,-16-2-2,-21 2 1,-17-1-2,-11-8-6,-1-2-2,3-10 1,7-6-2,12-8 0,11-2-20,10 0-47,17-19-143,6-16-350</inkml:trace>
  <inkml:trace contextRef="#ctx0" brushRef="#br0" timeOffset="33315.38">8290 14911 581,'0'0'125,"0"0"-102,0 0 24,0 0-7,0 0 8,0 0-4,151-2-2,-100-8 16,-4 2 2,-5 4-8,-11 4-28,-6 0-17,-12 0-5,-1 0-2,-6 0-33,-1 0-116,-5 0-122,0 0-238</inkml:trace>
  <inkml:trace contextRef="#ctx0" brushRef="#br0" timeOffset="33802.54">8797 14658 792,'0'0'69,"0"0"-37,0 0 4,0 0-16,0 0 5,0 0-12,99 6 3,-55-6 6,6 0 5,5-14 1,-2 0-6,-5 2 2,-15 4-21,-10 6 0,-15-2 2,-4 4-5,-2 0 5,-2 0 22,0 0-3,0 0-11,0 8-8,0 19 0,0 19 31,0 2-11,0 8-10,0 2-1,0-2 1,-2-6-7,2-1 0,0-14-4,-4-7-2,4-8-2,-2-6 3,0-6-2,2-2-2,-2-6-26,2 0-44,0 0-87,0 0-54,0-22-221</inkml:trace>
  <inkml:trace contextRef="#ctx0" brushRef="#br0" timeOffset="34153.27">9620 14624 957,'0'0'87,"0"0"-84,0 0 51,0 0-24,58 142-14,-56-92-6,-2-1-3,0-1 2,-4-2 2,-11-6 7,1-8-3,7-12-1,3-5-6,4-12-2,0 1 3,4-2-3,21 1 3,8-3 4,9 0-1,1 0-7,1 0-4,-6 0 0,-4 0 1,-8-9-2,-5 6-57,-5-8-70,-6-1-127,-3-6-177</inkml:trace>
  <inkml:trace contextRef="#ctx0" brushRef="#br0" timeOffset="34381.68">10130 14584 1031,'0'0'35,"0"0"-18,150-22 58,-83 15-60,0 0-10,-14 2-2,-10 0-2,-18 3-1,-18 2-51,-7-2-43,0 2-74,-7 0-48,-22 0-168</inkml:trace>
  <inkml:trace contextRef="#ctx0" brushRef="#br0" timeOffset="34679.53">10097 14614 791,'0'0'79,"0"0"-14,0 0 38,2 138-56,12-88-19,-5 6-4,-5 2 5,-4-1-4,0-1 1,-2-6 10,-7-5-19,2-10 1,5-8-3,2-5 0,0-4-6,2-8-4,18-2 1,7-5 0,4-3 1,7 0-4,1 0-2,-2-7-1,-1-3-24,-3-2-59,-2-2-109,-4-4-117,0-5-232</inkml:trace>
  <inkml:trace contextRef="#ctx0" brushRef="#br0" timeOffset="34891.86">10630 14991 910,'0'0'143,"0"0"-126,0 0 26,0 0 14,0 0-37,-11 114-10,13-92-6,-2 1-3,0-3 1,0-4-2,0 2-5,0-9-48,0-1-64,0-3-123,0-5-119</inkml:trace>
  <inkml:trace contextRef="#ctx0" brushRef="#br0" timeOffset="35346.44">10735 14698 780,'0'0'63,"0"0"-43,148-14 77,-76 14-64,4 0-23,-7 0-8,-11 0 3,-8 0 1,-19-2 7,-14-1 2,-9-2 7,-8 5 13,0 0 11,0 0-6,0 0-11,0 0-13,0 8-13,0 13 7,0 6 2,-4 9-1,4 9 3,0 1 1,0 10 0,0 6 0,14 3-5,1 4 0,2 8-1,-7-9 2,-3 3-4,-5-13 2,-2-11-1,0-11 1,-22-3 5,-9-16-2,-6 1-1,-6-12-3,3-1-8,2-5 3,4 0-3,6-7-31,0-9-40,2-4-141,3-6-395</inkml:trace>
  <inkml:trace contextRef="#ctx0" brushRef="#br0" timeOffset="38984.4">12063 14732 150,'0'0'51,"0"0"-16,0 0 21,0 0-11,0 0 20,0 0 20,0 0 27,-22-28 8,20 24-14,0 0-9,-1 4-26,3 0-22,0 0-20,0 7-20,0 20-8,0 13 11,0 9 15,5 4-1,3 4-9,0 2 4,-2-4 0,0-5-1,1-6-14,-2-6 3,0-8-5,-3-7-2,2-7-2,-2-6 0,1-6 4,-3 0-4,0-4-33,0 0-24,0 0-41,-3-12-116,-13-12-52,-2 2-137</inkml:trace>
  <inkml:trace contextRef="#ctx0" brushRef="#br0" timeOffset="39248.04">11836 15071 469,'0'0'83,"0"0"3,0 0-29,0 0-29,0 0 11,159-42 2,-99 28 16,2-2 20,-2 2 0,-9-2-7,-16 9-36,-16 4-30,-11 1-1,-5 2-3,-3 0-24,0 0-62,0 0-92,0 0-58,0-2-285</inkml:trace>
  <inkml:trace contextRef="#ctx0" brushRef="#br0" timeOffset="39883.33">12855 14575 244,'0'0'302,"0"0"-290,0 0 58,0 0 8,0 0-50,0 0 9,-25 111-11,2-94-6,0-8-1,-1 1-1,3-6-9,0-4-2,2 0 6,0 0-2,9-14-2,0 0-4,10-4-3,0-3 6,0 7-8,16 2 0,11-1-3,4 7 3,3 2 3,1 1 0,-2 3-3,-1 0 9,-3 9-1,-7 15-3,-9 8 3,-4 4 12,-9 5-4,0 7-6,-3 6 1,-24-1-3,-3-7-2,-3-5 0,2-7-2,0-5-1,-2-10-1,6-3-1,-2-8 1,4-4 5,7-4-2,3 0-4,10 0 10,5-14 12,0 2-1,11 3-4,18-3-9,7 5 6,-1 7-4,-4 0-1,-2 0-4,-2 14-1,-4 0-4,-3-2 3,-3-2-1,-3 0 1,1-4-4,-1 5 1,4-8-1,0 2 0,2 0-31,2-1-76,-2 0-99,0-4-126</inkml:trace>
  <inkml:trace contextRef="#ctx0" brushRef="#br0" timeOffset="40266.4">13488 14610 267,'0'0'557,"0"0"-491,0 0-55,0 0 47,0 0 0,42 120-29,-30-71-6,-6 1 2,-6-9 0,0 2-1,0-1-9,0-6-4,0-2-2,-6-5 0,0-8-6,3-5 2,3-6 5,0-6 0,0-4 3,11 0-2,18 0 9,9-4 0,6-8-13,1 2-4,-5 2-1,-3 3-1,-6-6-1,-5 5-35,-4 0-77,-3-10-114,-1-3-99</inkml:trace>
  <inkml:trace contextRef="#ctx0" brushRef="#br0" timeOffset="40507.36">14096 14529 948,'0'0'60,"0"0"-52,154-34 78,-83 27-55,1-1-25,-9 4-2,-17-1 2,-17 0-6,-17 3-15,-12 0-50,0-1-43,-14 3-109,-18-1-120</inkml:trace>
  <inkml:trace contextRef="#ctx0" brushRef="#br0" timeOffset="40813.4">14145 14592 614,'0'0'110,"0"0"-47,-22 147 48,22-88-47,3 1-22,5 0-20,-7-3 3,-1-3 5,0 4 11,0-4-3,-3-4-5,-1-5-10,2-9-6,2-10-7,0-12 0,0-6-1,0-3-2,17-5 8,12 0 0,7 0 0,11 0-7,8-5-3,2-4-2,0 0 1,-14 5-4,-4-3 0,-10 4-44,-4-1-96,-3-13-179</inkml:trace>
  <inkml:trace contextRef="#ctx0" brushRef="#br0" timeOffset="41579.96">14879 15027 762,'0'0'119,"0"0"-97,0 0 12,0 0-1,0 0-24,127-48-5,-91 24-2,-7-4 2,-5 0 0,-10-1 1,-6 5 1,-8 3-1,0 3 16,0 4-4,-20 4-14,-6 3 0,-6 7-1,1 0 0,0 4-1,0 16 5,4 9-3,2 7-1,3 8 2,8 0 3,5 2 8,9 2-3,0-8-6,3-8 8,22-1-4,13-11 16,6-8 4,6-8-9,9-4-1,-3 0-7,-5-21-6,-6 1-5,-15-1-2,-6-2-12,-14 0-82,-7-8-110,-3-8-195</inkml:trace>
  <inkml:trace contextRef="#ctx0" brushRef="#br0" timeOffset="41827.73">14917 14529 739,'0'0'61,"0"0"-36,0 0-6,0 0-8,0 0-9,147-58-2,-114 45-49,-8-1-162,-8-3-244</inkml:trace>
  <inkml:trace contextRef="#ctx0" brushRef="#br0" timeOffset="42232.2">15365 14079 456,'0'0'221,"0"0"-188,0 0 28,0 0 1,0 0-51,0 0-3,42 12 21,-42 31 20,0 6 6,0 7-20,0-2-10,0-2-11,0-2-7,0-8-4,0-8-2,3-8 1,17-7 2,0-13 1,6-6 2,3 0-4,-3-2 0,-3-16-1,-2-4-1,-10-3-1,-6 6 0,-5-4 1,0 7-2,-3 10 0,-20 5-5,-2 1 1,0 0 0,-2 0-37,4 5-97,5 1-48,5-2-161</inkml:trace>
  <inkml:trace contextRef="#ctx0" brushRef="#br0" timeOffset="42585.71">15704 14119 682,'0'0'56,"0"0"18,0 0-8,0 0-60,0 0 23,0 0 16,50 120-5,-40-75 2,-6 0-6,0 0-3,-1-6-16,-3-2 2,2-7-11,0-6-3,2-8-1,4-7 1,5-4 1,3-5-1,3 0 7,4-8-9,-2-12-3,0-4-49,-3 0-56,-8 2-106,-5-1-121</inkml:trace>
  <inkml:trace contextRef="#ctx0" brushRef="#br0" timeOffset="42751.67">15726 14362 78,'0'0'795,"0"0"-759,0 0-24,0 0 10,136-55-22,-92 47-23,-10-2-167,-8 0-181</inkml:trace>
  <inkml:trace contextRef="#ctx0" brushRef="#br0" timeOffset="43192.3">16196 14251 658,'0'0'206,"0"0"-196,114-16 8,-45 10 31,2 2-38,3 0 1,-13 0-1,-8-1 3,-22 2 12,-16 3-3,-8 0-4,-7 3-2,0 20 20,0 7-3,0 9-8,-2 8-4,2 10-2,0 11 3,0 8-5,4 5-2,12 6-1,-3-5-2,-1-5 1,-8-11 1,-4-8 2,0-10-1,-25-4-3,-15-3 0,-13-7-4,-5-4-5,-2-12-2,1-8 2,11-8-4,3-2-4,9 0-28,10-9-46,3-12-149,6-6-365</inkml:trace>
  <inkml:trace contextRef="#ctx0" brushRef="#br0" timeOffset="44514.32">17523 14464 252,'0'0'492,"0"0"-448,0 0-5,0 0 17,0 0-6,0 111 20,11-62-38,-3 1-6,-1 2-8,0-8-2,0 1-14,-5-7 3,0-4-5,-2-3-36,0 1-55,0-9-80,0-5-50,0-1-101</inkml:trace>
  <inkml:trace contextRef="#ctx0" brushRef="#br0" timeOffset="44707.73">17328 14895 254,'0'0'469,"0"0"-431,0 0-5,0 0 15,156-107-30,-81 71-1,0 4-8,-15 6-9,-14 11 0,-14 8-92,-11-1-96,-8-4-144</inkml:trace>
  <inkml:trace contextRef="#ctx0" brushRef="#br0" timeOffset="44895.31">17920 14543 722,'0'0'116,"0"0"-111,0 0 82,0 0-30,60 157-36,-47-99-11,-6-1-9,-3-3 0,-4-10-1,0-7-87,0-12-68,0-12-84,7-10-159</inkml:trace>
  <inkml:trace contextRef="#ctx0" brushRef="#br0" timeOffset="45215.39">18180 14714 730,'0'0'81,"0"0"-79,0 0 50,0 0-31,18 139-10,-12-104-9,3-5-2,7-7 2,-1-11 4,8-8-3,6-4 5,0 0-1,2-21-4,-2-6 0,-2-10 4,-4-6-6,-6-6 11,-8-1 24,-9 0-6,0 15-9,-14 12 9,-15 11-7,-4 12-11,-5 0-6,-1 4-6,2 10-2,10 3 1,10 0-9,12 1-60,5-2-87,0-4-85,22-2-325</inkml:trace>
  <inkml:trace contextRef="#ctx0" brushRef="#br0" timeOffset="45569.58">18971 14459 854,'0'0'103,"0"0"-85,0 0-8,0 0 25,0 0 6,47 137 2,-41-83-21,-1 4-3,-5-8 4,0-6-2,0-7-1,0-15-5,0-8-5,0-8-4,0-4 4,2-2-5,17 0 4,10 0-2,7-11-4,4 0-2,2 1-1,-7-2-20,-2 2-71,-6-4-75,-3-6-142,-3-9-238</inkml:trace>
  <inkml:trace contextRef="#ctx0" brushRef="#br0" timeOffset="45772.5">19396 14319 851,'0'0'90,"0"0"-90,131-44 43,-58 27 8,3 4-41,-3 3-4,-21 0-3,-17 6-3,-16 2-44,-19 2-87,0 0-11,-17 0-119</inkml:trace>
  <inkml:trace contextRef="#ctx0" brushRef="#br0" timeOffset="46080.56">19411 14382 283,'0'0'275,"0"0"-211,-2 113 78,9-56-60,10 5-13,-6 6-11,-9 4-13,0-1 6,-2-13-4,0-4 4,0-6-13,0-8-5,0-10-12,0-6-3,8-8-7,9-6 1,7-8 0,10-2-2,6 0-1,6-12-5,1-8-2,1-6-2,-6 2-33,-5-2-102,-11 0-166,-9 3-247</inkml:trace>
  <inkml:trace contextRef="#ctx0" brushRef="#br0" timeOffset="46461.89">19972 14853 853,'0'0'37,"0"0"-2,91-127 36,-50 75-60,-8 0-1,-10 5-5,-14 8 0,-9 7 0,0 8 4,-11 12 2,-14 6-10,-4 6-1,0 0-2,2 4 1,7 12-2,9 2 2,9 4-8,2-1-7,0 0 0,17 2 3,9-3 5,6-3 8,2 4 2,0-4-2,-6 5 1,-3 2 2,-7 2 4,-12 6 8,-6-3-8,0 1-2,-10-4-3,-17-5-2,2-2 0,1-6-75,8-8-58,7-5-21,9-5-100</inkml:trace>
  <inkml:trace contextRef="#ctx0" brushRef="#br0" timeOffset="47032.19">20403 14482 829,'0'0'37,"0"0"-17,0 0 50,0 0-42,0 0-6,2 110-15,2-80-4,3-2 7,2-2 2,2-6-4,3-2 2,1-6-2,-2-4-2,3-3-1,-5-5 2,2 0-1,3 0 2,-3-2-1,3-15 7,-3-5-9,1-4 6,-3-1-1,0 0-2,-4-4 1,-3 6 2,-1 1-4,-3 3 3,0 8-8,0 4 3,0 8 2,0 1-3,0 0-4,0 0-7,0 6-1,0 11 8,-3 4 1,-1-5-1,0-6 2,4-4 0,0-6-2,0 0 0,0 0 11,6-15-6,14-6-5,0-1-5,0 4 2,-2 7 1,-2 8 2,0 3 0,4 0-4,0 5 4,-5 16 1,1 7 0,-7 0 1,-3 2-1,-2 2-1,-4 0 0,0 3-22,-2-9-94,-15-1-83,-1-5-90,0-7-66</inkml:trace>
  <inkml:trace contextRef="#ctx0" brushRef="#br0" timeOffset="47175.33">20630 14297 750,'0'0'44,"0"0"-3,0 0-41,0 0-29,0 0-170,0 0-253</inkml:trace>
  <inkml:trace contextRef="#ctx0" brushRef="#br0" timeOffset="47743.58">21127 14311 586,'0'0'185,"0"0"-179,0 0 54,0 0-5,0 0-30,3 107-9,-17-93 2,1-7 9,-1 0 1,-2-5-9,3-2-1,-2 0-5,1 0-5,5-12 4,0-6-6,8 0-3,1-5 0,0 1-1,0 4-2,17-3-1,7 9 0,1 5-3,4-1 4,0 8 3,-2 0-3,-3 0 0,-2 16 1,-3 4 4,-2 6 1,-1 2 2,-5 6 7,-5-1 3,-6 6 3,0 5-8,-15 2-7,-15 1 1,-4-5-2,0-10 0,2-11-4,8-16 3,4-5-3,7 0 5,3-5-4,4-9 4,4 2-1,2 5-1,0 2-1,8 0-3,15 5 0,6 0 0,4 0 0,-1 6-1,-6 10 1,-3 5 1,-8-1-1,-5-3-5,-6 1-45,-2 0-65,-2-1-109,4-13-65,2-4-68</inkml:trace>
  <inkml:trace contextRef="#ctx0" brushRef="#br0" timeOffset="48015.78">21404 14281 653,'0'0'115,"0"0"-3,0 0 9,0 0-57,0 0-17,0 0-11,98 93-7,-94-45 4,-4 1-2,0 2-9,2-3-3,0-4-10,9-6 0,3-10-6,3-8 3,4-6-2,3-10-1,1-4 0,0 0 1,-4 0-4,-4-20-24,-9-4-36,-6 0-89,-2-10-162,-10 5-205</inkml:trace>
  <inkml:trace contextRef="#ctx0" brushRef="#br0" timeOffset="48158.24">21417 14448 742,'0'0'111,"0"0"-58,0 0-39,0 0-4,143-53-10,-97 41-67,-8-4-126,-11 0-146</inkml:trace>
  <inkml:trace contextRef="#ctx0" brushRef="#br0" timeOffset="48516.29">21647 14131 689,'0'0'56,"0"0"-34,0 0 20,154-48-27,-106 40-12,-5-1-1,-5 4 5,-9 1 27,-7 2 24,-2 2-7,-6 0-8,-1 18 0,-7 14-4,1 8 2,-1 8-16,1 8 1,0 2-11,3 9-5,-2-5-1,-1 2 2,-7 0 0,0-2 0,0-6 8,-20-4 8,-12-7-5,-10-8-4,-5-7-10,-2-4-3,4-7-4,0-9-1,3-2-10,0-8-69,-4 0-185,-10 0-450</inkml:trace>
  <inkml:trace contextRef="#ctx0" brushRef="#br0" timeOffset="49096.79">15797 16168 442,'0'0'478,"0"0"-426,0 0-15,0 0 10,0 0-14,-6 113 27,6-60-16,0 0-9,0-7-13,0-2-4,0-8-12,0 0-2,0-6-4,4-4 0,3-4-22,-1-4-53,1 0-56,-2-8-93,-5-6-74</inkml:trace>
  <inkml:trace contextRef="#ctx0" brushRef="#br0" timeOffset="49267.84">15583 16589 577,'0'0'311,"0"0"-274,0 0 60,0 0-15,0 0-79,116-116 3,-43 88-5,-1 2-1,-7 4 0,-10 12-113,-10-2-119,-9 2-70</inkml:trace>
  <inkml:trace contextRef="#ctx0" brushRef="#br0" timeOffset="49559.4">16190 16258 655,'0'0'67,"0"0"-41,0 0 81,116-58-68,-74 49-12,-2 9-18,-11 0-9,-5-5 2,-8 5-1,-8 0 7,-1 0 8,-2 8 20,-1 21 13,0 6-3,2 9 9,-4 7-24,-2 0 4,2 0-10,0-3-17,0 3-2,-2-12-3,0 1-4,0-8 1,0-6-42,0-3-45,0-14-92,6-9-62,11 0-126</inkml:trace>
  <inkml:trace contextRef="#ctx0" brushRef="#br0" timeOffset="49979.46">17021 16218 727,'0'0'81,"0"0"-60,0 0 76,0 0-25,0 111-14,0-70-9,0 4-4,0-5-13,-2 0 0,-7-6-11,3-2-5,-2-4-2,8-10-5,0-1-2,0-8-4,14-5 6,15-4-7,9 0 4,6 0-6,2-22-50,2-4-84,-10-6-141,-11-5-161</inkml:trace>
  <inkml:trace contextRef="#ctx0" brushRef="#br0" timeOffset="50153.19">17407 16177 469,'0'0'320,"0"0"-312,149-67 24,-71 49 39,2 1-59,-9 0-4,-13 11-8,-17 2-32,-22 4-107,-16 0-103,-3 0-118</inkml:trace>
  <inkml:trace contextRef="#ctx0" brushRef="#br0" timeOffset="50421.33">17534 16133 494,'0'0'154,"0"0"-78,-69 119 48,57-59-60,3 6-8,3 1-19,-5 1-1,-3-6 2,3 0-1,0-8 3,2-5-4,5-13 5,4-8-17,0-10-1,0-6-4,0-4-9,20-8 1,13 0-1,12 0 4,6-5-8,1-10-6,-4 1-3,-5 0-73,-5-4-82,-6-5-170,-4 1-172</inkml:trace>
  <inkml:trace contextRef="#ctx0" brushRef="#br0" timeOffset="50968.33">18238 16212 731,'0'0'117,"0"0"-84,0 0 59,0 0-28,0 0-50,0 0 7,-129 134-6,98-76-3,8-3-6,8-11 3,8-7-3,7-11-5,0-9-1,29-11-1,9-6-2,8 0 0,6-10-5,-6-15-10,-3-9-10,-5 1 10,-11 5 13,-9 5 5,-9 10 8,-9 9 6,0 4 32,0 0-18,0 0-28,-3 17 1,-8 6-1,6-1 0,3-4 2,2 0-5,0-8 6,12-2-2,12-8 2,10 0-3,1 0 8,1-18-7,-7-4 0,-4-4 3,-12-7 11,-11 1 5,-2 3 7,-5-3-7,-21 14-5,-5 4-13,-1 14-1,-1 0-2,6 0-8,5 14-59,2 7-54,10 3-155,4 7-226</inkml:trace>
  <inkml:trace contextRef="#ctx0" brushRef="#br0" timeOffset="51344.45">18674 16589 991,'0'0'21,"0"0"22,90-116 37,-43 62-68,-4-4-3,-12 4-2,-12 5-4,-12 9 0,-7 16 0,0 9 0,-15 8-3,-14 7-11,-5 0-5,-1 2-7,6 15-16,8 0 13,13 5 18,8 0-5,0 2 4,15 7 8,18-8 1,10 3 0,4-4 2,-1 1 4,-8 3 18,-6-3 4,-12 4-2,-14-1 1,-6-4-18,0 2-5,-15 2 6,-16-3-10,-1-6-22,1-3-80,7-6-92,8-8-78,9 0-278</inkml:trace>
  <inkml:trace contextRef="#ctx0" brushRef="#br0" timeOffset="51815.31">19256 16262 441,'0'0'336,"63"-106"-320,-38 63 26,-8 5-6,-9 7-29,-8-1-4,0 10 4,-3 5-2,-17 12 23,-2 0 10,-1 5-10,-3 0-5,7 0-8,6 23 5,4 3-3,7 10-4,2 3 0,0 7 5,0 12 4,5 5-8,3-1-5,0 0 2,-5-11 0,0-7 0,-3-9-5,0-16-1,0-6-3,0-10 1,2-3 5,5 0 6,7-18 3,7-18-9,8-4-7,2 0-1,1 9 2,-3 6-2,0 11 0,-2 5-2,-5 9 2,-1 0 3,-4 9-2,-1 13-1,-5 0 0,-5-1-4,-6 2 1,0-1-2,0 2-44,0-6-52,-4 4-112,-1-10-69,5-10-122</inkml:trace>
  <inkml:trace contextRef="#ctx0" brushRef="#br0" timeOffset="52236.3">19872 16102 851,'0'0'113,"0"0"-99,0 0 21,0 0-21,0 0-11,125-8-2,-121 27-2,-4 6-3,0 5 4,-22-4 4,-2 6-4,-1-9 7,5-10-5,8-3-2,6-6 1,6 1 0,0-2-1,0 6 0,11 0 4,14 1-2,2 3 2,6-6 1,-2 7 9,-6-4 17,-8 4-6,-7 3-5,-10 0-6,0 6 3,-8 5 4,-25-2 6,-7 1-17,-4 0 1,-1-8-5,1-7-4,11-7-2,6-5 0,6 0-14,13-10-62,5-16-73,3-10-211</inkml:trace>
  <inkml:trace contextRef="#ctx0" brushRef="#br0" timeOffset="52516.12">20316 16017 924,'0'0'105,"0"0"-99,0 0 13,0 0 18,0 0-5,40 155-7,-38-97-9,-2 0 17,2 0 9,0-7-16,5-12-4,7-8-5,1-7-3,3-7-6,2-8-2,4-6-3,1-3 1,2 0-4,-3-7 0,-3-11-50,-10 0-76,-11-9-159,0 4-299</inkml:trace>
  <inkml:trace contextRef="#ctx0" brushRef="#br0" timeOffset="52673.68">20283 16252 874,'0'0'62,"0"0"-57,0 0 12,175-84-17,-113 58-1,-10 0-159,-12 2-151</inkml:trace>
  <inkml:trace contextRef="#ctx0" brushRef="#br0" timeOffset="53015.33">20650 15802 813,'0'0'62,"0"0"-48,138-44 45,-80 35-48,-4 1-7,-7 5 0,-5 3 14,-9 0 25,-6 7 9,-4 18-5,-8 7-9,1 14-3,-3 3 3,1 13-19,-6 13-1,5 11-2,-3 6-9,-4 3 2,-1-1 0,-5-18 9,0-6 7,-14-12 2,-24 0-11,-10-7 0,-11-7-7,-1-8-3,-2-8-6,-2-6-6,0-6-75,2-16-144,0 0-407</inkml:trace>
  <inkml:trace contextRef="#ctx0" brushRef="#br0" timeOffset="60071.68">7419 16822 124,'0'0'50,"0"0"-39,0 0 21,0 0-2,0 0-14,0 0-9,0 0-6,-3-6 3,3 6 0,0 0-3,0-5 21,0 5 18,0-7 7,0 1-3,0-2 17,0 2 25,0 1-15,0 2-3,0-1-16,-2-1-5,2 5-6,-4 0-6,4 0-17,0 0-3,-1 0-1,1 0-10,0 0-1,0 0 2,0 0 0,0 0 3,0 0 15,0 0-4,0 0 4,0 0-3,0 0-6,0 0-1,0 0-9,0 0 5,0 0 3,-3 0 2,3 0-3,0 0-3,0 0 0,0 0 4,0 0-5,0 0 1,0 0 1,0 0 2,0 0-4,0 0-6,0 0 2,0 0 1,0 0-4,0 0 0,0 0-1,0 0-1,0 0 2,0 0-26,0 0-33,0 0-29,0 0-114,-4 0-79,-5 0-237</inkml:trace>
  <inkml:trace contextRef="#ctx0" brushRef="#br0" timeOffset="63024.21">7364 16856 461,'0'0'122,"0"0"-36,0 0 80,0 0-33,0 0-67,0 0-2,0 0-7,-45-103-17,45 103-16,0 5-16,0 23-4,0 16 0,0 9 14,0-4-1,3-1-5,6-2-5,-5-6-5,3-3-1,0-2 2,-5 0-3,0-3-20,-2-10-49,0 0-57,0-4-73,0-8-12,0-6-93</inkml:trace>
  <inkml:trace contextRef="#ctx0" brushRef="#br0" timeOffset="63429.5">7237 16878 435,'0'0'89,"0"0"-50,61-116 57,-8 103-43,6 8-13,1 5 0,-10 9-6,-14 22 1,-16 10-15,-16 3-2,-4 7-6,-21 2 5,-16-10-13,-7-7 9,1-4-7,10-13 1,9-7 1,5-3 0,16-9-3,3 0-5,0 0 0,13 0 0,22 0 8,12 4 13,2 1-10,-2 4 8,-9 3-7,-13 3 6,-7 7-11,-18-1-1,0 8 18,-23 0 4,-19 3-1,-7-1-9,-3-13-7,0-4 2,6-10 2,6-4-5,9 0-5,13-12-5,16-12-1,2 2-52,16 1-55,24-2-132,6 0-65</inkml:trace>
  <inkml:trace contextRef="#ctx0" brushRef="#br0" timeOffset="63841.76">7761 17089 130,'0'0'656,"0"0"-615,0 0-41,0 0 59,0 0-16,0 0-11,64 130-22,-50-100-3,4-12-3,0-8 1,7-6 3,6-4 1,2-11 1,5-15-5,-9-6 0,-2-3-5,-10 0 1,-8 8 0,-2 8-1,-7 12 2,0 7 11,0 0 17,0 14-23,0 21-1,0 18-1,1 14 21,11 0 5,0 9-3,-6 4 0,-6 0-8,0-13 0,-4-13-3,-22-13 11,-6-20 13,-10-3-7,-5-11-4,-5-7-15,4 0-4,-2-15-6,10-16-3,13-18-2,21-9-44,6-4-55,35-6-141,26 2-268</inkml:trace>
  <inkml:trace contextRef="#ctx0" brushRef="#br0" timeOffset="64359.4">8724 16798 529,'0'0'450,"0"0"-389,0 0-42,0 0 8,0 0 16,2 166 27,-2-96-43,0-1-11,0-7 6,0-15 0,0-6-5,0-13-10,3-16-2,19-6-3,9-6 6,11 0 1,5-9-9,0-11-17,-4 3-70,-6-5-131,-9-4-50,-6-2-78,-11 2-52,-9 8 398,-2 0 211,0 9 67,0 6-49,0 3-45,0 0-89,0 3-71,0 19-2,0 4 22,0 6-15,0 1-16,0 1-10,0 3-3,0-11-16,0 6-114,0-15-149,0-8-132</inkml:trace>
  <inkml:trace contextRef="#ctx0" brushRef="#br0" timeOffset="64481.7">9065 16976 576,'0'0'51,"0"0"-51,0 0-67,0 0-141</inkml:trace>
  <inkml:trace contextRef="#ctx0" brushRef="#br0" timeOffset="64959.42">9248 17040 410,'0'0'149,"0"0"-6,0 0-2,31 114-32,-27-77-49,-4-5-26,0-6-10,0-8-4,0-8 4,0-6-7,0-4-3,0 0 9,0 0 22,8-28-3,5-6-39,5-2 1,6 0-4,0 9-5,1 13-2,-3 4 5,-2 10 1,-4 0-2,-3 0-2,-3 19-2,-6 8-3,-2 4 8,-2 1 2,0-2-3,4-2 3,3-10-5,7-9-16,3-9 3,7 0-8,12-9 17,0-19 5,-3-6-5,-1 1-1,-10 1 2,-6 6 8,-11 13 5,-5 4 21,0 6 33,0 3-14,0 0-23,-12 12-17,-4 10-2,6 6 6,2-2-7,8 0 1,0-6-3,0 1 0,21-2-8,10-3-63,6-10-83,8-6-137,0 0-39</inkml:trace>
  <inkml:trace contextRef="#ctx0" brushRef="#br0" timeOffset="65295.18">10075 17106 689,'0'0'188,"0"0"-98,0 0 0,0 0-47,0 0 6,-140 80-15,114-47-14,11-8-13,8-2-1,7-9-6,0-5-2,9-4-4,18-5 4,4 0-8,8-2 10,-6-21-19,-2 2 6,-6-5 4,-8-2 9,-3 6 2,-5 3-2,-3 7 20,-6 8 18,0 4 15,0 0-27,0 0-23,0 13-2,0 13-1,2 9 2,1 2 2,-1 4-4,2-10-42,1-4-74,0-10-52,1-8-104,1-9-21,-3 0 6</inkml:trace>
  <inkml:trace contextRef="#ctx0" brushRef="#br0" timeOffset="65538.05">10193 17249 286,'0'0'116,"0"0"-29,0 0 46,0 0-34,0 0-17,127-66 8,-97 69-16,-2 23-20,-6 3 5,-8-3-14,-9 2-5,-5-2-18,0-8-6,0-9 0,0-6 0,0-3 12,0 0 4,0-8 14,0-19-36,0-12-8,0-3-4,15-2-10,9 7-32,3 11-27,-2 13-59,-8 13-156,-3 0-137</inkml:trace>
  <inkml:trace contextRef="#ctx0" brushRef="#br0" timeOffset="66339.19">10572 17316 535,'0'0'198,"0"0"-148,0 0-5,0 0-22,0 0-10,116-107-9,-103 84 1,-8 6 32,-3 9 30,-2 3-4,0 5-1,0 0-42,0 5-20,-9 11 0,-2 7 0,8 0 0,3 3 0,0-5 0,0 2-2,17-9 1,13-5 1,6-4 6,7-5 2,5 0-2,2-22-1,-6-7-2,-9-4 0,-12-4-3,-13-2-4,-7-7 0,-3-7-4,0-5 5,-1 8 0,-9 6 3,0 12 0,7 14 3,-3 10 2,4 4 10,-2 4-11,2 4-4,-2 22-4,0 11 4,-1 6 9,5 3-8,0-2 6,0 4-2,0-2 3,0-2-8,10-7 0,5-7 1,4-13-1,4-6 0,4-11 3,2 0 2,-1 0-1,2-11-4,-8-1-4,0 7 2,-6 5-3,-1 0-5,3 14 7,-5 4-1,3 4-1,0-8 5,0-2 0,4-12 3,7 0 2,1-8 4,3-18 0,1-10-6,-8 4-1,-6 6 0,-7 12 3,-7 6 11,-2 8 9,2 0-14,0 22-7,2 26-4,3 20 11,1 2 3,-8 12-7,-2-1 10,0-2-3,-8-4 0,-13-17-5,-2-17 4,-4-19 5,1-17 14,-4-5-6,-5 0-4,2-22-15,-3-9-5,3-6-2,-4-7-22,-2 0-44,-3-2-88,-6-6-288</inkml:trace>
  <inkml:trace contextRef="#ctx0" brushRef="#br0" timeOffset="66470.2">10583 16825 749,'0'0'0,"0"0"-359</inkml:trace>
  <inkml:trace contextRef="#ctx0" brushRef="#br0" timeOffset="66611.39">11042 17026 644,'0'0'465,"0"0"-416,0 0-42,0 0 1,145-32-8,-111 14-184,-11-4-506</inkml:trace>
  <inkml:trace contextRef="#ctx0" brushRef="#br0" timeOffset="67007.2">12190 17142 267,'0'0'742,"0"0"-712,0 0-16,0 102 98,2-51-75,4 5-7,-1 2-6,3-3-11,-4-2-8,3 2 0,-3-8-5,5 2-2,-2-13-78,-3-14-89,-4-12-121,0-10-155</inkml:trace>
  <inkml:trace contextRef="#ctx0" brushRef="#br0" timeOffset="67196.49">12186 17307 370,'0'0'272,"0"0"-150,58-112 46,-20 94-56,4 10-62,-7 8-14,-5 0-22,-15 14-14,-10 12-2,-5 6-7,-10-3-24,-16 3-70,-5-9-76,4-5-14,5-13-63,11-5-93</inkml:trace>
  <inkml:trace contextRef="#ctx0" brushRef="#br0" timeOffset="67570.37">12523 17195 536,'0'0'149,"0"0"-45,0 0 46,129 75-82,-111-34-31,-10-4-1,-3-11-15,-5-9-11,0-7 1,0-10-5,0 0 2,0 0 12,0 0 27,2-18-13,8-3-33,2-2 1,2 5 0,1 8-2,2 6-1,-2 4-5,3 0 4,-1 0-4,1 9-1,0 4-9,0-9-7,2-1-8,2-3 18,3 0 13,-1-7 7,-5-11-1,-7 0 14,-10 2 4,-2-3-4,0 10-7,-12 1-13,-13 2-12,-2 6-17,0 0-84,7 9-103,7 0-121</inkml:trace>
  <inkml:trace contextRef="#ctx0" brushRef="#br0" timeOffset="67938.2">13200 17219 979,'0'0'41,"0"0"-7,0 106 90,0-52-91,0 4 0,7-1-17,0-3-4,-3 0-10,-2-4 4,-2-11-1,0-4-2,0-12-3,0-14-11,0-9-16,0 0 2,-4-18 16,4-26-70,0-14-12,0-14 43,4-13-7,17 5-19,6 8 30,6 10 44,-1 22 10,0 22 74,-5 14 11,-3 4-24,-10 18-33,-12 17-9,-2 9-12,-13 2-17,-19-3-26,-4-1-133,5-8-81,10-7-120</inkml:trace>
  <inkml:trace contextRef="#ctx0" brushRef="#br0" timeOffset="68941.25">13619 17369 651,'0'0'118,"0"0"-99,0 0 39,0 0-29,0 0-10,74-102 18,-77 98 11,-13 4-11,-1 0-27,0 0-5,0 4 3,7 14-6,1 4 0,4 0-1,5 0-1,0 1 1,0 0 1,0-5 2,14 0-3,3-6-1,3-2 1,4-6 1,8-4 2,2 0-1,-1 0 2,-2-18-3,-8-8-2,-10 2-4,-6-10-13,-7 2-6,0 6-21,0-3 19,0 12 5,0 5 16,0 6 4,0 6 0,0 0-15,0 9-11,7 10 25,10 8 2,1-6 1,2 4 4,-5-4-6,2-4 1,-3-4 5,1-3-2,0-1 8,1-6-5,1-3 2,6 0 2,1 0-8,1-8 7,0-10-6,-5-3-2,1-2 1,-5-5-2,-7-2 1,-2-7-2,-5 2 3,-2-5-1,0-1-2,0 6 2,0 4-1,-2 14 0,-2 6 3,-1 11 29,1 0-10,3 0-14,1 0-9,-2 28 0,0 8 1,2 4 16,0 5-8,0-1-5,0-4 0,14-5-4,5-4 1,10-13 1,14-4 2,5-14-2,8 0-2,2-8 0,-6-10-5,-14 0 2,-16 8 3,-14 6 0,-8 4 1,0 0 0,0 0 8,0 18-9,7 5 12,3-2-8,5-7 0,3-6 0,6-8 4,5 0 1,0 0-6,-2-4 2,-7-9-2,-9 13 2,-7 0 7,3 0 4,2 9-9,2 23 6,3 17 24,-1 4-12,-1 2-8,-4 1 2,-5-7-2,-3-3 3,0-15 0,-5-9 14,-10-3-9,-3-12-1,-9 3-8,-2-6-8,-4-4-2,-3 0-6,5 0-19,2-14-55,-2-12-99,0-14-337</inkml:trace>
  <inkml:trace contextRef="#ctx0" brushRef="#br0" timeOffset="69086.51">14348 17080 1142,'0'0'56,"0"0"-42,185-112-12,-89 80-2,-11-2-177,-23-2-663</inkml:trace>
  <inkml:trace contextRef="#ctx0" brushRef="#br0" timeOffset="78655.27">3327 15406 125,'0'0'135,"0"0"-74,0 0-8,0 0-5,0 0-15,0 0 1,0 0 24,0 0-12,0-6-12,0 6 1,0 0-8,0 0-6,0 0-5,0 0 2,0 0-8,0 0 7,0 0-13,0 0 4,0 0 7,0 0-2,0 0 3,0 0-4,0 0-8,0 0 0,0 15 3,0 2 10,0 5-7,0 0 0,0 1 2,0 0-3,0 0 4,0 2-5,0-2 1,4 3 1,1-7-2,-3 4-5,-2-4-3,3 1 8,-3-3-6,2-7 0,-2 0 6,0-6-6,1-4-1,-1 3 2,0-3-1,0 0 3,0 1-3,0-1-2,0 0 0,0 4-2,0 0-62,0 1-115,-1 4-202</inkml:trace>
  <inkml:trace contextRef="#ctx0" brushRef="#br0" timeOffset="79451.41">3167 15753 306,'0'0'94,"0"0"-12,0 0 18,0 0-29,0 0-15,0 0-2,0-12 8,0 12-10,0 0-14,0 0-12,0 0-4,0 0-17,0 0-1,0 0-4,0 0-4,0 0 4,4 8 0,7 1 0,0 3 0,-2-1 3,4 1-1,1 6-4,0 0 5,6-4-2,-2 8 4,1-8-4,0 2-1,-7 2 2,1-8 0,-1 3-1,-5-8-1,-1 4 1,-1-5 3,-2-3-4,-1 1 3,0-2-1,-2 0 0,0 0 3,0 0 5,0 0 18,0 0 18,2 0-1,2-3-22,7-11-13,3-11-3,7 1-6,0-8 1,4 6-2,-3 0 0,5 2 0,-5 4 3,0 1-1,-1 2 5,-8 7 2,1 2-1,-10-1-1,-2 9-4,0 0 0,-2 0-3,0 0-1,0 0-40,-4 0-89,-14 0-201,-9 0-294</inkml:trace>
  <inkml:trace contextRef="#ctx0" brushRef="#br0" timeOffset="91735.82">2585 16116 353,'0'0'202,"0"0"-139,0 0 8,0 0-27,0 0-28,0 0-3,0 0 3,-5-3 9,5 2 7,0-5-13,3 2-7,10-2-5,1 2-3,12-1 7,-1 2-2,-3 3-3,-5 0 0,-3 0-6,-5 0-1,0 14 1,-4 1 2,-5 5-2,0 7 2,0-5 4,-2 0-4,-12 0-1,1-8 6,1-2-4,6-2-2,1-10 3,5 4-4,0-4 0,0 0 0,0 0-3,0 4 0,19-2 2,6 7 2,4-6 7,3 6 0,-3 5-3,-9-5-2,-4 9 1,-5 1-3,-9-2 1,-2 5 3,0 1 4,-4-2 8,-17-2 6,-3-1-5,-4-2-4,7-6-9,-1-1 0,3-9 0,4 0-1,1 0-4,4 0-1,3 0-54,7-5-102,0-11-103,0-2-276</inkml:trace>
  <inkml:trace contextRef="#ctx0" brushRef="#br0" timeOffset="92094.85">2943 15995 358,'0'0'145,"0"0"-89,0 0 57,0 0-37,0 0-22,0 0 9,9-27-27,-4 27-32,2 10 1,1 12 1,6 4 13,-3 6 21,1-3-18,-6-3-15,3 6-4,-3-5-1,-1 1 4,2 2-6,0-8-132,-1 2-54,3-2-44,-4 0 6</inkml:trace>
  <inkml:trace contextRef="#ctx0" brushRef="#br0" timeOffset="92238.97">3112 16445 534,'0'0'140,"0"0"-31,0 0-26,0 0-55,0 0-28,0 0 0,10-4-105,-10 4-208</inkml:trace>
  <inkml:trace contextRef="#ctx0" brushRef="#br0" timeOffset="92771.11">2482 16772 213,'0'0'120,"0"0"-68,0 0 10,0 0-20,0 0 8,0 0 14,-2 4-3,29-4 19,15 0 28,23 0-7,17-18-40,19-9-7,8 0-17,9-7 0,2 5-12,-8 0 1,-10 0-7,-16 7 2,-16 4-4,-16 0 0,-21 10 0,-12-1-13,-13 9-4,-8 0 0,0 0 0,0 0-6,0 0-56,-2 0-114,-27 12-161,-13 11-154</inkml:trace>
  <inkml:trace contextRef="#ctx0" brushRef="#br0" timeOffset="93460.87">2661 17209 414,'0'0'107,"0"0"-92,0 0 34,0 0 15,0 0-10,0 0 11,58-36 7,-29 5-19,0 0-10,-5-6-9,-6 3-11,-7 10-6,-6 7-9,-5 0 3,0 8-11,0 0 1,-12 9-2,-3 0 1,2 0-23,-3 0 0,5 4 18,1 8-2,6 2-6,4 0 0,0 0-2,0 2 7,4-2 4,17-4 3,4 2 1,3-2 2,-1 2-2,0-2 0,-7 3 0,-4-4 11,-6 5-9,-5 0 6,-5 3-6,0-4 7,-2 6-3,-11-1-1,-5-4 0,0-2-5,0-3-6,0-4-78,5-5-49,4 0-82</inkml:trace>
  <inkml:trace contextRef="#ctx0" brushRef="#br0" timeOffset="93925.95">3109 16762 371,'0'0'177,"0"0"-139,0 0-23,0 0 12,0 0-16,0 0 25,11 36 0,-9-18 2,0 3-1,-2 2-10,0 0-4,0 0-8,0 0-5,0-6-3,0-5-6,0-6 7,0-2-2,0-4 8,7 0 4,11 0 10,13 0 14,7-10 4,9-12-21,2 1-14,-5 1-6,-10 3 2,-7 8-7,-13 2-11,-10 5-61,-4 2-93,0-4-70</inkml:trace>
  <inkml:trace contextRef="#ctx0" brushRef="#br0" timeOffset="94175.06">3319 16802 54,'0'0'754,"0"0"-741,0 0-13,0 0 0,0 0 8,29 108 17,-19-68-10,-1-3-2,-2-2 17,-7-5 7,0-8-9,0-3-7,0-6-10,0-4-10,0-4 4,0-1-2,0-4-3,0 0-52,0 0-147,-7-13-329</inkml:trace>
  <inkml:trace contextRef="#ctx0" brushRef="#br0" timeOffset="96933.37">7295 14043 268,'0'0'165,"0"0"-70,0 0-3,0 0-42,0 0-8,0 0 10,0-37 11,0 35-8,0 0 9,-2 2-21,0 0-26,2 0-9,0 6-8,0 16 0,0 12 5,0 9 0,0 4 1,7-1 8,1 3-4,1-5 5,-2-5-2,0-6-1,-3-3-5,0-12 4,-4 1-5,0-10-3,0 4-2,0-9 4,0 0-5,0 0-29,0-4-55,0 0-68,-10-7-44,-2-16-207</inkml:trace>
  <inkml:trace contextRef="#ctx0" brushRef="#br0" timeOffset="97337.66">7319 13944 80,'0'0'333,"0"0"-225,0 0 8,0 0-6,0 0-35,0 0-6,-21-28-15,10 28-15,-3 0-16,0 10-4,-6 8-5,-2 2 18,-1 5 5,2-1-14,-2 1-13,1 1 0,-3 1-4,6-5-2,-2-2 1,8-2-5,4-4 0,4-2-1,3-4-58,2-2-43,0-2-99,0-4 3,4 0-94</inkml:trace>
  <inkml:trace contextRef="#ctx0" brushRef="#br0" timeOffset="97639.97">7289 13909 496,'0'0'111,"0"0"-37,0 0 5,0 0-50,0 0-18,0 0 5,67 23 11,-43 7 13,2 0 1,-1 3-4,0-1-15,1-5 2,-3-4-4,-6-8 0,-1-3 0,-5-4-5,-2-1-8,-4-2-3,-5 0-4,0-1-4,0 1-84,0-2-169,0-3-199</inkml:trace>
  <inkml:trace contextRef="#ctx0" brushRef="#br0" timeOffset="100623.99">7163 13138 22,'0'0'59,"0"0"-39,0 0 18,0 0 4,0 0-11,0 0-8,-2-37-14,2 30 2,0 3-6,0 3 33,-3-1 19,2-5-4,-1 5-1,2-4 9,0 0 6,0 2-2,0-3 1,0 4-29,0 1 5,0 0 6,0 2-13,0 0-14,0 0-20,0 12 6,3 10 1,10 6 0,0 2-3,1 2 2,-2-1 0,-1-5-3,-1-2-2,-4-5-2,1 2 2,-3-5-2,0-2-46,3-3-77,-2 1-44,2-9-133</inkml:trace>
  <inkml:trace contextRef="#ctx0" brushRef="#br0" timeOffset="100977.3">7399 12862 539,'0'0'109,"0"0"-31,0 0 17,0 0-60,0 0-25,0 0-2,-8-7-4,8 26 4,0 4-5,0 3 16,2 2 12,4 1-13,4-3-16,-1 0 2,0-3-1,-1 2-3,4-1-7,-1-6-95,3 0-40,-1 1-66,-3 2-66</inkml:trace>
  <inkml:trace contextRef="#ctx0" brushRef="#br0" timeOffset="101172.16">7536 13351 468,'0'0'108,"0"0"-15,0 0-51,0 0-42,0 0-5,0 0-102,0-5-124</inkml:trace>
  <inkml:trace contextRef="#ctx0" brushRef="#br0" timeOffset="101567.96">7134 13646 319,'0'0'139,"0"0"-44,0 0 8,0 0-32,0 0-7,0 0-10,141-24 18,-63-2-25,14-4-16,6-9-8,-1 0 3,7-2-10,-7-2 5,-5 2-7,-17 3 12,-17 8-11,-17 10 0,-17 6-14,-13 9 8,-6 2-6,-5 3 0,0 0-3,0 0-66,-18 12-99,-16 10-47,-3 3-69</inkml:trace>
  <inkml:trace contextRef="#ctx0" brushRef="#br0" timeOffset="102070.6">7649 13964 424,'0'0'88,"0"0"-64,0 0 88,0 0-22,0 0-47,0 0-8,68-69 1,-51 34-7,-3 0 12,-5-4-18,-7 5-12,-2 8 1,0 8-8,0 10-3,-13 6-1,-5 2-5,-3 0-1,0 14-13,2 2 5,6 0 6,6-2 6,7 0-2,0-2-1,2-3 4,19 0-1,3-1 2,10-2 0,1 3 1,1-4 0,-3 5-1,-6 1 0,-7 2 3,-9 1-2,-4 0-1,-7 3 5,0-2-3,0 2 2,-14 0-1,-5-3-2,1-2 0,0 1-1,1-6 0,10-3-83,-1-4-42,6 0-44,2-4-171</inkml:trace>
  <inkml:trace contextRef="#ctx0" brushRef="#br0" timeOffset="102761.49">8032 13522 224,'0'0'107,"0"0"-95,0 0-11,0 0 6,0 0 4,0 0 15,-14 12 20,4-9-11,6-3-1,-3 0 19,5 0-7,-1 0-9,2 0-4,1-6-17,0-2 8,0 0-6,0 1-9,4-2-3,7 3-1,1 1-1,2-4-1,1 6-2,0 0 1,-4 3 1,0 0-3,-4 0 0,-1 8 0,1 8 0,-4 2 4,-1 1-4,0 4 5,-2 2 3,0-6 3,0 4 2,0-4 9,-2 0-5,-15 1-1,3-1-4,-9 1-6,0 1 1,-1-4-7,3-4 0,2-6 0,9-2 4,3-5-1,7 0 6,0 0-3,0-5-2,20-8-4,4-1 5,5 4-8,2 3 3,1 0 0,3 5 4,1-3 7,-3-2 4,-4 1 5,-4-1 11,-3-3 15,-7 1 6,1-5-4,-5 0-11,-4-4-11,0 1-12,-3 3 4,-4 2-12,0 4-2,3 6-4,0 2-4,11 0-139,4 0-360</inkml:trace>
  <inkml:trace contextRef="#ctx0" brushRef="#br0" timeOffset="104402.85">10648 14289 220,'0'0'84,"0"0"-35,0 0 22,0 0-8,0 0-8,0 0-4,0 0-9,0-10 5,0 10-20,2 0-15,-2 5 25,2 15 27,0-1-15,1 8-7,2 0-10,-3 4-9,2 0-5,-2 1-7,-2 1-1,0 3-3,0-1-3,0-3 0,0 1 1,0-1-1,0 0 0,0-6 3,0-2-2,0-8-2,0-3-1,0-6-1,0-2 0,0-3 0,0-2-1,0 0-12,0 0-78,0-4-114,-4-23-440</inkml:trace>
  <inkml:trace contextRef="#ctx0" brushRef="#br0" timeOffset="104847.1">10712 14185 352,'0'0'70,"0"0"-55,0 0 15,0 0-12,0 0 11,0 0 30,-11 27-36,2-10 12,-6 5 7,0 6-16,-6 0-10,1 4 6,-4 3-4,4-5 3,1-4-3,3-2-4,9-10-6,1-2-4,4-4-3,2-2-1,0-5 0,0-1-43,0 0-97,4 0-100</inkml:trace>
  <inkml:trace contextRef="#ctx0" brushRef="#br0" timeOffset="105189.73">10720 14200 406,'0'0'107,"0"0"-30,0 0 12,0 0-64,0 0 13,0 0 9,58 58-14,-39-27 4,1-1 5,3-2 6,-4-1-14,0-6-8,-2-7-6,-1-1-5,-7-3-7,-1-5-4,-5-1-2,-3-1-2,0 1-8,0 2-112,-16-6-167</inkml:trace>
  <inkml:trace contextRef="#ctx0" brushRef="#br0" timeOffset="110982.17">10483 13162 18,'0'0'21,"0"0"37,0 0-11,0 0-7,0 0-14,0 0-1,0 0 7,13-34 5,-13 28-8,2 0-6,0-2 24,-2 1-8,1 0-11,4 3-12,-5 1-11,2-2 2,0 3 3,-2-3 1,2 0-8,0 1 7,0 2 0,1-2-5,-1-1 9,0 2-6,-2-1-2,2 2 5,-2-1-5,2 0 6,-2 1-6,0 0 4,0 2-8,2-2 7,-2 2-3,0 0 3,0 0 2,0 0-2,0 0 0,0 0 1,0 0-2,0 0-1,0 0-4,0 0 1,0 0 1,0 0-3,0 0 3,0 0 2,0 0 3,0 0-4,0 0 0,0 0-6,0 0 4,0 0-3,0 0-1,0 0-1,0 0 1,0 0 2,0 0-2,0 0-1,0 0-3,0 0 3,0 0-15,0 0-37,0 0-67,0 6-90</inkml:trace>
  <inkml:trace contextRef="#ctx0" brushRef="#br0" timeOffset="113559.31">10523 13046 35,'0'0'47,"0"0"-16,0 0-8,0 0 9,0 0-12,0 0-10,0 0-2,0 0 6,0 0-2,0 0 4,0-3 4,0 3-2,0 0-3,0 0-2,0 0-1,0 0-1,0-3 20,0 1 3,0 2-8,2 0-7,-2 0-4,0 0 5,0 0 0,0 0 0,0-2 3,2 2 2,-2-4 2,0 1 1,0 3 17,0-5 0,0 3-10,0-3-2,0 4 9,0-1-1,0 0-10,2 2-4,-2 0-6,0 0-2,2-3 2,-2 3-8,0 0-5,0 0 0,4 0-8,2 0 0,-2 11 1,5 5 0,3 6 0,-1 4 4,2 0 1,-4 6-5,0 2 0,-3 0 1,3-4 9,-2-5-2,-2-14-9,1 1 5,-5-3-1,2-6-1,-3-1-2,3 1 0,-3-3 0,2 0-1,-2 0-9,4 2-83,-4-2-93,0 2-102</inkml:trace>
  <inkml:trace contextRef="#ctx0" brushRef="#br0" timeOffset="113936.55">10441 13573 257,'0'0'143,"0"0"-71,0 0 5,0 0-25,0 0-3,0 0 12,131-24-18,-75 12-12,11-2 6,4-1-4,5-2 22,-1 2-4,-4-4-17,-5 1-10,-13 4 4,-8 0-2,-14 4-2,-8 1-15,-15 6-3,-4 3-1,-4 0-2,0 0-3,-2 0-38,-22 8-120,-8 10-93,-4-3-145</inkml:trace>
  <inkml:trace contextRef="#ctx0" brushRef="#br0" timeOffset="114459.24">10799 13810 351,'0'0'97,"0"0"-58,0 0 71,0 0-40,0 0-25,0 0-9,98-63 3,-72 34-15,0-2-1,-8-1-12,-3 1 0,-5 7 1,-8 4-2,-2 9-5,0 1 5,0 6-10,-16 4 0,-9 0-3,3 0-6,0 6-8,4 6 1,9 0 4,2 3 12,7 0-7,0-1 3,3 0 3,19-3 2,1-3-1,9 0 1,5-5 0,-2 4 0,-2 0 2,-6 2 2,-7 3 6,-6 1 4,-11 1-4,-3 3-5,0-2 5,-15 4 8,-16 0-7,-4 1 2,1-1-7,-2-3-4,6-4 0,10-1-3,6-4 0,7-1 0,7-6-154,0 0-319</inkml:trace>
  <inkml:trace contextRef="#ctx0" brushRef="#br0" timeOffset="115774.83">14999 13872 449,'0'0'104,"0"0"-8,0 0 31,0 0-69,0 0-1,0 0-6,0 0-6,-10-32-10,10 32-11,0 0-13,0 0-8,0 0-2,0 11 0,0 9 4,0 5-5,0 3 3,0 5 1,0 0-2,3 2 3,1-3 2,-1-2 1,0-4 0,-1-5 2,-2-1-5,0-8-2,0-1 0,0-1 0,0-4-3,0 1 1,0-2-1,0-1-23,0-1-56,-15-3-70,1 0-67,-2-9-287</inkml:trace>
  <inkml:trace contextRef="#ctx0" brushRef="#br0" timeOffset="116247.7">14994 13776 161,'0'0'125,"0"0"-75,0 0 11,0 0 8,0 0 10,0 0 18,10-10-3,-10 10-28,0 0-15,0 0-15,0 0-23,0 0-8,0 0-5,0 0 5,-12 10 1,-3 7 3,-10 6 30,3 1-15,-3 0-10,3 0-3,2-3-2,3-1-3,1-5-2,7-4-3,2-2-1,0-1 0,3-1 2,2 1-5,-3-3 1,5 2-59,0-2-90,0-1-35,0-4-154</inkml:trace>
  <inkml:trace contextRef="#ctx0" brushRef="#br0" timeOffset="116639.35">14959 13770 59,'0'0'256,"0"0"-154,0 0-12,0 0-10,0 0-40,0 0 0,76-35-7,-67 35-2,-1 0-1,4 0 1,-5 0-6,-1 7 3,0 1-7,1 4-1,2-2-3,1 4-1,1 2 12,-2 2-8,1-1-2,1 2 14,3-3-12,-1-2-4,0-4 5,-1 0-6,-4-7-8,-2 2-5,-6-3-2,0 0 0,0 2-9,0 0-64,0 0-152,-10-4-189</inkml:trace>
  <inkml:trace contextRef="#ctx0" brushRef="#br0" timeOffset="119562.91">15427 12954 150,'0'0'91,"0"0"1,0 0-15,0 0-26,0 0-4,0 0-7,0 0-9,3-18-9,-3 18 4,1-2 17,-1-2 3,0 1 1,0 1 6,0 0 2,0 2-1,0-1-9,0 1-18,0 0-17,0 0-10,5 10 3,-1 12 0,1 2 9,0 2 11,4-1-15,-5-6-3,0-1 2,-2-2-3,0-4 2,3-2-3,-1-4-2,1 0 0,-2 0-1,-1 0-2,-2 4-49,0 2-132,0 0-46,0 0-134</inkml:trace>
  <inkml:trace contextRef="#ctx0" brushRef="#br0" timeOffset="120237.37">15208 13409 154,'0'0'90,"0"0"-25,0 0 11,0 0-24,0 0-3,0 0 7,-2 0 6,2 0-25,0 0 2,0 0-13,0 0-3,14 0 11,11 0 16,6 0-10,3 0-9,6 0-5,4-5-3,0-4-5,6-3-1,6 0-1,6-4 1,4-2-4,1-5-1,0 2-4,-1-1 1,-3 0 7,-1 2-1,-6-1 7,-2 2-3,-7 1-1,-7 3-1,-7 4 2,-12 2-14,-8 6 6,-7-2-10,-4 5 3,-2 0-1,0 0-2,0 0-1,0 0-8,-15 5-49,-12 12-98,-8-1-112,-10 0-254</inkml:trace>
  <inkml:trace contextRef="#ctx0" brushRef="#br0" timeOffset="121715.86">15463 13772 32,'0'0'77,"0"0"-63,0 0-5,0 0-3,0 0 7,0 0 25,0 0 5,0 0 18,0 0-7,0 0-25,0 0-11,0 0-14,0 7 15,0 0 26,0-2-20,0 2 2,0-3 11,0-1-3,0-3-6,0 0-9,0 3 13,0-3-2,0 0-4,2 0 8,4 0-2,3 0-2,2-3-7,3-11-8,-2 2-5,-2-8 0,1 1-1,-1-3-7,1-2 3,-1 2 0,2 0-1,-2 3-3,0 5 0,-1 2 3,-2 3-5,-1-2 1,-2 4 2,0-2 4,0 1-4,-2 4 6,-2 1 3,0 0 7,0 3-14,0 0-2,0 0-1,-6 0-2,-4 0 0,-1 0-1,-1 4 0,4 7-2,-3 1 3,1-1-1,6 4-2,0-4 0,4 0-3,0 1 1,0-3-3,0 2 2,16-1 3,3-8 2,4 1 1,-1-3-1,0 2 2,-6 3-2,-1-1 3,-5-1-3,-4 4 1,3 0 0,0 1-1,0 1 1,0 1 0,-5 0-1,0 2 1,-4-3-2,0 4 3,0-1-1,0 2 2,-4 0-1,-11-1 3,-5 2-4,2-4 4,0-2-4,5-1-4,-2-2 4,8 0-5,0-3-108,5-3-50,2 0-142</inkml:trace>
  <inkml:trace contextRef="#ctx0" brushRef="#br0" timeOffset="122263.68">15978 13534 143,'0'0'136,"0"0"-57,0 0-8,0 0-8,0 0 4,0 0 12,13-33-3,-11 33-22,-2 0-2,0-2-12,2 2-14,-2 0-20,2 0-5,4 2 6,-2 12 2,5 0-2,-1 3 9,0 3-5,-4-3-3,0 4-1,1-3-2,-3 0 3,0 0-5,0-3 1,2-1 4,-1 0-4,2 1-2,-1-3 1,-2 0-1,0 0-1,-2-2 2,2 0-3,1-3 0,-3-2-6,0 1-52,0-5-15,0 1 4,0 3-20,0-5-24,0 0-35,0 0-49</inkml:trace>
  <inkml:trace contextRef="#ctx0" brushRef="#br0" timeOffset="122602.33">15931 13677 340,'0'0'58,"0"0"14,0 0-27,0 0-38,0 0 30,0 0 7,51-31 9,-20 16 15,5-1-11,4-2-9,-2 4-9,-4 2-9,-5 5-18,-14 0-10,-1 4 1,-9 3 1,-5-3-4,0 1-57,0 0-82,0-6-99</inkml:trace>
  <inkml:trace contextRef="#ctx0" brushRef="#br0" timeOffset="123244.79">16348 13357 181,'0'0'158,"0"0"-68,0 0 8,0 0-30,0 0-25,0 0 6,0-8-13,0 8-14,0 0-10,0 0-7,0 14 10,0 2 14,0 4 10,0 4 23,0 3-36,2-1-1,2 3-10,-2 0 2,3-6-3,-1 3-3,1-2-5,-1-2 3,3-4 0,2-2-1,3-4 0,-4-1-5,3-3 4,1-6-4,1 0 4,3-2-3,1 0 1,3 0-4,1-9 0,-2-7 1,4-2 0,-7-1 2,-3 0-3,-5 2 2,-2 0-3,2 3 1,-6 4 1,1 2 1,-3 3-2,0-2 3,0 2-1,-3 5-3,-8 0 1,-4 0-2,-9 0 1,2 3 0,-1 11 1,-4-1 1,6 1-2,1-3 0,7 0 0,-1-2-2,8 1 1,1-2-56,3 1-154,2-9-144</inkml:trace>
  <inkml:trace contextRef="#ctx0" brushRef="#br0" timeOffset="125519.68">20539 14258 211,'0'0'122,"0"0"-21,0 0-4,0 0-34,0 0-12,0 0 5,0 0-12,0 0-13,0 0-2,0 0 8,0 0-2,0 0-4,0 0 14,0 0 0,0-9-3,0-1 8,1-6-29,8-4-18,1-3-1,-4 2 1,1-9-2,-1 2 0,2-4 4,-4 1-2,0 6-3,1 2 1,-1 4 1,0 3-3,-1 0 3,2-1-3,-1 4 3,-2-4-1,3 3-1,-1 0 2,-3 1-5,2 4 7,-1 1-4,1-1 0,-1 9 1,-2-5 2,0 3-1,0 2 5,0 0 4,0 0-9,0 0-2,0 0 0,0 0-1,-10 0 0,-4 10 1,-9 8 3,-1 0-3,-3 1-2,-2-2 2,4 1 0,1-2 1,4-2-1,2 0 0,7-8 0,2 1-1,5-3-2,2-4 1,2 0 2,0 0 0,0 0 2,0 0-2,0 0 0,0 0-2,8-12 2,10-5 0,4-3-2,3-1 2,0-5 0,2 3 0,-3 0 0,2-4 2,-3 5-4,-3 0 2,-3 2 0,-3 6 0,-3 3 0,-2 2 1,0 1-1,-2 4 3,-2 2-2,3 2-1,-1 0-3,4 0 2,2 0 2,5 0 1,0 10 1,2 3 2,-2-1-2,1 2 0,0-3 1,-5-2-1,-4 0-3,-4-1 0,-1-2 0,-3 0-4,-2 3-44,3-4-90,-3-1-134,0-4-120</inkml:trace>
  <inkml:trace contextRef="#ctx0" brushRef="#br0" timeOffset="127490.72">18682 12909 235,'0'0'85,"0"0"-40,0 0 25,0 0-26,0 0-12,0 0-1,-2-1 14,2 1 4,0 0 7,-6 0-17,0 0-13,-1 0 1,1 0-2,-1 1-5,3-1-3,-3 0 0,0 0-3,0 0-3,-1 0-3,1-4 2,0-5 3,3-4 15,2-1-5,2 4-16,0-2-4,0 2 3,2 1-3,16 0-2,2 1 1,2 4-2,-5 4 0,2 0 0,-3 0-6,-6 2 5,-1 12 0,-1 6 0,-6 2 1,-2 1 0,0 2 2,0-1-2,0 1 1,0 1 2,-2-5-1,-12 8-1,-4-3-1,0-1 1,-2-4 1,5-5-2,1-6 0,5-6 1,3-4-1,1 0 6,5 0-2,0-2 0,0-8-2,0 3-2,0-1-5,13 3 4,5 3-1,7 2 2,1 0 0,-2 0 0,4 0 0,-1 0 0,2 0 0,0 0 1,-3-14 1,-1-3 5,-3 2 4,-7-2-4,-3 0 6,-8 3-2,-4 2-1,0 4-8,0 6-2,0 2-33,0 0-123,0 2-175</inkml:trace>
  <inkml:trace contextRef="#ctx0" brushRef="#br0" timeOffset="127927.55">18312 13437 515,'0'0'64,"0"0"-49,0 0 90,0 0-16,0 0-34,0 0-20,6 0 19,34 0 18,20-2-16,21-10-5,26-7-17,17-8-9,17-9-9,6-3-6,3-5-1,-3-4-2,-9 4 1,-2-1 2,-11 4 1,-13 4 9,-23 3-4,-32 13-1,-23 9-7,-21 7-6,-8 2-1,-5 3-1,0 0 0,-29 0-40,-13 20-84,-16 6-104,-13 6-79</inkml:trace>
  <inkml:trace contextRef="#ctx0" brushRef="#br0" timeOffset="128505.61">18655 13922 665,'0'0'30,"0"0"9,0 0 39,0 0-48,87-132-9,-56 94-5,-6 2 4,-12 2 3,-9 3-4,-4 7 1,0 4-3,-2 9-1,-11 2-13,-4 7 2,3 2-3,-4 0-2,0 2-3,2 15 0,3 3 1,4 2 1,7 0-3,2-3-5,0-1 2,0 3-5,14-9 5,7 0 7,6 0 0,1 0 1,2-2 3,-7 2-4,-8-3 0,-6 4-1,-9-1 1,0 2 0,0 2 1,-6 0 2,-12 0-3,-3-2 0,4-2-11,1-4-95,7-4-10,3-4-40,3 0-59</inkml:trace>
  <inkml:trace contextRef="#ctx0" brushRef="#br0" timeOffset="129209.86">18985 13457 359,'0'0'25,"0"0"-14,0 0 33,0 0-28,0 0 7,0 0-6,-25 16-3,19-16 8,1 0 9,-2 0-1,3 0-20,2-2 5,2-7 5,0-3-12,0 1 5,0 2-1,9-3 4,2 7-9,2-1-1,-1 3-3,-2 3-1,1 0 4,1 0-6,-3 0 2,-1 0 0,0 9 6,0 3 4,-3 0 0,-1 1 5,-2 2-4,-2 1-6,0-1 1,0 2-3,0-1-1,0 1 0,-2-2-3,-9-1-1,-1-2 3,2-2 1,-3 0-3,1-3 2,3-4-1,3-3 0,2 0-1,0 0 3,4 0 6,0-8-9,0 3 1,0 1-2,4 0 4,4 1-6,5 3 2,1 0 0,3 0-1,4 0 1,2 0 6,5 0 18,3-1 27,-2-9 4,-2-3-20,-3 1-10,-10 2-10,-3 0-10,-9 2-1,-2-1 1,0 2-5,0 2-30,0 5-95,0 0-57,0 0-164</inkml:trace>
  <inkml:trace contextRef="#ctx0" brushRef="#br0" timeOffset="129488.46">19406 13489 542,'0'0'106,"0"0"-103,0 0 78,0 0-18,0 0 3,36 115-8,-30-79-13,1-3-8,-6 2-16,-1-5-9,0-2-7,0-8-4,0-1 3,0-4-4,0-1-27,0-4-79,0-3-17,0-4-41,0-3-72</inkml:trace>
  <inkml:trace contextRef="#ctx0" brushRef="#br0" timeOffset="129668.74">19334 13714 730,'0'0'30,"0"0"12,0 0 33,139-76-56,-77 52-9,-4 3-8,-11 6-2,-13 6-86,-14-3-148,-9 1-136</inkml:trace>
  <inkml:trace contextRef="#ctx0" brushRef="#br0" timeOffset="130266.9">19901 13401 269,'0'0'548,"0"0"-539,0 0-5,0 0 19,0 0-16,0 0-3,-31 90-4,19-80 6,-1-6-3,0-4 2,-2 0-2,3 0 6,4-14-8,0-1 7,6-2-5,2 1-2,0 3 2,0-2-3,18 4 1,1 6-2,0-2 2,1 2-1,-5 2 0,2 3 0,-7 0-1,2 0 0,-3 0 1,-3 11 3,0 7-1,-3 4 5,-1 5 7,-2 0-4,0 6 5,0 0-8,-7 5 10,-12 5-10,-3-2 1,-3 3-2,-2-7-5,-2-9 0,4-9 1,6-6-1,3-13 0,3 0 0,6 0 6,4-18-4,3-3-3,0 0 1,0 3-3,16 4 3,2 2-1,2 7 1,0 5-1,-1 0-4,0 3 4,3 11 1,-1-2-1,-2-3 0,0 2 1,-2-7-1,-1 0 0,-1-4 0,-1 0 0,-5 0-106,-3 0-82,1-19-220</inkml:trace>
  <inkml:trace contextRef="#ctx0" brushRef="#br0" timeOffset="130918.76">20235 12944 582,'0'0'45,"0"0"-45,0 0 9,0 0 20,0 0 2,0 0-17,15 27-5,-15-20-2,-11-1 0,1-5 2,-2-1-3,6 0 2,-1 0-4,5 0 1,2 0 5,0-5-4,0-7-1,9-2-4,7 1-1,6 2 0,2-3 1,5 6 0,-2 1-1,-2 6 2,-5 1 1,-4 0-1,-1 12 5,-4 10 1,-5 3 6,-3 1 8,-3 5-5,0-1 0,0 2 2,-5 3-4,-12-1-1,-1-2-4,-5-3-3,4-5-3,-2-3-3,5-9 2,6-9 0,3-3 1,3 0 4,4 0 3,0-7-2,0-3-4,5 1-4,19 6 9,7 3-2,11 0 3,10-7 5,8 0 24,2-10 7,0-2 6,-8 1-21,-12-1-6,-15 3 0,-12 4-3,-7 1 0,-8-1-4,0 1-12,0-1-5,-8 4-2,-3 4-29,-2 4-77,-1 0-136,4 0-342</inkml:trace>
  <inkml:trace contextRef="#ctx0" brushRef="#br0" timeOffset="132590.99">18811 16721 241,'0'0'140,"0"0"-58,0 0 22,0 0-37,0 0-1,0 0-29,0-3-1,0 3 5,0 0 16,0 0-17,0 0-2,0 0-16,0 0-1,0 0 3,0 0-2,0 0 0,0 3-7,0 12 8,2-2 25,8 10-25,-2-1-9,1 0-3,2-1 0,-2 2-3,0 0-7,-4-6 9,1-2-8,-1 2 3,-3-8-3,-2 4 0,0-3-1,2 2-1,0 2 0,1-5-50,1-4-58,0 3-74,1-4-51,-5-4-119</inkml:trace>
  <inkml:trace contextRef="#ctx0" brushRef="#br0" timeOffset="133079.01">18733 17026 387,'0'0'138,"0"0"-57,0 0 55,0 0-72,0 0-20,0 0-1,-14-14-11,14 14-11,0 0 1,0 0-3,0 0-5,0 0-2,3 0-11,19 0 4,3 10 22,4 6-2,2-2-9,2 0 0,1 0 0,-3-1-7,0 0 1,-6 1-3,-6-10-1,-3 5-1,-7-9 5,-3 0 0,-2 0 12,2 0 6,-4 0 8,5-18-19,-3-4-7,2-5-5,0-1-2,0 2-3,3 1-3,2 2-37,3 5-47,4 4-124,-3 0-138</inkml:trace>
  <inkml:trace contextRef="#ctx0" brushRef="#br0" timeOffset="136019.68">19527 17186 365,'0'0'171,"0"0"-104,0 0 18,0 0-35,0 0-26,0 0 20,0 0 10,13-13-15,-5 5-6,4-10-18,1 4 2,3-8-6,1-5 1,2 0-5,1-8 3,-3 3-2,-5 0-3,-5 6 3,-5 4-6,-2 4 3,0 9-5,0 4 3,-2 1 1,-5 4-3,-5 0-1,4 0 0,-1 9-2,-1 0-2,8 9 2,0 1-1,2-2 2,0 1 1,0-2-2,2-2 1,14 0 1,4 0 0,2-5 0,4-2 0,4 0 1,1-4 1,-2 6-2,-2 0 1,-9-1-1,-9-3 1,-7 5-4,-2-3 0,0 3 3,-11 8 2,-11 0 0,-5-4 3,2 3-5,3-4 0,2 1-15,1-2-105,5-1-62,0-7-182</inkml:trace>
  <inkml:trace contextRef="#ctx0" brushRef="#br0" timeOffset="136455.87">19085 17464 602,'0'0'26,"0"0"16,0 0 79,0 0-100,0 0 21,0 0 28,139-5-16,-60-9-7,20 1-2,18-10 1,21 5-14,17-4-3,10-4-12,7 4-4,-1 3-9,-11 2 6,-10 2 0,-19 3 2,-21-2-1,-21 1 9,-27 1-1,-20 5-7,-21 4-7,-15-1-5,-6 4 0,0 0-14,-19 0-34,-26 7-98,-18 16-116,-12 0-8</inkml:trace>
  <inkml:trace contextRef="#ctx0" brushRef="#br0" timeOffset="137189.64">19353 17933 76,'0'0'324,"0"0"-287,0 0-6,0 0 28,0 0-40,0 0 7,0 0 23,2 0 17,9-4 7,5-14-5,6-10-22,2-9-3,4-1-12,0 2-10,-3 4-1,-9 10 3,-8 8-15,-6 1 0,-2 8-2,0 1-3,0-1-2,-8 5 2,-8 0-3,1 0-1,1 0-6,3 0 1,4 5-1,5 4 2,2 0-2,0 5 0,0-2-1,0 2 1,0 0 2,11 1-2,2 0 7,3 3-3,-2 0 6,3-4-3,-6 0 0,-3 3-2,-3-4 2,-2 1 0,-3 0 0,0-1 0,0 1 1,-3 8 1,-10-4-2,-4 3 0,3-2-70,1-15-38,4 2-16,4-6-70,3-6-198</inkml:trace>
  <inkml:trace contextRef="#ctx0" brushRef="#br0" timeOffset="137908.98">19778 17572 382,'0'0'73,"0"0"-70,0 0 13,0 0-8,0 0-3,0 0 14,-18 12 14,12-12 28,1 0-15,-1 0-13,-1 0-13,2 0-10,1-4-4,4-4 6,0 2-6,0-2 6,0 2-10,2-6 0,14 8-1,-1-3-1,3 0 5,1 7-3,0-5 10,-3 5-2,-3 0 2,-3 0-10,-4 0-1,-2 12 6,1 7 1,-1-6 1,-4 10 1,0-9 0,0 4 2,-2 4-2,-15-4 0,0 0-2,-1-1-2,1-4-4,-1-3 0,5-1-1,6-6 1,-1-3-1,5 0 9,1 0-3,-1 0-4,3 0 3,0 0 0,0-3-6,0 3-2,7 0-2,7-5 3,3 5 1,3 0-2,3 0 2,-4 0 0,2 0 3,-1 0 17,0-7 16,-2 0 21,-3-6-1,-3 8-12,-6-4-14,-1 2-10,-3 2-10,-2 0-2,0 5-3,0 0-5,0 0-27,0 0-71,0 0-68,2 0-62,5 5-33</inkml:trace>
  <inkml:trace contextRef="#ctx0" brushRef="#br0" timeOffset="138143.25">20108 17878 555,'0'0'156,"0"0"-123,0 0 58,0 0-49,0 0-11,0 0-13,91-17-6,-77 12-9,0 5-3,1-3-44,3-4-74,-1-5-146</inkml:trace>
  <inkml:trace contextRef="#ctx0" brushRef="#br0" timeOffset="138614.91">20483 17670 624,'0'0'101,"0"0"-85,0 0 26,0 0-6,0 0-33,122-37-3,-97 37 6,-5 0-3,-9 9 3,-2 1 4,-8 3 4,-1-4 4,0 3-1,0 2-7,-1 0-5,-14-2 4,-1-2-3,-4-2-5,4 2 3,4-6 0,7 0-4,3 0 1,2-1-1,0-3 0,0 0-5,0 0 5,10 3 1,11 1 6,0 1-1,4 4 5,-5-1 0,-4 2-4,-7 6 5,-9-6-2,0 4 7,0 4-5,-22 3 4,-5-4-2,0-2-7,-2-5-1,0-3-5,4-7 1,6 0-4,1 0-8,5 0-80,5 0-70,8-17-83</inkml:trace>
  <inkml:trace contextRef="#ctx0" brushRef="#br0" timeOffset="139275.55">20960 17517 581,'0'0'105,"0"0"-101,0 0-4,0 0 9,0 0-5,0 0 2,0 5-1,0-5 0,-7 0 2,1 0 5,1 0 11,0 0 1,3 0-3,2-9-2,0-1-6,0 2-4,0-6-6,7 4 8,9-2-3,1 8 2,0-2-5,-3 6-5,0 0-2,-5 0 2,-3 0-1,2 0 0,-6 15 1,0-1 3,0 2 16,-2-2-9,0 4 15,0 4-14,0 0 7,-2 0-6,-14-2-6,1-2-5,-6 2 4,1-5-3,3-6 3,3-6-1,2-3-1,7 0-1,2 0 2,3 0 2,0 0-2,0 0 1,0 0-3,11 0-2,10-3 1,8-1 0,2-1-1,4 5 4,3-5 7,-5 5 0,-2-4-5,-4 4 22,-8-4-3,-5 2 3,-3-3 7,-3 2 0,-4 3-6,-2-9-13,3 4-12,-3-7-4,2-2 0,4-8-58,-2 0-242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50:35.0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1582 1813 843,'0'0'126,"0"0"-80,0 0 36,0 0-7,0 0-42,0 0-9,0 0-7,0 0-6,175-58-11,-115 47 5,-6 3-5,-11 8-47,-9 0-63,-15 0-62,-11 15-86,-8 4-71</inkml:trace>
  <inkml:trace contextRef="#ctx0" brushRef="#br0" timeOffset="185.85">1596 2169 684,'0'0'125,"0"0"-104,0 0 51,0 0 8,0 0-27,0 0 35,178-42-43,-105 21-41,-11 4-4,-13 5-66,-11 4-116,-11-4-50,-9-4-198</inkml:trace>
  <inkml:trace contextRef="#ctx0" brushRef="#br0" timeOffset="2008.56">3256 1376 113,'0'0'608,"0"0"-561,0 0 30,0 0 20,0 0-64,0 0-14,11-31-17,14 23 3,8-2-2,0 4 1,2 4 7,-5 2-4,-5 0-2,-7 4-5,-10 15 0,-3 0 1,-5 8 1,0 2-1,-15 5 2,-10 3 4,-4-2-5,2-6-1,2-5 4,3-6-2,5-6-3,5-5 2,7-2 0,3-3-2,2-2 4,0 2 0,0-2-1,0 0-3,16 0 0,12 0 2,7-4 5,-6 4 2,-4-2-7,-4 2-2,-1 0 2,-4 4-4,-3 10 2,-4 2 0,-5 5 0,-4 2 2,0 3 1,-10 0 2,-19 3 1,-9-2 7,-3 2 3,-4-4-1,-1-7 5,4-6-4,2-9-6,8-3-1,8 0-4,7-12-5,9-6-1,8-3-88,0 4-136,21-3-198</inkml:trace>
  <inkml:trace contextRef="#ctx0" brushRef="#br0" timeOffset="2378.51">3780 1267 762,'0'0'137,"0"0"-85,0 0 22,0 0-52,0 0-22,0 0-4,0 48 4,0-12 3,0 1 1,0 1-1,0-4-1,0 3 5,0 5-7,0 0-10,8 4-139,2-2-60,-3-5-117</inkml:trace>
  <inkml:trace contextRef="#ctx0" brushRef="#br0" timeOffset="2520.01">3867 1942 805,'0'0'75,"0"0"11,0 0-37,0 0-46,0 0-3,0 0-121,-23-24-210</inkml:trace>
  <inkml:trace contextRef="#ctx0" brushRef="#br0" timeOffset="2916.34">2725 2360 732,'0'0'82,"0"0"-70,0 0 44,0 0-7,158-9 15,-23-2 8,29-3-37,33-2-4,23-2-4,19-3-2,15-1-7,0 0 4,-6 3 0,-24-1-2,-33-1-1,-36 6 1,-44 1-8,-41 6 1,-34 1-10,-23 5-2,-13 2-1,-3 0-9,-32 0-60,-21 0-171,-11 9-243</inkml:trace>
  <inkml:trace contextRef="#ctx0" brushRef="#br0" timeOffset="3439.74">3273 3347 186,'0'0'85,"0"0"50,0 0 39,0 0 7,0 0-16,0 0-54,88-87-42,-57 35-28,4-6-15,-6-2-9,-6 5-7,-15 12-10,-8 10 8,0 12-8,-10 13 0,-13 8-3,-6 0-16,2 8-3,3 13 9,8 4-4,10-2-15,6 0 1,0-1-1,27 0 21,13-4 11,9-2 2,4 0-1,-2-2 3,-6 2 11,-11 4 2,-15 2-4,-14 2-9,-5 6 2,-16 0 1,-19-1-3,-4-5-3,6-8-2,9-10-19,8-6-64,12 0-74,4-24-85</inkml:trace>
  <inkml:trace contextRef="#ctx0" brushRef="#br0" timeOffset="3725.93">3842 2617 975,'0'0'60,"0"0"-60,0 0-8,0 0 8,16 118 14,-11-60-1,-3 0-6,-2-9 3,2-11-2,4-14 0,5-11 2,10-4 7,8-9 11,12 0 8,18-10-11,8-15-17,-1 3-6,-6 4-2,-13 7-19,-18 4-127,-15 1-56,-14 2-99</inkml:trace>
  <inkml:trace contextRef="#ctx0" brushRef="#br0" timeOffset="3931.75">4158 2784 255,'0'0'491,"0"0"-454,0 0 23,0 0 47,-13 137-45,13-81-5,0 2-23,0 1-14,0-1-10,0-5-7,0-10 1,0-4-4,0-12-12,0-8-85,0-7-59,-8-12-74,-6 0-256</inkml:trace>
  <inkml:trace contextRef="#ctx0" brushRef="#br0" timeOffset="5782.18">5911 1488 978,'0'0'49,"0"0"-26,0 0-9,0 0-10,-29 125-1,29-56 6,0 0-5,0-10-1,6-5-1,8-5 3,-3-7-4,-2-6-1,0-6 0,-9-5-109,0-6-86,0-9-77</inkml:trace>
  <inkml:trace contextRef="#ctx0" brushRef="#br0" timeOffset="5956.63">5639 1886 911,'0'0'34,"0"0"-1,0 0-16,132-76-8,-39 44 4,7-2-10,-4 7-3,-9 4-59,-18 3-168,-20 0-150</inkml:trace>
  <inkml:trace contextRef="#ctx0" brushRef="#br0" timeOffset="6306.97">6511 1385 910,'0'0'43,"0"0"12,0 0-35,0 0-20,0 0 0,0 138 12,0-57 8,0 5 2,0-6-10,5-8-5,12-13-2,3-16-2,9-11 5,2-17-4,4-13 3,2-2 9,0-17-2,-3-17 1,-5-3-4,-9-5-4,-13 5-2,-7 7 1,0 11 11,-17 12-6,-24 7-9,-13 10-2,-10 19-6,7 2 5,11 0-4,15-7-46,15-5-59,14-8-176,2-11-292</inkml:trace>
  <inkml:trace contextRef="#ctx0" brushRef="#br0" timeOffset="8729.14">7754 1407 787,'0'0'53,"0"0"-19,0 0-16,0 0-17,0 0 8,7 136 9,-5-81 3,2-5-2,2-4-4,-2-7-5,0-6-4,1-3-4,-1-3 0,0-10-2,1-6-111,0-11-84,2 0-71</inkml:trace>
  <inkml:trace contextRef="#ctx0" brushRef="#br0" timeOffset="9035.99">8132 1325 600,'0'0'109,"0"0"-71,0 0 63,0 0-30,0 0-27,0 0-26,8-20-18,-6 38 2,1 17 0,-3 5 10,0 3 9,0 1-5,0 1-6,0 1-6,2-2 2,2-5-3,0 0-3,3-3-63,5 3-112,-4-2-22,2-7-108</inkml:trace>
  <inkml:trace contextRef="#ctx0" brushRef="#br0" timeOffset="9179.81">8287 1967 565,'0'0'204,"0"0"-139,0 0 18,0 0-64,0 0-19,0 0-72,0 0-176,-7 6-195</inkml:trace>
  <inkml:trace contextRef="#ctx0" brushRef="#br0" timeOffset="9592.68">7418 2446 726,'0'0'74,"0"0"-69,0 0 35,169-6 32,-33-13 13,31-2-47,25-5-12,13 0-1,1 4 9,-5 1-1,-4 8-10,-19-3-14,-22 1 8,-31 1-3,-28 2 4,-33 7-3,-24 1-9,-17 4-5,-21-2-1,-2 2-1,-19 0-59,-27 6-127,-21 16-111,-13-1-257</inkml:trace>
  <inkml:trace contextRef="#ctx0" brushRef="#br0" timeOffset="10086.12">8071 3284 352,'0'0'348,"0"0"-336,0 0 1,0 0 29,0 0 72,0 0-42,87-74-46,-47 18-9,-6-8 4,-5-3 0,-10 7-5,-7 13-1,-12 10-11,0 15-4,-2 10 8,-21 9-8,1 3-10,-7 0-3,2 13-1,7 9 9,3 6-5,14-2 0,3 2-3,0-2 1,27 1 3,6-4 5,9-3 4,3 3 0,-3-3 4,-2 0-2,-9-2 1,-10 0-1,-13-1 2,-8 3 2,0 1-4,-8 4 3,-17-2 1,-4 1-1,3-7-5,1-5 0,7-2 0,3-9-83,3-1-36,8-1-78,1-28-218</inkml:trace>
  <inkml:trace contextRef="#ctx0" brushRef="#br0" timeOffset="10694.29">8704 2597 709,'0'0'120,"0"0"-120,0 0-4,0 0 4,0 0 1,0 0-1,-31 58 1,16-54 0,1-4 1,3 0 4,-1 0 2,8-14-2,1 0-6,3 0-2,0 2-2,7-1 0,13 2 4,3-1 2,2 3-2,-4 4 0,8 2 0,-2 3 1,-4 0-1,-1 7-1,-11 15-2,-2 7 3,-9 6 0,0 2 6,0 4 1,-20 0 1,-4 2-3,-5-5 2,2-8-4,0-10 1,4-8-1,4-10-2,1-2 8,7 0 5,6-4-11,5-6 0,0-2-3,6 4-5,22 1 3,3 2 2,9 4 1,5 1 8,6 0 13,2 0 26,5 0-1,-8 0-8,-14 0-7,-8 0-3,-17 0 5,-7 0-18,-2 0 4,-2-8 13,0-4 0,0 0-29,0-11-4,-2 0-52,2-6-148,0-9-253</inkml:trace>
  <inkml:trace contextRef="#ctx0" brushRef="#br0" timeOffset="11197.72">10095 1826 666,'0'0'143,"0"0"-118,0 0 24,0 0-25,0 0 20,0 0-2,54 23 4,-25-23-19,6 0-14,2 0-5,2 0-8,-3-9-115,-7 0-143,-7-6-267</inkml:trace>
  <inkml:trace contextRef="#ctx0" brushRef="#br0" timeOffset="11571.72">10506 1676 847,'0'0'103,"0"0"-103,0 0 1,115-46 2,-55 34 0,0 4-1,-2-1 1,-14 6-2,-14 1-1,-15 0 3,-6 2 1,-9 0 12,5 0 13,-5 2-17,0 24-4,0 8 19,0 15 18,0 6-3,0 4-11,0 6-8,0-2-16,0-8 4,0 0-1,0-13-6,0-6-3,-2-7 2,2-13-3,0 0-10,0-9-86,0-4-131,-9-3-178</inkml:trace>
  <inkml:trace contextRef="#ctx0" brushRef="#br0" timeOffset="13605.52">11264 2060 868,'0'0'80,"0"0"-36,0 0 21,0 0-32,0 0-24,0 0-9,10-63-26,-10 63-79,5 0-99,0 0-98</inkml:trace>
  <inkml:trace contextRef="#ctx0" brushRef="#br0" timeOffset="13888.9">11775 1710 969,'0'0'52,"0"0"-44,0 0 18,0 0-26,0 0-3,0 0 3,14 116 5,-9-65-3,-1-5-1,2 0 3,0-4-4,-4 0 0,0-3-86,-2-5-94,0-8-33,0-9-111</inkml:trace>
  <inkml:trace contextRef="#ctx0" brushRef="#br0" timeOffset="14184.43">11424 2479 796,'0'0'113,"0"0"-95,0 0 16,131-17-9,-33-1 16,11 0-14,10-2-6,-3 2 7,-6-4 4,-11 0 4,-17 2-14,-19 1-9,-23 10 0,-18 2-12,-12 6-1,-10 1 0,0 0-33,-10 0-33,-21 12-54,-9 7-76,-4 2-73,-3 2-35</inkml:trace>
  <inkml:trace contextRef="#ctx0" brushRef="#br0" timeOffset="14654.42">11802 3222 854,'0'0'55,"0"0"-31,0 0 23,0 0-14,103-114 16,-65 61-30,0-13-13,-7 0 5,-9 8 8,-9 12-3,-13 14 0,0 12-7,-2 5-6,-22 12-3,-8 3-12,-1 0 1,2 1-2,2 18-1,12 1 6,7 1-1,10 2 0,0-1 0,16 2 4,24 0 5,11 0 0,5 0 2,-2 2 0,-6-1 1,-10 1 1,-13 1 5,-11-4-1,-14 3-2,0 2 2,-21-1 2,-12-2 0,-2-3-5,3-6-1,8-4-4,3-9-61,4-3-104,3 0-157</inkml:trace>
  <inkml:trace contextRef="#ctx0" brushRef="#br0" timeOffset="16988.02">12967 1918 366,'0'0'134,"0"0"-75,0 0 53,0 0-7,0 0-25,0 0-6,153-1-13,-82-15 5,10-6-4,-6 2-15,-12 3-18,-14 6-21,-20 6-4,-12 2-4,-9 3 0,-6 0-3,0 0-59,0 0-43,5 0-72,3-4-37,4-13-175</inkml:trace>
  <inkml:trace contextRef="#ctx0" brushRef="#br0" timeOffset="17638.42">14196 1557 631,'0'0'27,"0"0"-22,0 0 26,0 0 2,0 0-11,-61 109-13,40-90 8,-1-6-6,-3-5-1,1-2 3,-1-6 9,6 0-6,0 0 11,6-4-8,6-8 7,7-2-6,0-4 1,0 0-19,23-1-2,6 2 2,2 1-2,1 6 0,0 0 0,-5 8 0,-2 2 2,-3 0-4,-7 8 0,2 13-7,-7 8 9,-3 5 3,-5 0 0,-2 6-1,0 4 0,-6 5-2,-17 3 9,-8 4-9,-7-4 6,-2 0 0,0-8-4,1-16-2,11-10 6,5-12-6,8-6 9,4 0-1,6-6 0,5-9-4,0 1-4,10-3-2,17 3 0,6 1 1,9 6 1,3 7 0,6 0 6,9 0 6,2 0 11,-2 0 16,-4 2 4,-13 0-18,-14-2-1,-13 0-7,-8 0 3,-8 0-10,0 0 14,0 0-4,0-11-13,0-12-7,0-1-26,0-4-69,16-6-171,17-2-212</inkml:trace>
  <inkml:trace contextRef="#ctx0" brushRef="#br0" timeOffset="20849.34">15112 2046 604,'0'0'154,"0"0"-85,0 0 57,0 0-41,0 0-47,0 0-14,0 0-9,0-29-9,0 29-6,0 0 0,0 0-73,0 0-104,5-3-149</inkml:trace>
  <inkml:trace contextRef="#ctx0" brushRef="#br0" timeOffset="21276.67">15691 1674 245,'0'0'350,"0"0"-292,0 0 44,0 0 18,0 0-44,0 0-52,0-18-24,0 40 2,0 10-2,0 6 9,0 6 15,0 1-13,0-1 6,0 5-12,0-3 0,-5-3-3,-2-2-2,3-9-114,1-6-103,3-13-232</inkml:trace>
  <inkml:trace contextRef="#ctx0" brushRef="#br0" timeOffset="21666.57">15202 2502 366,'0'0'456,"0"0"-443,0 0-11,0 0 13,0 0 2,194-12 5,-63 4 12,21-2-11,13-6 1,13 0 24,5 0 8,-7 1-1,-6 0-24,-21 1-9,-17 2-2,-21 0-2,-28 4 1,-22 0-4,-24 6-10,-22 0-3,-8 2 0,-7 0-2,0 0-17,-32 0-77,-20 8-141,-25 14-38,-14 4-209</inkml:trace>
  <inkml:trace contextRef="#ctx0" brushRef="#br0" timeOffset="22160.52">15443 3321 795,'0'0'168,"0"0"-157,0 0 23,0 0 8,0 0-27,84-109-11,-48 61-2,-3-3-1,-4 0 0,-8 3 2,-11 6-1,-7 9 1,-3 11-1,0 10 0,-15 7-2,-8 5-13,-4 0-13,2 0 7,6 14 0,7 2 0,10 0-11,2 1 1,0 1 18,23 3 5,14-2 3,8 3 3,4 1 1,0-1 4,-7 0-4,-11 2 2,-11 1 5,-11-2-7,-9 3 1,0 0 2,-19 0 1,-12 1 1,0-8-3,-1-2-3,10-7-19,4-6-61,7-4-62,11 0-65,0-6-132</inkml:trace>
  <inkml:trace contextRef="#ctx0" brushRef="#br0" timeOffset="22448.14">16252 2869 788,'0'0'124,"0"0"-107,0 0 36,0 0-25,0 0-28,0 0 0,11 70 5,-5-24 7,-1 4 4,0-4-1,-1-2 3,-3-1-7,3-5-10,-4-4 6,2-4-6,-2-8-1,0-4-16,0-4-56,0-5-134,0-5-38,-16-4-121</inkml:trace>
  <inkml:trace contextRef="#ctx0" brushRef="#br0" timeOffset="22658.17">16055 3230 874,'0'0'62,"0"0"-42,0 0 14,0 0-21,148-80-11,-80 60-1,2 0-2,-5 0 1,-16 2-1,-7 6-23,-15 4-103,-12 6-15,-5 0-23,-10 0-99</inkml:trace>
  <inkml:trace contextRef="#ctx0" brushRef="#br0" timeOffset="23030.23">16689 2809 660,'0'0'103,"0"0"-13,0 0-1,0 0-70,0 0-16,0 0 10,0 110 27,0-52-1,0 4-5,0 0-17,0 3 1,4-11-11,12-8-7,7-16 3,6-10 2,6-10 2,3-8-2,4-2 7,1-7 1,-6-23-2,-6-7-3,-11 3-1,-11 5 6,-9 9 7,0 5 19,-31 9-26,-16 6-12,-10 0-1,-1 9-1,4 12-1,9 1 2,16-4-14,7 2-63,11-2-84,11-10-191</inkml:trace>
  <inkml:trace contextRef="#ctx0" brushRef="#br0" timeOffset="24676.63">18022 1694 750,'0'0'61,"0"0"21,0 0 21,0 0-72,0 0-31,0 0-8,0 0-4,2 42 12,7 6 6,-4 8 0,-2 0-1,0 3 1,-1-3-5,1-4-1,-3-6-1,0-7-118,0-10-75,-8-8-125</inkml:trace>
  <inkml:trace contextRef="#ctx0" brushRef="#br0" timeOffset="24856.07">17803 2051 942,'0'0'47,"0"0"-42,0 0 9,121-96-12,-30 68-4,1 4-20,-7 5-140,-17-2-174</inkml:trace>
  <inkml:trace contextRef="#ctx0" brushRef="#br0" timeOffset="25058.55">18666 1680 863,'0'0'82,"0"0"-82,0 0-4,0 0 4,14 122 6,-8-77 0,3-3-2,-2-1-1,0-6-3,-3-7-10,-4-4-112,4-7-50,1-12-100</inkml:trace>
  <inkml:trace contextRef="#ctx0" brushRef="#br0" timeOffset="25386.42">18938 1777 875,'0'0'21,"0"0"-21,0 0-6,0 0 6,0 136 3,0-84 0,0-10-1,4-8-1,14-8-1,1-12 1,-2-6 5,5-8-3,3 0 10,4-20 0,0-15 1,-2-8-7,-10-4 11,-3 4 9,-12 2 18,-2 5-8,0 6 9,-14 9 0,-7 3-27,-4 7-19,-2 7-7,0 4 5,4 0-8,4 0 10,-1 12-50,4 11-58,5-6-97,2 1-124</inkml:trace>
  <inkml:trace contextRef="#ctx0" brushRef="#br0" timeOffset="25597.45">19376 2106 985,'0'0'155,"0"0"-148,0 0 20,0 0-7,0 0-20,0 0-78,6 0-156,-6-14-265</inkml:trace>
  <inkml:trace contextRef="#ctx0" brushRef="#br0" timeOffset="29120.53">20713 1480 648,'0'0'36,"0"0"-28,0 0 31,0 0-18,0 0-11,0 0-7,2-3-1,-2 3 0,0 4 0,0 7 5,0-1 4,-9 2 17,-6 2 9,-1-3 6,-4 0-25,4-6-4,0-3-6,8-2 1,0 0-2,4 0 7,0 0 4,2-11-1,2-9-9,0-4-8,0 2 6,4 2-6,16 4-6,5 2 6,4 1-3,2 1 2,0 5 1,1 4-3,-3 3-5,-6 0 5,-2 0-2,-1 17-1,-5 5-7,-3 4 7,-6 3 6,-6 8 0,0 3 0,-18 2 1,-15 2 2,-9 4-3,-3-5 3,-1-2-3,5-6 1,10-9-1,9-11 1,10-4 0,8-10 1,4-1 4,0 0 3,0-5-2,0-15-7,0-3-7,6 8 4,6 2 0,-3 8 2,-1 1 0,0 1 1,-2 3-7,-5 0 0,3 0 0,-2 0-2,-2 0 4,0 0-2,0 0-3,0 0-21,0 0-8,0 3 6,0 1-54,0-3-27,0 1-17,4-2 26,5 0 28,-2-2 45,2-8 10,2 3 22,-7 2 18,1 3 63,-3 2-8,3 0-22,1 0-21,10 0 22,6 7 2,7 7-6,4 3-9,8 3 24,1 3-18,5-3-4,-4 0-8,0-6 20,2-8-9,-5-6-9,-2 0-1,0 0-7,-4-16-4,-3-6-2,-2 0-1,-6-6-6,-4-4-3,-1-1-2,-7 3-3,-2 6-6,-6 7-31,-3 8-75,0 7-121,-19 2-253</inkml:trace>
  <inkml:trace contextRef="#ctx0" brushRef="#br0" timeOffset="29487.54">20144 2384 805,'0'0'98,"0"0"-94,136-4-4,-15-13 19,28 2 0,27-2-2,10-2 5,5-1 28,-2 4 16,-8 1-19,-17 6-14,-14-1-5,-21-1-16,-28 0-2,-26 4-3,-21 2-4,-25 0-2,-18 5 1,-10 0-2,-1 0-8,0 0-30,-28 0-95,-25 12-107,-25 11-93</inkml:trace>
  <inkml:trace contextRef="#ctx0" brushRef="#br0" timeOffset="29959.31">20164 3410 992,'0'0'50,"0"0"-38,35-101 20,12 44-18,9-3-13,0-2 1,-7-1 1,-13 10-3,-19 11-1,-12 14-18,-5 10 13,0 6 5,-18 10-13,-11 2-13,-4 0 7,2 5 4,4 16 5,8 0 4,13 5-10,6 5 1,0 1 2,18 1 7,16-1 4,5-1 2,2-4 1,-3 0 2,-5-3 16,-8-2 9,-12-3-13,-6-2 3,-7-3-15,0 6 4,-10 0 2,-20 1-1,-6-4-2,-2-2-5,3-7-17,1-5-101,7-3-62,9-3-152</inkml:trace>
  <inkml:trace contextRef="#ctx0" brushRef="#br0" timeOffset="30551.88">20871 2646 745,'0'0'41,"0"0"-40,0 0-2,0 0 2,0 0-1,0 0 4,-58 65-2,49-63 0,3-2 6,-4 0 1,6-10-2,1-6-1,3-3-4,0 2-2,3 0 0,13 4 0,1 1 0,6 5 0,-1 6 0,3 1-1,-4 0 1,2 5 7,-5 13-4,-7 6 5,-7 1-7,-4 3 6,0 2-4,0 2 3,-24 1-1,-8 2 1,-5-4-3,-2-8 4,5-5-6,5-9 2,4-7 2,7-2 5,7 0 2,7 0 13,1-2 20,3-1 4,0-1-27,3 4-17,17 0-5,15 0 6,5 0 0,5 0 13,8 0 35,-4 0-20,-7 0-7,-8 0-11,-10 0-9,-7-5-1,-7-4-1,-1-1 0,-3 2-5,6 0-15,3 2-95,1 2-140,4 3-133</inkml:trace>
  <inkml:trace contextRef="#ctx0" brushRef="#br0" timeOffset="30757.62">21388 3046 846,'0'0'114,"0"0"-110,0 0 84,-23 113-41,17-70-11,4-1-14,-3-2-10,5-5-11,-2-5 2,-2-5-3,-4-1-9,2-4-85,-3-3-78,-1-7-56,-4-10-163</inkml:trace>
  <inkml:trace contextRef="#ctx0" brushRef="#br0" timeOffset="30929.83">21058 3349 777,'0'0'218,"0"0"-199,0 0 29,0 0-12,141-79-36,-54 55 0,8-5-3,5 3-52,-4-6-86,-13 0-130,-16 3-357</inkml:trace>
  <inkml:trace contextRef="#ctx0" brushRef="#br0" timeOffset="31484.39">21978 3055 643,'0'0'64,"0"0"-55,0 0 54,0 0-26,0 0-8,0 0-17,-73 104-1,53-99 1,1-5 4,2 0-5,4-5 15,7-16-7,4-4-14,2 0-5,0 3-1,15 2-3,7 4-15,5 6 15,0 2 0,0 5 3,3 3-2,-1 0 0,0 0 3,-4 16 1,-3 7 9,-1 3-3,-11 1-1,-5 8 0,-5 3-3,0 5 3,-7 4 5,-15-1-2,-10-1 3,-7-9-9,0-2 7,-1-8-3,5-9 0,6-6-4,4-11 2,8 0 0,5 0 3,10-6-2,2-2-1,0-2-5,0 6-1,2 2-1,18 0 2,9 2 1,8 0 4,9 0 14,3 0 16,4 0-9,-1 0 11,-4 0-11,-5-5-12,-11 0-10,-14-2 1,-5 2-2,-7-7-3,-6-6-31,0-6-124,0-13-110,0-6-273</inkml:trace>
  <inkml:trace contextRef="#ctx0" brushRef="#br0" timeOffset="32143.51">22703 2513 54,'0'0'807,"0"0"-807,0 0 3,0 0-1,0 0 0,0 0-2,-47 39 0,29-28 4,3-3-2,3-5 1,6-3 0,2 0 5,4 0 2,-3 0 2,3 0 0,0-5-10,0-9-1,7 3-2,7 1-4,-1 1 5,3 2 0,-1 2 7,3 2 2,-1 1-3,0 2-4,-5 0-2,2 0 7,-3 15-7,-2 6 7,-3 8 3,-3 4-5,-3 2 0,0-1 8,0-3-9,-16 1 8,-11 1-4,-6-1-6,-2-4 1,1-5 0,7-9 3,13-9-6,8-3 1,4-2 7,2 0 3,0-10 9,0-8-19,12 2-2,1 6 2,0 4 0,2 6 5,4 0-4,5 0-1,9 0 13,8 0 16,2 0 11,5 0-1,-2-2-1,-1-8 0,-9-2-7,-7-2-14,-9-2-6,-5-5-2,-3 0-6,-1-1-4,-7-4-42,-4 0-117,-4 2-395</inkml:trace>
  <inkml:trace contextRef="#ctx0" brushRef="#br0" timeOffset="32751.54">17478 4379 813,'0'0'96,"0"0"-85,0 0 8,0 0-5,0 0 37,0 132 14,-2-76-25,2-3-14,0-2-5,0-5-6,0-5-14,0 1 3,0-8 1,0-3-5,0-12-41,0-3-66,0-3-71,0-5-26,0-8-98</inkml:trace>
  <inkml:trace contextRef="#ctx0" brushRef="#br0" timeOffset="33029.71">17197 4784 599,'0'0'88,"0"0"-79,0 0 39,176-64 19,-96 42 0,3 2-20,0-2-8,-17 2 6,-16 8-2,-17 1-21,-20 11-14,-9 0-3,-4 0 10,0 0-6,0 0-6,-11 0-3,-5 0-127,3 0-89,5 0-94</inkml:trace>
  <inkml:trace contextRef="#ctx0" brushRef="#br0" timeOffset="34587.83">18410 4451 111,'0'0'638,"0"0"-603,0 0-15,0 0 26,0 0-40,0 0 1,69-5-1,-22 5 0,1 0 0,0-5 14,-4-1-2,-3 1 3,-8-4-4,-11 5-7,-6 0 4,-11 0 10,-2 2 13,-3 0 19,0 2-3,0 0-16,0 0-13,0 0-6,0 0-14,0 7-4,0 22-8,-4 18 8,-7 13 2,-1 5 1,4-4 0,-1 1 3,5-7-4,-1-10-1,2-9 1,-4-8-2,3-5 2,0-7-1,2-5 2,-2-4-3,4-5-19,-2-2-44,-3 0-33,0 0-50,-4 0-75,1-6-230</inkml:trace>
  <inkml:trace contextRef="#ctx0" brushRef="#br0" timeOffset="34873.76">18466 4809 628,'0'0'143,"0"0"-125,0 0-4,0 0 20,157-79-3,-97 61-2,1 0-4,-7 0 7,-10 4 22,-13 4-9,-13 4-13,-11 5-20,-7 1-8,0 0-2,0 0-2,0 0-50,0 0-105,0 0-101,0 5-143</inkml:trace>
  <inkml:trace contextRef="#ctx0" brushRef="#br0" timeOffset="35038.98">19243 4836 860,'0'0'82,"0"0"-82,0 0 6,0 0-6,0 0-122,0 0-177</inkml:trace>
  <inkml:trace contextRef="#ctx0" brushRef="#br0" timeOffset="38907.1">20440 4714 452,'0'0'95,"0"0"-83,0 0 23,0 0-7,0 0-18,0 0-7,0 0 5,0 32 22,0-20 14,0-2-6,0-3 1,0-4-11,0-1 3,0-2 0,0 0 42,20-17-6,10-14-29,10-10-27,0-4-5,-5-1-3,-4 1 1,-6-1-2,-9 8 0,-9 8 1,-7 10 2,0 11-4,0 4 2,-5 5-3,-9 0-6,0 0-14,-1 18-3,7 3-2,8-1-5,0 2 3,0-1 15,23 4 5,10-2 5,4 2 2,3-3 4,-1-2 2,-8 2 9,-11-2 5,-7 2 0,-8 0-6,-5-2-12,0 2 4,-9 1 1,-14-3-7,-1 1 0,-1-3-9,-2-2-97,-3 1-99,0-5-211</inkml:trace>
  <inkml:trace contextRef="#ctx0" brushRef="#br0" timeOffset="39268.36">19714 5374 806,'0'0'96,"0"0"-81,116 0-15,2-14 72,42-12-30,30-6-31,26-9 23,21-4 21,12-1-15,3 0-4,-4 7 1,-19 7-11,-18 2-14,-30 4 2,-36 0-4,-31 0 6,-36 4 0,-28 6-7,-24 4-5,-20-1-1,-6 2-3,-11-4-7,-36 5-68,-28 10-91,-32 0-61,-29 22-134</inkml:trace>
  <inkml:trace contextRef="#ctx0" brushRef="#br0" timeOffset="39778.41">20198 6471 834,'0'0'106,"0"0"-89,0 0 12,41-104 7,3 51-32,0-3-3,-2-8 0,-4 0 6,-14 6-4,-10 11-3,-12 15 1,-2 10 0,-2 12 2,-21 4-6,-3 6-2,-6 0-17,3 0-1,6 12 11,9 9-3,9 0-6,5 4-5,0 1 17,27-2 3,13 2 6,7-3 0,2 1 4,-2 1 9,-10 1 8,-5 2 12,-14-3-9,-11 5-5,-7-2-13,-3 2 6,-23 0-2,-6-2-3,-1-5-2,0-8-5,6-6-8,2-9-48,8 0-62,3-7-66,7-26-199</inkml:trace>
  <inkml:trace contextRef="#ctx0" brushRef="#br0" timeOffset="40438.54">20829 5573 741,'0'0'89,"0"0"-89,0 0 0,0 0 0,0 0 0,0 0 1,-85 30 2,69-29-2,5-1 4,5 0 5,-2 0 12,8-8 16,0-5-24,0-1-10,0-1-4,3 3-1,12-2 1,6 2-1,0 2 4,2 3-3,2-2 1,-4 7 2,-3 2-1,1 0 0,-9 0 1,2 8-3,-3 10 1,-5 5 6,-4 4 2,0 8 3,0 2 0,0 2-6,-13-3 0,-12 3-4,-4-2 5,0-5-4,-2-4 0,5-12-2,6-8 2,8-5-1,6-3 2,1 0 0,5-7-1,0-9-3,0 0-3,18 0-1,6 6 4,1 4 0,2 6 0,0 0 0,0 0 4,-1 14 3,4-3 1,5-2 9,3-4 28,-3-5 6,-4 0-8,-6 0-12,-9-5-12,-3-11-2,-2-4-8,-5 0-5,-1 4-2,-2 0-2,-3 10-12,2 4-36,-1 2-82,7 0-108,0 6-146</inkml:trace>
  <inkml:trace contextRef="#ctx0" brushRef="#br0" timeOffset="40633.6">21199 6214 947,'0'0'24,"0"0"-20,0 0 28,0 0-17,155-11-10,-108-1-5,-4 1-71,-8-7-154,-6-4-148</inkml:trace>
  <inkml:trace contextRef="#ctx0" brushRef="#br0" timeOffset="41082.38">21805 5917 907,'0'0'86,"0"0"-84,0 0 55,145-46-20,-107 46-20,-11 0-11,-12 4-6,-9 12-7,-6 9 7,-2 0 11,-20 4-1,-9-4-3,2-3-2,2-3-1,5-3-2,4-6-1,5-2 1,6-3-1,5-2 4,2-3-3,0 0 6,0 1 2,0 4-5,24 3 6,5 1-1,7 6 3,-2 1-3,-8 2-3,-8 8-1,-12 1 0,-6 2 0,0 7 4,-31 0 1,-13-4 3,-6-1-6,4-12 0,3-2-5,3-9-1,9-5 1,2-3-3,5 0-9,6-18-34,9-15-40,9-10-80,0-9-85,0-8-166</inkml:trace>
  <inkml:trace contextRef="#ctx0" brushRef="#br0" timeOffset="41698.19">22387 5538 752,'0'0'42,"0"0"-33,0 0-1,0 0 2,0 0 12,0 0-9,-23 26 5,7-21 8,3-3-4,0-2-2,3 0 5,4 0-1,2 0-2,2-11-5,2-1-5,0-4-8,4 0-4,16 0 2,4 2-2,4 4 0,-2 1 2,3 6 0,0 1-1,-1 2 5,0 0 10,-4 8-9,-1 12-6,-8 8 3,-4 8 0,-8 6 3,-3 8-3,0 4 5,-20-1 0,-9-1-2,-9-10-4,0-8 1,2-8-2,2-12 2,8-8 0,6-6 1,6 0-1,8 0-1,6-11-3,0 2-13,0 2 8,16 4 1,11 1 0,6 2 4,8 0 1,12 0 7,7 0 8,4 0 15,0 0 9,-1-9 3,-16-3-5,-9-1-11,-19 1-4,-9 0 0,-10 3-3,0-8-12,0-1-8,0-2 0,0-3-39,0-5-88,0-7-306</inkml:trace>
  <inkml:trace contextRef="#ctx0" brushRef="#br0" timeOffset="42837.84">1573 8243 764,'0'0'168,"0"0"-139,0 0-18,0 0 39,0 0-4,0 0-13,0 0-4,91-10-9,-35-2-10,-2 5-7,-1 1-3,-3 6-84,-4 0-94,-11-1-81,-12-5-144</inkml:trace>
  <inkml:trace contextRef="#ctx0" brushRef="#br0" timeOffset="43017.61">1599 8536 828,'0'0'140,"0"0"-127,0 0-11,0 0 8,0 0-5,0 0 24,192 9 6,-78-30-35,4-9-96,-10-11-232</inkml:trace>
  <inkml:trace contextRef="#ctx0" brushRef="#br0" timeOffset="43714.09">3333 8104 796,'0'0'73,"0"0"-13,0 0 39,0 0-45,0 0-11,0 0-7,-8-19-24,6 19-11,-2 10-1,-3 26-9,-5 16 8,4 17 2,3 7 9,1 8-7,4 1 0,0-8-1,0-9-2,13-15 0,7-17 1,2-14-2,7-12 1,2-10-8,5 0-11,0-28 19,-7-7 5,-9-4-4,-11 0 8,-9 6-9,0-1 12,-7 11-5,-17 9 5,-5 10-12,-5 4-4,0 4-13,6 24-62,8 2-71,9-2-92,8-10-130</inkml:trace>
  <inkml:trace contextRef="#ctx0" brushRef="#br0" timeOffset="44066.61">2877 9038 912,'0'0'41,"0"0"-41,0 0-20,114 0 20,-7 0 38,20 0-12,13-14-9,9 0-3,5-4 34,-2-1 24,-9-1-33,-17 2-20,-18 1 0,-23 2-2,-32 5-7,-22 3-8,-17 2-2,-12 3 0,-2 2-41,-2 0-43,-27 0-134,-19 10-108,-8 12-246</inkml:trace>
  <inkml:trace contextRef="#ctx0" brushRef="#br0" timeOffset="45424.51">2989 10239 854,'0'0'171,"0"0"-165,0 0 3,82-147 6,-42 81 2,1-7-9,0 1-6,-9 10 1,-14 10-3,-11 14 0,-7 16-6,0 9 6,-19 10-8,-10 3 3,-6 0-4,-1 16 5,7 6 2,9 1-1,11 2 1,9-1-6,0 5-2,19 2-3,20-2-6,10-1-5,7 0 11,-2-2 10,-8-1 3,-10 4 1,-10 0-1,-10-4-4,-11 1 4,-5 0 6,-3 2 1,-26-2-1,0-5-4,-4-4-2,6-8-3,2-9-89,10 0-113,7-14-217</inkml:trace>
  <inkml:trace contextRef="#ctx0" brushRef="#br0" timeOffset="45775.62">3612 9411 1038,'0'0'88,"0"0"-88,0 0 0,0 0-20,0 0 3,0 0 17,31 88 5,-19-43-5,-5 4 3,-3-6-2,-4-4 0,2-5 2,2-8-1,4-8-1,5-10 1,5-2 5,13-6 2,11 0 5,9 0-1,10-24-3,3 0-6,-1-1-2,-7 4-2,-12 7-29,-13 4-110,-13 0-78,-18 0-111</inkml:trace>
  <inkml:trace contextRef="#ctx0" brushRef="#br0" timeOffset="45995.86">3973 9552 773,'0'0'158,"0"0"-158,0 0 8,-31 139 17,31-88 0,0-4 1,0-1-11,3 0-8,2-9 1,-5-4 0,0 1-5,0-13-1,0-1 1,0-8-3,0-10-105,0-2-161</inkml:trace>
  <inkml:trace contextRef="#ctx0" brushRef="#br0" timeOffset="46492.3">5135 8263 817,'0'0'196,"0"0"-170,0 0-12,0 0 13,0 0-21,-40 102-2,35-26 19,5 3 1,0-9-6,0-10-17,0-10 4,5-6-2,4-3-2,-3-10-2,-1-4-70,-1-10-62,-4-3-69,0-9-48,0-5-113</inkml:trace>
  <inkml:trace contextRef="#ctx0" brushRef="#br0" timeOffset="46686.36">4885 8712 935,'0'0'135,"0"0"-135,0 0 12,0 0 6,165-88 17,-91 67 0,-2 0-24,-8 3-8,-10 4-3,-14 2-55,-11 2-117,-12-4-139</inkml:trace>
  <inkml:trace contextRef="#ctx0" brushRef="#br0" timeOffset="47554.24">6463 8055 452,'0'0'171,"0"0"-127,0 0 43,0 0 3,0 0-14,0 0-11,0-14-19,0 14-9,0 0-8,0 0-8,0 0-8,-2 4-10,-2 24-2,-5 12-1,1 12 5,-2 6 0,5 5 1,3 5-4,2 0 3,0-4-2,0-5-3,12-14 3,8-11-3,1-8 1,5-12-1,3-12 5,4-2 1,5 0 7,2-24-10,-2-5 4,-10-8-6,-7 1 2,-14 7-1,-7 0 1,0 11 2,-9 7 1,-20 4-6,-7 7 0,-4 0-6,0 10 5,4 10-3,11 1 0,10 0-33,15-1-98,0-1-135,0-7-164</inkml:trace>
  <inkml:trace contextRef="#ctx0" brushRef="#br0" timeOffset="47974.38">6012 9164 855,'0'0'84,"0"0"-75,0 0 24,193-28 18,-63 16-4,29 3 4,18 0-28,12-1-3,9-4 1,-6-3-2,-11 2 1,-20-1 1,-36-1-11,-34 7-2,-31 0-1,-28 3-4,-22 0-2,-10 2-1,-9 5-11,-28 0-49,-19 0-121,-8 21-63,-8 5-94</inkml:trace>
  <inkml:trace contextRef="#ctx0" brushRef="#br0" timeOffset="48506.36">6575 10261 974,'0'0'133,"0"0"-125,0 0-2,0 0 9,76-151-4,-34 84-11,0-8 2,-5 7 1,-16 8-1,-11 9-1,-10 18-1,0 6 0,-20 13 0,-9 13 0,-5 1-4,3 0 0,2 15 1,5 8-4,12 6 3,10 1-7,2 1 0,0-1-6,26 0-8,13-5 9,7-1 10,8-1 5,-4-5 1,-7 1 1,-9-6 2,-14-1 7,-9-2 12,-11 4-2,0 4-4,-2 8-3,-21 1-5,-1-2-8,-2-5 4,3-3-4,5-7-65,3-10-68,4 0-74,6-18-133</inkml:trace>
  <inkml:trace contextRef="#ctx0" brushRef="#br0" timeOffset="49128.36">7318 9314 740,'0'0'120,"0"0"-119,0 0 7,0 0 0,0 0-4,0 0-3,-85 86 3,65-77-4,1-5 2,6-4-1,3 0 0,5 0-1,2-14-12,3-7-10,0 3 6,3-2 9,15 4 7,4 4-3,3 0 3,-1 5 0,2 4 0,1 3 0,-4 0 6,-1 3-2,-4 16 2,-4 8 4,-8 6 3,-6 4 6,0 2-4,0 3-6,-13-1-2,-14-3-4,-2-2 5,-4-5-6,-1-8 1,6-9-1,5-7-1,9-7 0,8 0 2,6-12-3,0-5-15,0-1 7,22 4 7,7 5 1,5 2 1,3 5 8,-1 2 10,2 0 8,0 0 14,-3 0 19,-3 0-3,-3 0-18,-7 0-6,-9 0 7,-4-2-16,-2-4 4,-5-2-2,-2-8-10,3-4-12,-1-6-4,2-7-32,9-9-89,5-9-334</inkml:trace>
  <inkml:trace contextRef="#ctx0" brushRef="#br0" timeOffset="49574.09">8467 8696 1012,'0'0'115,"0"0"-115,0 0 3,0 0-2,0 0 7,123-18-8,-79 6-36,-5-4-199,-13-2-192</inkml:trace>
  <inkml:trace contextRef="#ctx0" brushRef="#br0" timeOffset="49902.36">8855 8386 1006,'0'0'97,"0"0"-86,0 0-8,0 0 3,139-66-2,-72 49 2,-7 5-6,-9 4 2,-19 7-1,-13 1-1,-7 0 1,-8 0 11,-2 18 6,-2 15-3,0 15 15,0 3 8,0 3-9,0 0-16,0-5-6,0-2 0,0-2-6,0-4-1,-2 0 0,-6-5-40,0 0-56,1 1-72,1-3-95,0-10-124</inkml:trace>
  <inkml:trace contextRef="#ctx0" brushRef="#br0" timeOffset="50196.17">8807 9090 681,'0'0'267,"0"0"-253,0 0-10,123 4 14,-32-4 18,13-16-1,6-6-12,-6-2-8,1-1 17,-7 1 12,-8 0-8,-14 4-17,-19 2-12,-22 6-7,-16 6 6,-13 0-6,-6 4-6,0 2-28,-13 0-69,-20 0-102,-6 0-94,-5 8-135</inkml:trace>
  <inkml:trace contextRef="#ctx0" brushRef="#br0" timeOffset="50755.51">9098 10064 562,'0'0'486,"0"0"-445,0 0-32,0 0 51,0 0-23,0 0-24,32-92-9,1 52 0,2-4-4,2-4 0,-8-1 3,0 1 0,-10 4-3,-4 2 3,-7 7 0,-8 3-3,0 11 2,0 4 2,-13 9-1,-7 7-3,-3 1-4,-2 0 4,6 4-2,5 13 1,7 4 1,7 4-2,0-2-2,27 3 1,13 2 3,10-6 1,3 0 1,-2-1-2,0 1 0,-10 0 0,-8 1 2,-15 2-1,-18 0 1,0 8 3,-23 4 4,-12 0 3,-7 1-6,-1-4-2,7-8-2,4-4 1,11-5-3,6-10-8,8-3-46,7-4-109,0-2-148</inkml:trace>
  <inkml:trace contextRef="#ctx0" brushRef="#br0" timeOffset="51588.22">10501 8779 682,'0'0'82,"0"0"-69,0 0-1,0 0 5,0 0 31,0 0 4,153 49-8,-77-54-16,-4-17-12,-1 2-7,-16 4-9,-16 4-68,-10-2-87,-14-3-117</inkml:trace>
  <inkml:trace contextRef="#ctx0" brushRef="#br0" timeOffset="52014.22">11465 8374 819,'0'0'44,"0"0"-42,0 0 17,152-76 27,-116 76-34,-7 17 8,-9 19-10,-9 8-7,-11 2 6,0-1-3,-11 1-3,-20 0 1,-7-4 2,-5-3-4,6-8 1,6-9-1,10-5 7,13-10 2,3 0 0,5-3-7,0 0-3,23 1 5,19-5 8,11 0 5,12 0 1,8 0-4,3-13-4,2-4 0,-2-1-7,-16 3 0,-13 3-3,-23 6-2,-14 2-21,-10 4-61,0 0-62,-27 0-32,-8 15-104</inkml:trace>
  <inkml:trace contextRef="#ctx0" brushRef="#br0" timeOffset="52312.49">11247 9282 643,'0'0'73,"0"0"-71,0 0 12,143 37 54,-36-37 3,21 0-12,18-17-22,8-7-18,7-5 13,-5 2 8,1 1 0,-7 4-1,-12 2-8,-10 4-12,-26 2-3,-21 1 1,-21 3-8,-18 3-4,-17 0-3,-12 5-1,-13 0-1,0 2-29,-32 0-68,-14 9-179,-10 7-81</inkml:trace>
  <inkml:trace contextRef="#ctx0" brushRef="#br0" timeOffset="52778.43">11651 10239 714,'0'0'244,"0"0"-209,0 0-22,0 0 20,62-111-20,-17 49-8,-3-5 3,-6 4-6,-10 10-1,-12 14 0,-9 10 0,-5 12 5,0 6-4,-15 10 3,-6 1-5,-4 0-1,5 7-10,5 11 1,8 3 4,7 1-9,0 2-3,7 2 3,22 2 9,11-2 1,7 1 4,2-4 1,-4 5 1,-8 0 0,-12-2 8,-12 2 3,-13 1 3,0-1-7,-25 0 2,-13 0-5,1-6-3,6-8-2,4-4-1,9-10-49,11 0-88,7-7-81,0-16-201</inkml:trace>
  <inkml:trace contextRef="#ctx0" brushRef="#br0" timeOffset="53012.52">12382 9833 775,'0'0'196,"0"0"-188,0 0-2,0 0 26,-5 117-11,5-65-3,0 2 2,5-6-16,2-2 1,0-6-3,-5-8 0,-2-3-2,0-7-31,0-6-48,0-4-86,0-4-36,0-6-136</inkml:trace>
  <inkml:trace contextRef="#ctx0" brushRef="#br0" timeOffset="53207.76">12206 10226 926,'0'0'89,"0"0"-86,0 0 8,127-95-6,-62 62-2,4 4 0,-3 3-3,-10 7-13,-11 6-144,-19-1-74,-12-3-102</inkml:trace>
  <inkml:trace contextRef="#ctx0" brushRef="#br0" timeOffset="53558.35">12819 9753 929,'0'0'87,"0"0"-77,0 0 3,20 112 34,-11-50-12,-2 8-20,-3 2-9,0-5-2,3-9-3,2-13-1,2-16 3,7-12-2,6-11 2,8-6 5,4-12-1,5-23 2,-3-4-4,-1 2-2,-18 9-1,-5 8 1,-14 10 9,0 4 19,-24 6-11,-20 0-17,-2 4-1,-5 16 1,7 2-2,3-1-1,10-3 0,11-2-3,8-4-54,6-3-75,4-4-203</inkml:trace>
  <inkml:trace contextRef="#ctx0" brushRef="#br0" timeOffset="54407.51">13811 8420 712,'0'0'140,"0"0"-136,0 0 26,0 102 63,0-42-45,0 0-18,3 3-1,3-3-18,1-4-6,-1-3 5,1-6-8,-5-4-2,-2-5-16,0-6-66,0-6-91,-5-6-87,-10-10-111</inkml:trace>
  <inkml:trace contextRef="#ctx0" brushRef="#br0" timeOffset="54563.74">13615 8860 701,'0'0'62,"0"0"-58,0 0-3,183-79 3,-90 51-4,1 1-1,-5-1-59,-15 3-168</inkml:trace>
  <inkml:trace contextRef="#ctx0" brushRef="#br0" timeOffset="55095.29">14825 8410 845,'0'0'93,"0"0"-92,0 0 0,0 0 2,0 0 0,0 0-1,-78 87-2,63-80 1,-1-5 1,5-2 0,4 0-2,0-16-12,5-9-20,2-1 5,0-6 9,16 7 7,7 4 9,0 6-2,2 6 4,4 5 0,2 4 0,-2 0 1,4 14 6,-6 11 0,-4 3 2,-10 5-1,-11 6 1,-2 3-4,0 4-2,-26-2 2,-13 6-3,-2-1 1,-9-3-2,4-4 0,1-10 3,11-10-4,9-7 0,11-15 0,11 0 6,3-3 5,0-15-11,7-2 0,18 6 0,4 6 0,0 5 2,-1 3 6,2 0 4,1 8 10,-2 11-5,0 0-3,-3 1-11,-4-6-3,-1-2-22,1-3-86,2-7-81,3-2-104</inkml:trace>
  <inkml:trace contextRef="#ctx0" brushRef="#br0" timeOffset="55395.35">15243 8659 501,'0'0'163,"0"0"-64,0 0 37,0 0-61,0 0-72,0 0 0,2 48 3,-10-12-3,8-2-2,0-9-1,6-6-1,19-9 1,10-10 2,5 0 8,1-16-6,0-10 5,-7-7-6,-5-6-1,-14-3 7,-9-2 10,-6-1-9,0 11 4,-26 13-5,-8 8-6,-5 11-3,5 2-4,-2 0-29,6 12-68,7 5-80,4-2-88,6-3-173</inkml:trace>
  <inkml:trace contextRef="#ctx0" brushRef="#br0" timeOffset="55717.21">14316 9249 565,'0'0'263,"0"0"-254,126 44-1,-8-39 33,29-5-9,25 0-15,15-16 4,15-14 3,8-7 18,-5-2 11,-6 1 3,-8 4-16,-21 5-21,-25 5-5,-34 5-12,-34 4 7,-29 4-5,-25 4-2,-15 3-2,-8 2-6,-13 2-66,-34 0-130,-24 0-167</inkml:trace>
  <inkml:trace contextRef="#ctx0" brushRef="#br0" timeOffset="56182.23">14651 10449 862,'0'0'79,"0"0"-60,0 0 13,0 0-19,112-140-5,-74 82-4,-11 1-3,-12 10 2,-12 6 1,-3 15-1,-6 3 1,-15 9-2,-4 11-2,1 3 0,1 0-4,6 16-2,5 10 0,12 2-6,0 4-21,2 2 14,25-2 17,6 0-2,6-4 4,-1 1 0,-1-3 1,-10-4 1,-6 0 7,-15-3 12,-6 6-5,0-1-4,-11 2-1,-14 2-6,-4-4-5,3-3 0,3-9-45,3-8-61,7-4-67,6-11-83</inkml:trace>
  <inkml:trace contextRef="#ctx0" brushRef="#br0" timeOffset="56685.38">15320 9643 758,'0'0'47,"0"0"-47,0 0 3,0 0-2,0 0 2,0 0-2,-104 46-1,83-44 1,6-2-1,3 0 0,8-11 0,4-13-8,0-1 2,0 4 1,13 0 2,7 5 3,5 7 0,2 4 1,0 5 0,4 0 11,-2 0 8,0 22 14,-5 7-2,-4 6-5,-9 2 0,-11 4-6,0 3-7,-6 3-4,-26-1-6,-10 1 4,-1-6-7,-4-9 2,7-13-3,10-14-5,8-5-2,8 0 2,9-5-3,5 0 3,0 1 2,7 4 0,18 0 2,8 0-2,6 18 0,2 5 3,4 1 0,0-1-55,-1-5-71,-1-6-106,-3-12-89</inkml:trace>
  <inkml:trace contextRef="#ctx0" brushRef="#br0" timeOffset="56873.66">15815 9982 602,'0'0'308,"0"0"-280,0 0 16,-3 107 29,1-54-24,2 3-27,0-1-12,0-6-4,0 0-4,0-7-2,0-5-8,0-3-75,0-8-68,0-6-77,0-11-164</inkml:trace>
  <inkml:trace contextRef="#ctx0" brushRef="#br0" timeOffset="57039.73">15699 10403 778,'0'0'101,"0"0"-100,0 0 0,165-94-1,-89 64-2,2 2-60,-7 1-127,-11 1-203</inkml:trace>
  <inkml:trace contextRef="#ctx0" brushRef="#br0" timeOffset="57285.55">16254 10132 709,'0'0'112,"0"0"-52,0 0 51,0 0-42,-35 133-23,33-89-21,-1 0-10,1-4-8,-1-6-1,3-2-4,0-8 2,5-8-2,19-4 0,15-10 10,7-2-3,10 0 2,4-8-10,0-9 0,-4 0-2,-7 1-6,-9 2-54,-11 3-89,-11-4-93,-11-1-104</inkml:trace>
  <inkml:trace contextRef="#ctx0" brushRef="#br0" timeOffset="57520.24">16537 10302 492,'0'0'409,"0"0"-342,-23 139-2,23-67 21,0 2-31,0 1-25,8-5-13,-8-9-6,0-3-3,0-15-2,0-9 0,-17-9-3,3-10-1,0-4 3,-1-11-5,1 0-42,5-3-63,-2-29-141,0-15-225</inkml:trace>
  <inkml:trace contextRef="#ctx0" brushRef="#br0" timeOffset="58201.95">17667 8436 649,'0'0'112,"0"0"-88,0 0-22,0 110 51,0-46 14,0 2-21,0 1-12,0-8-18,0-4-7,0-6-9,0-11 0,5-3-6,-5-7-109,0-10-77,0-9-106</inkml:trace>
  <inkml:trace contextRef="#ctx0" brushRef="#br0" timeOffset="58359.99">17438 8823 860,'0'0'3,"0"0"7,0 0-10,191-94 0,-88 58 0,-3 2-90,-8-1-201</inkml:trace>
  <inkml:trace contextRef="#ctx0" brushRef="#br0" timeOffset="58671.93">18476 8270 859,'0'0'4,"0"0"5,0 0-6,175-56 16,-113 50-3,-11 6-1,-11 0-7,-15 0-6,-14 20 8,-9 8 6,-2 9 13,0 10 3,0 8 13,-9 3-7,3-3-14,2-3-10,4-4-9,0-2-5,0-2 0,0-3-28,0-5-107,0-9-151,0-10-176</inkml:trace>
  <inkml:trace contextRef="#ctx0" brushRef="#br0" timeOffset="59017.97">19065 8635 878,'0'0'51,"43"-111"-47,-12 47 54,-2 4-42,-9 11-3,-7 20-6,-13 13-1,0 8 7,0 3-9,-11 5 2,-7 0-6,1 0-4,5 7-1,6 7-23,6 0-27,0 2-2,6 0 20,21 6 22,6 0 13,-2 4 2,3 0 0,-7 0 7,-7-4 21,-7 0 22,-9-2-13,-4 3-7,0 0-9,-13 5-14,-14 4-6,-4 1-1,0-3-53,0 4-102,4-6-53,2-3-142</inkml:trace>
  <inkml:trace contextRef="#ctx0" brushRef="#br0" timeOffset="59348.29">18325 9150 812,'0'0'44,"0"0"-43,0 0 4,0 0 60,217 12-18,-76-12-25,22-18-14,14-8-5,15-2 8,21 2 36,8 3-9,0 7 22,-7 2-21,-18 5-12,-26-1-23,-21-3 1,-33 1-3,-31 0 1,-27 1-1,-24-1 4,-18 7-5,-12-1 1,-4 3-2,-6-2-33,-34 5-104,-24 0-135,-27 6-142</inkml:trace>
  <inkml:trace contextRef="#ctx0" brushRef="#br0" timeOffset="59789.64">18580 10381 886,'0'0'91,"0"0"-83,39-102 21,3 45 9,4-9-18,-7 6-7,-7 7-7,-16 14-3,-12 15-2,-4 8 11,-2 3-5,-21 10-7,-6 3 0,0 0-34,4 3 2,9 14 12,15 5 0,1 8-7,0 2 18,29 2 6,7 0-3,8 0 6,3 1 5,-5-2 2,-11-1 9,-10 1 0,-17-4 1,-4 2-14,0-4 0,-20-2-2,-9-3 3,-1-8-4,1-5-31,4-9-65,2 0-43,0-9-61,8-19-155</inkml:trace>
  <inkml:trace contextRef="#ctx0" brushRef="#br0" timeOffset="60375.31">19145 9511 248,'0'0'501,"0"0"-473,0 0-25,0 0 3,0 0-3,0 0 0,-40 48-2,26-41 2,-2-2-2,3-5 2,1 0 0,1 0-3,3-12-2,6-3-15,2 0 9,0 1 4,8 0 4,13 3 0,4 2 5,4 4-3,2 3 8,-4 2 6,0 0 10,-5 11-4,-2 10 2,-4 8 1,-6 2 1,-3 4-4,-7 0-6,0 0-7,-4-1 0,-19-4-1,-8-4-5,-2 0-2,-1-6 6,2-8-7,4-8-30,9-4-22,5 0 4,10-2 26,4-5 22,0 0 3,2 3-3,25 1 1,8 3 1,5 0 5,11 0 3,7 0 26,5 0 16,-3 0 20,-8-7-2,-15-2-27,-10 0-19,-16 6-15,-8-4-2,-3 3-2,0 0-5,0 3-58,0 1-75,0 0-110,0 1-249</inkml:trace>
  <inkml:trace contextRef="#ctx0" brushRef="#br0" timeOffset="60573.39">19527 10314 737,'0'0'216,"0"0"-192,0 0 5,118-9 59,-58-7-56,-3-3-16,-3 2-16,-7-1-9,-9-2-97,-3-6-110,1-3-159</inkml:trace>
  <inkml:trace contextRef="#ctx0" brushRef="#br0" timeOffset="60998.27">20559 9833 689,'0'0'209,"0"0"-189,0 0 40,-120-37 20,71 37-55,2 7-11,-3 18-6,11 3-6,10 2 2,8-2 0,10-1-3,8-3 0,3-4-1,3-6-5,26-5 2,7-9 3,4 0-2,2-9 1,-2-12 1,-6-4 1,-9 8 3,-8 0-1,-10 12 6,-2 3 37,-5 2-7,0 2-19,4 25-15,0 20 23,3 8 4,-1 8-10,2 2-8,-2-1-2,-2-6 0,3-4-7,-1-6 1,-3-13-6,2-4 0,-3-16 1,-2-6-1,0-5-6,1-4-28,2 0-28,3-28-88,-1-18-276</inkml:trace>
  <inkml:trace contextRef="#ctx0" brushRef="#br0" timeOffset="61567.25">22416 8511 794,'0'0'103,"0"0"-74,0 0 39,0 0-24,0 0-31,-63 143 35,30-32-11,-3 21-8,-4 19 0,-4 7-8,-6-1 1,2-7-8,0-14-5,6-10-4,2-20-1,11-17-2,5-21 0,8-26-2,9-21 0,5-12 0,2-9 0,0 0-4,0-30-34,15-26-89,12-20-93,3-12-23,9-11-129</inkml:trace>
  <inkml:trace contextRef="#ctx0" brushRef="#br0" timeOffset="61852.33">22723 8736 732,'0'0'84,"0"0"-16,0 0-16,0 0-28,-44 153 49,8-45-22,-2 14-17,-6 13-10,-4 8-2,0 1 3,-1 2-2,4-3-6,5-15-3,9-12 0,6-22 3,8-19 0,3-24-4,9-19-4,1-18-4,4-9-2,0-5 4,0-12-7,20-34-44,13-36-237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52:33.9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5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3-23T09:55:48.535"/>
    </inkml:context>
  </inkml:definitions>
  <inkml:trace contextRef="#ctx0" brushRef="#br0">779 1249 711,'0'0'150,"0"0"-83,0 0 24,0 0-34,0 0-42,0 0-7,0 0 2,0 122 35,0-59-5,0 2-20,-6 0 5,1-11-19,3-6 9,2-9-11,0-13 0,0-2-3,13-9 1,14-5-2,6-3 6,12-7-1,4 0 0,5 0 2,-1-10-7,-2-4-35,-4-3-90,-11-3-174,-16-4-293</inkml:trace>
  <inkml:trace contextRef="#ctx0" brushRef="#br0" timeOffset="228.32">1476 1330 1122,'0'0'41,"0"0"-36,171-63 4,-82 37 16,9 6 0,-2 4-5,-16 5-20,-21 4-5,-20 3-25,-22 1-48,-11 3-54,-6 0-60,-8 0-4,-21 0-86</inkml:trace>
  <inkml:trace contextRef="#ctx0" brushRef="#br0" timeOffset="517.34">1524 1377 688,'0'0'136,"0"0"-55,0 0 9,-41 107-40,37-53-7,0 12-8,-3 6-8,-7 7 0,-1 4-2,-1 9-5,-1-5 0,5 0-3,4-18-2,5-16 1,3-15-9,0-9 3,7-8-4,19-7 2,15-4-2,8-4-2,11-4-2,0-2-2,5 0-15,1 0-101,-6 0-183,-10-16-376</inkml:trace>
  <inkml:trace contextRef="#ctx0" brushRef="#br0" timeOffset="1080.32">2710 2075 787,'0'0'90,"0"0"-59,0 0 35,122-94-28,-73 52-12,-2 4-5,-13 6-19,-14 0 5,-13 5 0,-7 1 3,0 5-1,-19 6 17,-4 5 8,-4 6-19,-7 4-4,3 0 2,-5 18-13,-2 14 5,-2 10-3,5 13 0,4 1 1,12 4-2,14-2-1,5-6-2,0-4 1,28-9 1,10-16-1,9-9 1,10-11 4,3-3 3,-2 0 5,-6-17-2,-15-1-10,-10-4-78,-16-7-93,-11-10-241</inkml:trace>
  <inkml:trace contextRef="#ctx0" brushRef="#br0" timeOffset="1299.11">2625 1543 994,'0'0'72,"0"0"-72,0 0 0,0 0 13,143-35-2,-81 15-11,-1-1-46,-15 2-221,-11-3-127</inkml:trace>
  <inkml:trace contextRef="#ctx0" brushRef="#br0" timeOffset="1612.17">3165 1076 868,'0'0'35,"0"0"7,0 0 2,0 0-44,0 0-5,0 0 5,17 75 9,-7-29 20,-4 6 19,-2 4-18,1 0 1,-1 0-10,3-6-11,2-8-6,2-8-2,4-8-2,3-14 1,4-7-1,8-5 1,0 0 0,9-22-1,-6-10-28,-2-3-96,-6 0-138,-19 0-169</inkml:trace>
  <inkml:trace contextRef="#ctx0" brushRef="#br0" timeOffset="1779.3">3180 1416 938,'0'0'107,"0"0"-101,0 0 14,125-85-11,-58 57-9,-5 9-6,-9 4-127,-14 5-262</inkml:trace>
  <inkml:trace contextRef="#ctx0" brushRef="#br0" timeOffset="2257.81">3960 2201 733,'0'0'284,"0"0"-266,0 0 3,0 0 30,0 0-18,0 0-8,79-109-19,-52 46-2,-1-5-3,-6 8 4,-9 6-3,-11 12-2,0 14-6,-15 7 1,-16 13-7,-10 8-29,-6 0-8,8 16 7,4 9 30,18 0 0,17 3-38,0 1 4,31 3 30,15-3 12,4 2-1,2-1 1,-8 4 4,-7 2 0,-14 0 4,-11 4 13,-12-2-4,0 0-7,-26 1 4,-2-9-10,1-7-16,7-8-75,11-15-51,9-5-16,0-30-157</inkml:trace>
  <inkml:trace contextRef="#ctx0" brushRef="#br0" timeOffset="2806.14">4446 1835 773,'0'0'224,"0"0"-212,0 0-6,0 0-6,0 0 2,0 0-3,-20 132 2,20-90-1,0-2 0,0-4 0,12 0 4,3-7-1,0-8-1,3-1-2,0-10 1,3-3 1,-2-7 0,4 0-2,1 0 1,3-10 0,2-17 1,-5-14 3,1-12 3,-7-5 3,-5 10-11,-3 16 3,-8 18 6,-2 10 17,0 4 11,0 4-37,0 24-23,0 14 19,-2 9 4,-8-5 5,6-5-3,2-17-2,-1-14 0,3-10-8,0-5-2,0-38 5,3-5-48,9-4 21,4 2 32,0 20 2,2 9-2,4 10 0,0 5 7,5 3 9,0 3-1,0 5-9,-3 19 0,-3 12-5,-8 8-1,-3-2 2,-6 4 3,-4 0-5,0-3-51,-21-1-81,-8-7-69,-4-11-249</inkml:trace>
  <inkml:trace contextRef="#ctx0" brushRef="#br0" timeOffset="2957.49">4725 1610 1106,'0'0'0,"0"0"-39,0 0 39,0 0-181,0 0-302</inkml:trace>
  <inkml:trace contextRef="#ctx0" brushRef="#br0" timeOffset="3257.47">5190 1630 828,'0'0'233,"0"0"-224,0 0-9,0 0 0,0 0 16,29 145 7,-21-75-3,-2 8-6,-4 1 3,-2 0-9,3-12 6,0-16-12,6-12 1,6-16-1,2-11 0,7-9 2,8-3-2,3-3-4,4-18 2,-10 0-69,-12-2-111,-17 3-162</inkml:trace>
  <inkml:trace contextRef="#ctx0" brushRef="#br0" timeOffset="3413.26">5126 2046 967,'0'0'55,"0"0"-43,130-58-9,-59 31-3,2-2-6,-12 4-287,-12-1-227</inkml:trace>
  <inkml:trace contextRef="#ctx0" brushRef="#br0" timeOffset="4477.23">4932 1101 429,'0'0'103,"0"0"-81,0 0 53,0 0-23,0 0 5,0 0-8,7 58-12,-7-49-10,-5 3-6,-3-9 19,-6 3-11,5-1-8,-4-5-6,4 0 5,0 0-1,5 0-3,2-7 4,2-5-20,0-3-1,3 0-13,15-1 9,4 2 5,1 1 3,-2 3 0,0 6-3,0 4 0,-3 0-5,1 0-6,-5 17 4,-3 9 0,-2 7 7,-7 8 1,1 1-1,-3 0-1,0-4 1,-8-4 4,-13-2-2,-4-4-1,-2-3 5,0-9-1,3-6 1,7-5-4,0-5 5,9 0 2,1 0-4,7-1-5,0-5-4,0 1-16,13 2 15,12 3 1,4 0 4,9 0 2,-3 0-1,6 5 0,-2 2 8,-3-7 18,2 0 1,-7 0 4,-6 0 9,-7-7-6,-9-2-8,-5-5-11,-2-3 0,0-1-9,3-2-7,0 2-29,8 6-55,5 0-188,1 2-173</inkml:trace>
  <inkml:trace contextRef="#ctx0" brushRef="#br0" timeOffset="4941.27">5879 1484 762,'0'0'268,"0"0"-258,0 0 1,148 0 14,-72 0 19,4-8-24,-6 2-14,-14-2-4,-16-1 6,-17 7-6,-14 0 2,-6 2 0,-7 0 1,0 0 16,0 0-1,0 9-20,0 18 2,0 18 1,0 19 9,0 10 9,0 18-12,0 12-1,7 11-2,8 5 9,-3-6-7,-6-13 3,-6-11 8,-2-10-4,-31-8 10,-17-1 1,-8-11-5,-8-9-2,-5-16-10,-1-12 1,5-12-5,2-8-5,10-3-1,13 0-67,13-9-82,14-17-373</inkml:trace>
  <inkml:trace contextRef="#ctx0" brushRef="#br0" timeOffset="6661.73">7322 1910 480,'0'0'182,"0"0"-148,0 0 6,0 0 13,0 0 5,0 0 32,0 0-48,144 13-3,-101-13-7,-2 0 3,3 0-14,-6-6-15,-5-4-6,-8 4-9,-6 0-62,-5 0-93,-12 3-105,-2 3-108</inkml:trace>
  <inkml:trace contextRef="#ctx0" brushRef="#br0" timeOffset="6879.01">7419 2328 708,'0'0'200,"0"0"-197,0 0 57,0 0 19,131-26-22,-71 13-27,2 2-20,-13 3-8,-16 4-4,-12 4-79,-21 0-63,0 0-157,-10 7-277</inkml:trace>
  <inkml:trace contextRef="#ctx0" brushRef="#br0" timeOffset="8827.67">9457 1613 615,'0'0'106,"0"0"-67,0 0 52,0 0-53,0 0-20,0 0-18,0-3 2,0 27-2,0 13 34,3 4 8,-1 7 8,0-2-14,-2 3-11,0 1-7,0 0-9,0-3 0,0 0-4,0-9 0,0-10-4,0-13 5,0-7-6,0-3 4,10-5-4,11 0 1,11 0 8,15 0 10,4 0 2,0-4-13,0-8 5,1-4-4,-10 0 3,-9 6 4,-12 2-9,-15 8-5,-4 0 1,-2 0-3,0 0-9,-4-2-48,-17-4-134,2-14-334</inkml:trace>
  <inkml:trace contextRef="#ctx0" brushRef="#br0" timeOffset="9870.57">10124 1474 509,'0'0'154,"0"0"-79,0 0-19,0 0-23,0 0 26,123 0 2,-65 0-27,2-7 12,2-9 18,-6-1-16,-12 4-21,-15 4-22,-15 6-5,-7 1 0,-7 2-28,0 0-71,-9 2-88,-24 16 45,-8 3-87,-5-2-56</inkml:trace>
  <inkml:trace contextRef="#ctx0" brushRef="#br0" timeOffset="10290.23">10062 1590 590,'0'0'97,"0"0"-19,0 0 34,0 0-63,0 0-40,0 0-9,4 4 0,10 32 7,1 14 23,0 13 12,-1 10-5,-5 16-17,-3 8 9,-6 12-8,0-3-8,0-13 1,0-14-10,-6-16 6,-1-9-1,1-12 5,1-9-2,3-13-6,2-8 1,0-6-3,0-1 1,9-2 3,18-3 7,12 0 14,17 0 2,10 0-5,9-6-6,-6-5-15,-11 6 0,-16 2-5,-15 2-22,-9 1-51,-7-4-87,-5-10-181</inkml:trace>
  <inkml:trace contextRef="#ctx0" brushRef="#br0" timeOffset="10958.92">10110 1592 301,'0'0'144,"0"0"-86,0 0 45,0 0-10,0 0-16,0 0-35,3-32 0,8 15-3,0 4 7,-4 3-23,-2 4-18,-3 6-5,-1 0 0,-1 0-130,3 0-198</inkml:trace>
  <inkml:trace contextRef="#ctx0" brushRef="#br0" timeOffset="11923.26">10668 2247 630,'0'0'138,"0"0"-73,0 0 31,0 0-23,0 0 1,0 0-28,64-66-26,-24 18-11,3-10 4,-9-3 4,-8 2-6,-13 11-4,-10 8 2,-3 11-4,0 12-5,-18 9 0,-6 8-9,-5 0-10,4 1-23,-2 20 17,10 3 4,3 1-16,12 4 8,2-1 2,16 4-3,24-3 10,4 3 13,3-6 5,-6 1 2,-4-1 0,-11 2 0,-12-2 0,-12 5 0,-2-3-2,0-2 5,-16-2 0,-3-4-3,1-6-4,7-7-66,6-7-58,5 0-85,0-12-110</inkml:trace>
  <inkml:trace contextRef="#ctx0" brushRef="#br0" timeOffset="12561.82">11224 1910 788,'0'0'91,"0"0"-64,0 0 39,0 0-55,0 0-11,0 0-22,0 37 22,0 1 5,-1 2-2,-4 4 3,1-2 1,4-3-4,0-4-1,0-7 0,0-10 1,7-7-1,3-7 1,6-4-3,2 0 7,1 0-4,5-8-1,-4-13 15,-4-2-2,1-4-1,-1-5-8,-3-2 1,-2 2-7,-2 2 7,-5 5-2,1 13-4,-2 5 12,-3 5-12,0 2-1,0 0-2,0 0-2,0 2-15,0 26 6,0 14 13,0 8 0,0-1 1,0-10 1,0-8 2,0-18-3,3-4-1,0-9 1,1 0 2,3 0 3,2-25 5,2-7-11,4-12-8,1 7 6,3 2-3,0 5 0,4 14 3,-1 8-2,0 8-1,-2 0 4,1 10-8,-4 16 3,-4 10 2,-4 4 3,0-5 1,-4-5 0,0-2 0,-5-6 0,0-2 0,0 0-40,0-6-79,-16 0-55,-5-8-130</inkml:trace>
  <inkml:trace contextRef="#ctx0" brushRef="#br0" timeOffset="12729.94">11388 1668 561,'0'0'211,"0"0"-210,0 0-1,0 0-24,0 0-197,0 0-143</inkml:trace>
  <inkml:trace contextRef="#ctx0" brushRef="#br0" timeOffset="13319.18">11816 1247 607,'0'0'82,"0"0"-72,0 0 2,0 0 24,0 0-8,0 0-10,-38 58 1,26-53-2,2-5-2,-2 0 9,1 0 6,3 0 0,-1-3-7,8-6-14,-1-2-9,2-3-7,0 2 2,3 0-6,19 1 9,-2-1 2,5 1-3,4 2 3,-3 6 0,-2 3-1,-1 0-3,-7 0-14,-5 12 5,-3 11 11,-5 6 2,-3 5-4,0 9 4,0-2 7,-18 1-3,-4-4-2,-3-1 5,-4-1-4,-2-5 1,-1-4-3,4-7 1,5-12-2,6-5 5,5-3-2,6 0 1,4-9-4,2-8-10,0 4-2,13 3 8,7 4 4,5 6 6,1 0 10,6 0-2,0 9 6,-2 11-11,-5 3-6,-5 1-3,-7 8-1,-4 0 0,-7 8-51,-2 6-58,0-2-154,0-5-125</inkml:trace>
  <inkml:trace contextRef="#ctx0" brushRef="#br0" timeOffset="13651.94">12228 1601 722,'0'0'178,"0"0"-147,0 0-5,0 0-22,0 0 2,0 0 13,2 145 16,3-77-5,0 9-10,-3 5 9,2-2-11,-2-2-6,3-15-8,-1-15-3,2-14 1,4-17 1,-3-5 5,1-10-6,6-2 2,6 0-1,9-7 17,2-15-15,-2 0-5,-7-3-87,-9 6-56,-13-2-84,0 1-197</inkml:trace>
  <inkml:trace contextRef="#ctx0" brushRef="#br0" timeOffset="13831.84">12161 2039 836,'0'0'157,"0"0"-147,0 0 13,0 0-14,156-86 1,-93 63-10,-5 0-15,-15 2-196,-12 2-87,-14-3-97</inkml:trace>
  <inkml:trace contextRef="#ctx0" brushRef="#br0" timeOffset="14572.2">12795 1472 576,'0'0'130,"0"0"-25,0 0 0,0 0-48,0 0-33,0 0-6,64-19-13,-15 19 0,12 0 0,11-2 3,12-1 11,3-1 2,-10-2-2,-17 3-3,-17 3-13,-21 0-2,-10 0 0,-10 0-1,-2 0 3,2 0 6,-2 0 3,0 0 9,0 0 1,0 0-3,0 0-8,0 0-2,0 6-4,0 15-5,-2 13 0,-3 8 0,1 12 2,1 8 1,1 8 0,2 7 5,0 3 0,0 4 5,0 2-9,5-2 5,4-4-3,-4-11 3,3-11-6,-6-11-1,-2-1 9,0-9 0,0-7 1,0-4-3,-10-8 5,-4-1 1,-6-6-1,-3 0 3,-6-6 0,-4 0 2,-9-1-9,-8 2-10,-3-1 7,-3 2-7,7 0 0,10-2-3,12-3-20,10-2-42,11 0-37,6-14-236</inkml:trace>
  <inkml:trace contextRef="#ctx0" brushRef="#br0" timeOffset="15696.89">9181 851 414,'0'0'131,"0"0"-37,0 0 20,0 0-19,0 0-15,0 0-14,15-9-46,-19 9 5,-13 0 9,-19 0-8,-11 0-6,-15 9-1,-7 6-2,-3 5-2,9 3-11,10 3 5,11 4-7,13 3-2,11 10-3,13 13-5,5 7 3,0 12 5,0 0 5,12-4-4,-9-1 2,-3-3 4,0-7-4,-3-6 3,-15-8-2,-2-7 2,4-12-6,3-8 4,6-12-3,2-2-1,5-5 0,0 0 5,0 0-5,0 0-15,22 0 8,6 0 7,9 0-2,5 9-4,6 26 4,-6 9 2,-4 16 0,-11 16 0,-14 10 2,-13 10 0,0 1 1,-27-3 5,-6-4-1,2-10-4,4-8 9,9-6 7,13-11 1,5-6-7,0-3-6,21-7-1,12-8-2,9-1 2,9-11 0,8-5-6,-3-5 2,-7-9-2,-7 0-47,-9 0-128,-6-33-389</inkml:trace>
  <inkml:trace contextRef="#ctx0" brushRef="#br0" timeOffset="16729.45">13845 994 404,'0'0'117,"0"0"-22,0 0 60,0 0 1,0 0-82,0 0-28,0 0-11,-16-50-16,49 34-17,7 0 18,7 4-15,0 6 6,0 6-10,0 0-1,-5 8 0,-4 25 0,-7 11-8,-6 9 8,-12 10 1,-13 5 1,0 4 5,-16 3-7,-15 4 7,-2-3-6,6-2 3,9-5-4,13-11 1,5-10-1,5-6 0,24-9 1,7-9 1,8-9 4,-2-10-4,-1-5 1,-12 0 5,-12 0-5,-9 0 5,-8 0 8,0 0 20,-5 0-7,-19 0-18,-17 16-11,-7 21-9,-6 26 9,4 19-4,11 18 3,10 8 1,8 1 0,15-7 0,6-8 0,0-11 0,12-9-1,5-14 1,-11-6 5,-6-7-1,0-6 2,-19-5-2,-25-5 7,-11-9 0,-7-7-2,-3-8 1,5-7-5,8 0-2,13-7-3,9-8-13,20-5-62,10-4-187,0-3-419</inkml:trace>
  <inkml:trace contextRef="#ctx0" brushRef="#br0" timeOffset="17493.77">13478 4013 738,'0'0'271,"0"0"-222,0 0-6,0 0 5,0 0-40,95-141-8,-49 91 6,-8-1 0,-11 7-3,-13 10-2,-14 8 0,0 9 6,-8 10-7,-20 5-1,-6 2-8,-1 0 4,7 16 4,9 7-1,6 5-3,13 2-9,0 3-9,15 3-10,20-3 20,10-1 3,0-4 10,-4 0 1,-5-1-1,-13-2 0,-9-1-1,-12 2 2,-2 1 0,-4-1 8,-19-4 10,-2-5-13,1-2-1,5-7-5,9-7-15,0-1-49,7 0-82,3-1-86,0-17-124</inkml:trace>
  <inkml:trace contextRef="#ctx0" brushRef="#br0" timeOffset="17795.39">13918 3944 806,'0'0'32,"0"0"-20,0 0-12,0 0 68,129 23-1,-61-20-40,9-3-6,6 0 4,2 0 19,-6-8-2,-8-1-13,-17-3-9,-18 1-15,-19 7-1,-12-1-4,-5 5-10,0 0-62,0-3-39,-22-1-149,-7-1-233</inkml:trace>
  <inkml:trace contextRef="#ctx0" brushRef="#br0" timeOffset="18139.35">14284 3708 856,'0'0'34,"0"0"-32,0 0 0,0 0 6,0 0 32,158 49-10,-86-28-5,-1-3 5,-9 2-2,-13 6-10,-9 0-12,-15 4 2,-10 0-7,-13 4 6,-2 3 2,-20 2 19,-22 6 16,-4-7-5,-7-5-11,7-2-9,8-9-3,11-4-11,10-5-4,5-8-1,8 1-3,-2-5-48,5-1-62,1 0-84,0 0-67,0-15-245</inkml:trace>
  <inkml:trace contextRef="#ctx0" brushRef="#br0" timeOffset="25365.5">1192 4323 709,'0'0'252,"0"0"-241,0 0-3,0 0 13,0 0-6,129-146-11,-77 98 1,-6 2 0,-11 8-10,-13 3 4,-15 7-8,-7 4 4,0 1 1,-7 6 0,-15 5-1,-7 6 5,-2 6 0,2 0 9,3 0-2,3 6 17,2 12-15,7 11-8,2 8-1,6 18 1,4 6-1,2 8 3,0-1-2,0-2 1,0-4-2,2-1 0,0-10 0,2-6 1,-4-11 0,3-9-1,-1-8 0,-2-8 4,0-6-2,1-3 0,3 0 9,3-10-3,2-16-3,8-6-5,3-2-5,7 3 2,2 4 4,4 6-2,-2 9 0,-7 10-6,-4 2-8,-1 0-16,-8 20 19,-1 9-5,0 3 16,-3 2-2,-3-3-1,5-5-13,1-9-8,5-11-19,0-6-2,8 0 16,3-23 9,3-8 19,0-7-4,-2-3-7,-4-1 13,-10 6 1,-7 8 5,-4 10 5,-2 6 40,0 4-3,-2 8-18,-11 0-17,-3 0 4,5 6-17,1 16 0,2 11 0,4 4 9,4 1-7,0 1-2,0-5 1,17-7 4,9-4-2,5-11-2,7-9-1,6-3 0,-3-3 11,-2-25-11,-1-6 3,-9-7 2,-4-3 11,-15 1-16,-7 6-1,-3 5-10,0 12 2,-7 8 2,-1 6 6,3 6-10,5 0-4,0 0-37,0 4-25,22 12 53,12 0 14,4 3-3,2 4-1,-3 2 10,-5 7-3,-7 1 1,-5 2 6,-7-1-1,-6-6 2,-6-8 3,2-8 15,2-6-6,5-6 0,11 0-2,6-18 32,7-16 13,6-6-42,2-6 9,-2 0-18,-9-3 1,-7 8-2,-11 12-2,-8 9-1,-5 11 16,0 6 14,-5 3 3,-15 0-28,-4 22 10,0 14-15,2 8 8,12 5 4,10-3-12,0-4 8,9-12-9,22-6 5,12-12-2,10-8 15,7-4 33,2-3-4,-1-18-7,-9-3-9,-12 2-16,-14 4-9,-14 4-6,-10 0-4,-2 1-89,-21-2-278</inkml:trace>
  <inkml:trace contextRef="#ctx0" brushRef="#br0" timeOffset="26617.9">1227 5707 596,'0'0'146,"0"0"-125,0 0 69,0 0-22,0 0-17,0 0-7,0 0-13,-78-44-11,49 44-7,-4 0 16,-1 3-5,-1 20-1,-3 10-1,5 6-15,4 7-5,5 1-1,14-4-2,5-6 0,5-8-2,0-9-4,27-10-1,10-10-16,4 0-1,4-18 1,0-18 20,-5-6 4,-11-1 5,-9 2 5,-9 9-1,-10 8 23,-1 12 7,0 5-5,0 7-6,0 0-21,0 0-7,0 11-15,0 19 10,0 8 5,0-1 1,7-5 1,9-1 0,3-7 0,4-2-2,4-6-11,-2-3-62,-1-8-63,-1-5-145,-5 0-118</inkml:trace>
  <inkml:trace contextRef="#ctx0" brushRef="#br0" timeOffset="26851.79">1589 5813 641,'0'0'296,"0"0"-296,0 0 31,0 0 7,127-17-12,-74-2-15,-2 5-11,-6 6-50,-14 3-174,-16 4-38,-9 1-202</inkml:trace>
  <inkml:trace contextRef="#ctx0" brushRef="#br0" timeOffset="27029.11">1668 6028 631,'0'0'148,"0"0"-143,0 0 2,0 0 47,0 0 37,139-11-57,-81-4-34,-2-2-58,-10 3-140,-7 1-165</inkml:trace>
  <inkml:trace contextRef="#ctx0" brushRef="#br0" timeOffset="27263.78">2222 5886 525,'0'0'429,"0"0"-419,0 0-7,0 0 22,0 0 20,154-21-26,-106 5-19,-2 2-31,-7-4-161,-8-3-82,-8 2-263</inkml:trace>
  <inkml:trace contextRef="#ctx0" brushRef="#br0" timeOffset="27629.82">2679 5731 621,'0'0'336,"0"0"-316,0 0-10,0 0 5,0 0-11,138-100 0,-98 68-1,-6-1-3,-11 8-16,-7 6 16,-7 8 11,-7 6 7,-2 3 12,0 2 12,0 0-27,0 0-15,0 12-1,2 14 1,2 6 17,-2 2 0,1 4-6,2-2-5,-3 6 2,1-3-3,-1-3-3,-2-4 0,0-4-2,2-1 0,-2-6-22,0-1-86,0 0-62,0-4-68,0-1-142</inkml:trace>
  <inkml:trace contextRef="#ctx0" brushRef="#br0" timeOffset="27886.32">2823 6075 900,'0'0'147,"0"0"-147,0 0 0,0 0 14,143-18 40,-65 2-19,0 0-20,-7-3-7,-6 3 34,-16-3-6,-15 6-25,-14 6-2,-12 2-6,-5 5-3,-3-2-6,0-1-27,-3-1-48,-16 1-187,-8-6-269</inkml:trace>
  <inkml:trace contextRef="#ctx0" brushRef="#br0" timeOffset="28618.8">984 7134 360,'0'0'367,"0"0"-330,0 0 25,0 0 24,0 0-5,0 0-30,45-70-26,-14 24-14,-4-8 0,-5-1-3,-6 9 0,-11 8-3,-5 15-4,0 9-1,-5 8 5,-11 6-5,-9 0-6,3 7-8,-2 18 5,4 7-4,7 5 2,8 4 0,5-1 0,0-4-16,24-5-23,10-5 6,6-11 27,7-1 9,2-1 8,-8-6 1,-4 2 3,-15-2-3,-13 2 4,-9 1-1,0-1 6,0 9 25,-15 4-7,-8 0-16,-2 2-4,6-4-8,3-9-1,9-3-92,7-8-69,0 0-151</inkml:trace>
  <inkml:trace contextRef="#ctx0" brushRef="#br0" timeOffset="28959.22">1464 7066 592,'0'0'146,"0"0"-132,0 0 17,0 0-8,0 0 43,0 0 32,131 11-41,-62-11-12,9 0-5,0-13-3,-4-1-15,-10 4 3,-19 4-22,-18 4 0,-14 2-3,-10 0-4,-3-1-21,0 1-18,0-3-20,0 0-44,-12-2-96,-1-7-150</inkml:trace>
  <inkml:trace contextRef="#ctx0" brushRef="#br0" timeOffset="29287.75">1767 6847 669,'0'0'49,"0"0"-44,0 0-4,0 0 14,0 0 19,0 0-9,109 48-5,-60-45 10,3 3 1,-2 2 12,-2 4-12,-6 8-14,-11 1-17,-10 6 5,-9 5-2,-10 3-1,-2 2 8,0 1 21,-19 1 15,-8-3 3,-4-2-14,0-2-14,-1-4-10,6-3-1,3-11-9,10-3-1,9-7-11,4-4-94,6-12-101,28-20-338</inkml:trace>
  <inkml:trace contextRef="#ctx0" brushRef="#br0" timeOffset="29782.03">2739 7096 880,'0'0'171,"0"0"-163,0 0-6,0 0 11,0 0 3,0 0 7,62-94-21,-37 45 2,-1-6-2,-4 3 8,-9 8-9,-6 8 4,-5 13-5,0 8 3,-3 7 1,-16 8-4,-6 0-14,-6 0 3,-2 20 5,4-1-7,4 6 11,10-2-7,7-1 9,8 5-13,0-5 5,16-2-1,20 0-3,9-4 11,6 0 1,0-1 0,-5 2 2,-9 0 4,-13 0-4,-13 5-1,-6 2-1,-5 2 7,-2 4 11,-25 2 0,-5 0-7,1-3-8,-2-5-3,6-3-9,2-10-59,10-8-113,8-3-120</inkml:trace>
  <inkml:trace contextRef="#ctx0" brushRef="#br0" timeOffset="30068.74">3278 6814 956,'0'0'84,"0"0"-62,0 0-19,0 0-3,0 0 0,0 0 3,12 118 5,-6-72-6,-2 0 18,-2 2 0,1-3-9,1-3-3,-1-6-8,-1-10 6,-2-4-6,0-7-20,0-3-69,0-7-93,0-3-19,0-2-56</inkml:trace>
  <inkml:trace contextRef="#ctx0" brushRef="#br0" timeOffset="30285.51">3126 7088 559,'0'0'371,"0"0"-337,0 0-26,0 0 4,0 0 13,126-26 6,-73 9-29,-5-4-2,-5-4-25,-2-2-138,-8-4-77,-6 2-224</inkml:trace>
  <inkml:trace contextRef="#ctx0" brushRef="#br0" timeOffset="30523.12">3728 6752 688,'0'0'204,"0"0"-174,0 0 16,0 123 11,6-62-8,9 5-12,-5 4-19,-2-3 1,-4-3 6,-4-9-6,0-6-2,0-11-2,0-8-9,-2-14 3,0-8-9,-3-7 11,2-1-11,-3-5-29,-5-23-88,-3-6-183,-1-6-403</inkml:trace>
  <inkml:trace contextRef="#ctx0" brushRef="#br0" timeOffset="31941.34">14988 4078 416,'0'0'98,"0"0"-84,0 0 35,0 0 15,0 0-9,0 0-42,0 0 23,80-53 10,-51 10 10,3-11-29,-6-6-2,-1-3 7,-10 10-2,-6 9-9,-9 13-6,0 11-5,0 8-4,-7 8-6,-8 4 0,-1 0-7,0 0-6,5 12-13,5 5-11,6 6 6,0 4-5,0 5 9,20 0 8,9 1 12,11-2 3,6-4 4,0 2 4,-5-1-4,-7 0 1,-13 2 1,-8-4-1,-13 0 6,0 0 1,-13-2 10,-13 1-2,-3-5-1,8-7-15,1-3 1,7-6-1,7-4-87,6 0-98,0-18-155</inkml:trace>
  <inkml:trace contextRef="#ctx0" brushRef="#br0" timeOffset="32191.36">15751 3706 892,'0'0'36,"0"0"-32,0 0-4,0 0 14,0 124-1,3-79-4,5 1 1,-2 0-4,-2-5-4,1-3 2,-3-3-2,0-7 0,0-3-2,-2-2-77,0-7-68,0 0-42,0-6-90</inkml:trace>
  <inkml:trace contextRef="#ctx0" brushRef="#br0" timeOffset="32380.19">15630 4037 787,'0'0'66,"0"0"-63,0 0 41,0 0-35,130-81-9,-58 59-1,2-6-29,0 2-22,-14 0-57,-13 0-143</inkml:trace>
  <inkml:trace contextRef="#ctx0" brushRef="#br0" timeOffset="32604.36">16116 3708 817,'0'0'114,"0"0"-103,0 0 8,0 0 6,-7 142 27,7-78-20,4-6-17,4-5 9,-5-5-15,-3-8-4,0-7 1,0-4-5,0-7 0,0-8-1,0-7-100,-1-7-134,-4 0-257</inkml:trace>
  <inkml:trace contextRef="#ctx0" brushRef="#br0" timeOffset="36759">16464 1377 869,'0'0'104,"0"0"-86,0 0 46,0 0-32,0 0-32,0 0 0,0 0 3,0 139 30,0-83 8,0-1-19,0 3 1,0-5-20,0 3 2,0-1-5,0-1-37,0-8-119,0-4-72,0-20-100</inkml:trace>
  <inkml:trace contextRef="#ctx0" brushRef="#br0" timeOffset="37199.01">16468 1349 800,'0'0'55,"0"0"-50,154-78 89,-92 76-59,-10 2-23,-14 18-8,-16 20-5,-20 8 2,-2 6 3,-18 2 0,-24-3-4,-3-5 4,-1-10-2,4-10-4,13-8 5,10-10 5,9-4 1,10-4-6,0 0-3,0 0-14,17 0-5,16-10 19,10 2 3,2 6-1,4 2 1,-9 2-2,-8 21-1,-6 4 0,-14 8 0,-10 0 0,-2 3 3,-4 1 10,-25-3 16,-6-3 1,-5-5-10,-7-5 1,3-9-11,1-8 1,9-6-3,11 0-8,7 0-35,13-16-37,3-12-104,15-8-151</inkml:trace>
  <inkml:trace contextRef="#ctx0" brushRef="#br0" timeOffset="37611.84">17121 1639 139,'0'0'463,"0"0"-406,0 0 33,-38 141-34,36-100-47,2-3-3,6-8 2,21-12-8,9-11 2,5-7-2,1-11 4,3-21-3,-5-8 4,-5-2-5,-8 1 0,-8 7 14,-10 10 2,-6 14 24,-3 6 20,0 4-6,0 9-54,0 25-23,4 20 23,3 18 16,5 20-2,-4 17 6,-6 14 1,-2-3-4,0-9-4,-15-18-8,-15-26 11,-5-14 13,-3-21 17,0-20-9,-2-12-2,2-9-4,3-33-23,6-18-8,13-16-12,16-10-58,9-5-57,38 4-128,14-4-233</inkml:trace>
  <inkml:trace contextRef="#ctx0" brushRef="#br0" timeOffset="37817.32">18169 1530 1015,'0'0'161,"0"0"-161,0 0 0,0 0 0,0 155 14,0-84-11,0 4-1,0-1 0,0 0-2,-2-7-39,-2-7-79,-8-16-86,-3-23-98</inkml:trace>
  <inkml:trace contextRef="#ctx0" brushRef="#br0" timeOffset="37967.27">18036 1613 939,'0'0'23,"0"0"-21,165-109 4,-87 79-6,-7 9-33,-20 14-200,-22 7-207</inkml:trace>
  <inkml:trace contextRef="#ctx0" brushRef="#br0" timeOffset="38236.03">17973 1944 538,'0'0'91,"0"0"-91,0 0 5,0 0-3,128-43-2,-56 5-112,2 3-70,-17 13 182,-9 7 0,-13 13 45,-12 2 30,-11 0-38,-4 7 34,-3 20 1,-5 5 35,0 8-8,0 4-18,0 2-36,0 3-17,0-2-20,0 2-8,0-8-18,0-6-180,-17-10-282</inkml:trace>
  <inkml:trace contextRef="#ctx0" brushRef="#br0" timeOffset="38371.37">18437 1698 1056,'0'0'0,"0"0"-34,0 0-70,0 0-321</inkml:trace>
  <inkml:trace contextRef="#ctx0" brushRef="#br0" timeOffset="38639.25">18599 1833 706,'24'18'33,"10"10"-25,2 10 61,-12 8-39,-8 4 2,-9 0 0,-7-6 9,0-12 16,0-12 24,0-12-14,0-6-19,0-2-6,0 0-16,0-26-13,0-18-13,17-12-16,9 1-27,4 11-30,1 21-68,-6 15-111,-5 8-191</inkml:trace>
  <inkml:trace contextRef="#ctx0" brushRef="#br0" timeOffset="38938.76">18974 2169 739,'0'0'72,"0"0"-11,69-140 6,-42 76-36,-3 6-5,-8 14-13,-11 12-8,-5 14 14,0 11-18,-7 7-1,-18 0-45,0 10-34,0 16 3,12 3 22,11-2-1,2 2 20,11-5 12,22 1 21,4-2 2,-2 1 58,-4-1 36,-8-4-21,-10 3-17,-13 0-29,0 8-15,-11 2-8,-24 0-4,-2-8-42,2-16-130,10-8-109</inkml:trace>
  <inkml:trace contextRef="#ctx0" brushRef="#br0" timeOffset="39137.68">19409 1590 772,'0'0'331,"0"0"-331,0 0-32,0 0 32,26 144 19,-15-86 0,-4 2-9,0-3-8,-3 1-2,-1-2 0,-3-8-117,0-6-158,0-12-218</inkml:trace>
  <inkml:trace contextRef="#ctx0" brushRef="#br0" timeOffset="39294.02">19386 1847 1066,'0'0'120,"0"0"-114,0 0 1,171-70-7,-103 56-7,-10-1-99,-29 5-317</inkml:trace>
  <inkml:trace contextRef="#ctx0" brushRef="#br0" timeOffset="41437.62">18523 3254 1006,'0'0'0,"76"-104"22,-29 52-22,-10 4 27,-13 7-23,-16 13-1,-8 9-6,0 6-6,-25 10 4,-8 3-14,-5 0 14,2 12 5,8 11 0,10 8-3,18 5-17,0 6 1,20 0-35,18 4-8,-1 2-20,-6-1 5,-11-1 14,-13-9-47,-7-2 41,0-12 24,-13-7 17,-5-9 28,5-7 28,9 0 42,4-2 24,2-20-94,34-10-43,12-7 16,12-7-41,10-6-36,-4-8 66,-1-2-15,-11 4 53,-16 1 103,-16 8-91,-13 8 54,-9 5 43,0 9-18,0 4 10,-15 5-43,-1 6 9,3 4-3,-1 6 0,5 2-37,3 0-13,-2 8-14,4 23-7,1 10 3,3 9 4,0 4 0,0 3-1,0 1 2,0-2-1,0-2 3,0-2-2,0-8-1,0-9 0,0-14-1,0-10 1,0-10-10,0-1-13,7-12 8,14-19 14,6-8-45,2-3 46,2 8 3,0 8-3,-9 10 1,-2 11-5,-6 5 4,-6 0-22,-1 9 16,3 14 5,-6 3 1,2 1-1,-2 2-26,3-8-19,1-5-3,2-5 1,5-11 22,8 0 9,4-15-4,4-13-27,-2-4 9,-4 3 30,-10 8 9,-6 9 20,-6 6 27,-3 6 0,0 0-8,0 10-32,-7 16 11,-2 10-16,9 1-2,0-5 0,0-6 0,20-8-19,11-10-6,7-8 0,3 0 24,-2-12-1,-3-13-3,-9-3-9,-7-3 14,-9 2 47,-8 0-4,-3 8 28,0 7 0,0 6 29,0 8-47,0 0-38,-3 18-15,-4 24-8,3 20 5,1 21 6,3 19-1,0 16 1,5 14-2,15 5-1,4-13-1,-1-16-2,6-26-28,0-26 2,2-30 23,5-20 5,1-6 2,1-25 3,-12-13 16,-9-6-2,-17-6-7,0-6-11,-36-8 10,-11 1-7,-4 1 0,4 8 0,8 4 6,12-1-6,16-3-6,11-10-2,11-2-41,24-1-37,5 0-3,0-4-1,1 1 49,-8 1 38,-6 11 43,-13 7-25,-11 9 10,-3 5 14,0 7 19,-13 7 0,-1 10-12,6 8-18,0 5-3,3 0-28,-2 15-16,2 19 8,2 12 8,3 9 2,0 3-2,11 0 0,10-2-1,1-10-21,5-14-18,2-13-8,5-15-5,3-4 2,6-8 2,-1-19-16,-4-5-9,-9 2-51,-11 8 125,-11 4 11,-7 8 89,0 8 9,0-2-17,0 4-22,0 0-46,0 0-24,-3 14-1,-3 2-1,2 0 2,4-2-10,0 3 10,0-2-1,4 2-7,11-3-7,3-5-29,5-3 38,-4-3-12,2-3 2,-3 0 16,-3 0 1,-4-14-1,1-4 16,-2-5-7,-1-1 8,-2 4 9,-2 2-14,-1 8-5,-4 5-4,0 2-1,0 3 0,0 0 1,0 0 2,0 0-5,0 0 0,0 0-8,0 0-8,0 0-7,0 8 10,0 11 13,0 0-1,0 1-3,0-4 2,0-4 1,0-7 2,0-5-1,0 0 4,0-5 15,6-21-19,13-2-13,0-2 1,3 6 12,-1 7 6,2 8 8,-4 9 6,4 0-16,1 0-2,-4 22 0,-2 4 3,-7 6-4,-7 1-1,-4-2-26,0 0-85,-4-9-83,-14-10-181</inkml:trace>
  <inkml:trace contextRef="#ctx0" brushRef="#br0" timeOffset="41909">21091 3113 916,'0'0'93,"0"0"-89,0 0 36,-133 37-12,97-2-21,6 4-2,13 0-5,8-8-6,9-6-25,0-7 0,6-8-20,28-8 2,9-2 36,6-7 10,4-19 1,-5-3-14,-11-4 16,-12 1 12,-13 2 2,-7 9 32,-5 6 10,0 9 32,0 6-21,0 0-30,0 41-37,0 24-9,-2 26 9,2 27 1,0 18 2,0 6 2,0 4 6,-9-15-2,-13-27-3,-7-25 0,-2-32 8,-5-26 7,0-21-2,1-1-11,-3-38 6,4-15-13,5-9-1,10 1 0,7 2-7,8 3-32,2 10-50,-3 1-133,-7 0-137</inkml:trace>
  <inkml:trace contextRef="#ctx0" brushRef="#br0" timeOffset="42181.32">19941 3148 817,'0'0'0,"0"0"-8,122-61-7,-50 38-19,-3 1-153,-15 0-305</inkml:trace>
  <inkml:trace contextRef="#ctx0" brushRef="#br0" timeOffset="42292">20360 2939 589,'0'0'320,"0"0"-314,0 0-6,0 0-121,0 0-307</inkml:trace>
  <inkml:trace contextRef="#ctx0" brushRef="#br0" timeOffset="42428.96">19660 2956 961,'0'0'109,"0"0"-104,0 0 18,0 0-23,0 0-89,0 0-176,100-15-257</inkml:trace>
  <inkml:trace contextRef="#ctx0" brushRef="#br0" timeOffset="42849.23">21934 3046 722,'0'0'270,"0"0"-207,0 0-6,0 0-44,0 0-9,-18 108-4,16-32 28,2 4-13,0 5-3,0 1 0,0 0-12,0-3 6,0-8-6,0-11-29,0-15-74,0-19-131,-8-16-49</inkml:trace>
  <inkml:trace contextRef="#ctx0" brushRef="#br0" timeOffset="43073.86">21866 3136 826,'0'0'111,"0"0"-90,0 0 39,149-67-26,-105 67-15,-11 19-19,-13 13-1,-17 4 1,-3 2 10,-9 2-8,-24-4 5,-4-4-5,2-8-2,6-5-47,3-9-91,10-10-61,2 0-46,7-18-142</inkml:trace>
  <inkml:trace contextRef="#ctx0" brushRef="#br0" timeOffset="43490.99">22146 3096 478,'0'0'64,"0"0"60,116 17-10,-83 12-67,-8 5-14,-12 4-24,-11 0 3,-2-3 8,0-12 7,-11-5 2,-1-9 21,7-8-16,4-1-1,-1 0-10,2-14-8,0-12-15,0-4-33,2 2 4,16 10 16,3 4 13,0 8-2,4 4-1,2 2 1,-2 0-1,-6 0-2,-3 5-39,-3 7-12,-1 5 39,-4-5-14,3-4-3,3-8 12,1 0 15,3 0 7,1-8 10,-2-12 4,-3-1-1,-4-6 16,-7 1-6,-3 4 7,0 5-3,-18 12-20,-8 5-7,-3 0-26,-1 5-5,6 14-49,7-3-108,11-5-114</inkml:trace>
  <inkml:trace contextRef="#ctx0" brushRef="#br0" timeOffset="43859.43">22808 3120 816,'0'0'50,"0"0"-25,0 0 20,19 168 3,-9-92-1,-7 13-18,3 4-21,-6-1 3,0-9-5,0-15-4,-7-20 4,-2-25-1,4-15-4,1-8 6,0-8 4,-1-36-11,5-20-12,0-22-28,0-13 40,11-6-24,20 2 7,10 17 17,-1 21 0,2 23 47,-6 18 7,-10 16-16,-5 8-15,-11 0-23,-4 14-12,-6 14 12,-2 8 2,-32 6-2,-4-2-49,-2-1-57,6-8-93,10-8-47,13-12-68</inkml:trace>
  <inkml:trace contextRef="#ctx0" brushRef="#br0" timeOffset="44953.96">23259 3234 696,'0'0'35,"0"0"13,0 0 73,0 0-61,21-102-10,-21 97-22,0 3-5,-4 2-5,-7 0-11,-3 19-7,-1 11 0,1 4 0,10 2-2,4-2 1,0-2-3,9-5 4,17-9 0,11-6-6,2-12 4,3 0 4,-1-12 12,-7-22-4,-8-9-3,-10-6-5,-14-6-2,-2 6-23,-2 11 1,-18 6 5,2 15 13,5 9-28,5 8-38,4 0-41,4 0 9,0 8-63,14 11 117,12 0 48,3 3 0,2 0 6,0-3 23,-5 4 18,-4-3-5,-4 3-7,-9-4-14,-5 3-5,-2 0 5,-2-2-6,0 2 1,0-1-14,0-7 3,0-7-5,0-3-6,9-4-5,15 0-3,7-11 14,10-18 10,8-9-10,0-8 0,-6-6 0,-3-4 0,-19 1-6,-7 0 12,-9 6 39,-5 1 7,0 6 18,-2 9-1,-10 6-33,1 8 13,0 12 7,2 2-14,2 2-42,3 3-1,-3 0-11,-1 22 4,-4 10 7,1 10 0,5 8-4,3 4 8,3 4-3,0 3 0,0-5 0,0-6-1,4-6-2,14-7-4,9-14-17,4-7 17,12-14-20,8-2 1,2-2 11,1-19 10,-12-4-12,-15 5 17,-16 8 1,-8 8 17,-3 4 28,0 0-20,0 0-26,0 12-27,0 7 27,0-2-1,4-7 1,11-3-1,7-6 1,8-1 0,1 0 5,-2-8 3,-4-7-2,-8-2 1,-9 5-1,-2 6 8,-6 2 25,0 4-11,0 0-28,5 25-16,7 23 1,6 26 15,1 22 2,0 17 2,-10 7 3,-9-6-5,0-18 4,-20-16 4,-15-23 2,-10-23 21,-5-21 9,2-13-8,-2-9-4,4-34-3,5-10-10,10-12-14,14 3-1,10 0-2,7-3-30,0 2-48,0-8-95,2 1-173</inkml:trace>
  <inkml:trace contextRef="#ctx0" brushRef="#br0" timeOffset="45142.95">23793 3136 791,'0'0'362,"0"0"-361,0 0 7,145-67 19,-59 37-12,5 0-10,-9 2 2,-17 0-7,-23 6-12,-18 0-31,-22 4-13,-2-2-170,-35 0-421</inkml:trace>
  <inkml:trace contextRef="#ctx0" brushRef="#br0" timeOffset="46312.97">6465 6705 977,'0'0'142,"0"0"-142,0 0-1,0 0-6,0 0 7,0 0 10,164 4-4,-106-4-6,-4-7-21,-12-4-108,-16 2-166,-18 0-224</inkml:trace>
  <inkml:trace contextRef="#ctx0" brushRef="#br0" timeOffset="46482.9">6469 7086 529,'0'0'516,"0"0"-514,0 0 17,0 0-19,155-9 37,-63-18-9,-1 1-28,-13 4-89,-26-1-193,-28 8-305</inkml:trace>
  <inkml:trace contextRef="#ctx0" brushRef="#br0" timeOffset="48012.92">6584 6493 446,'0'0'246,"0"0"-170,0 0-34,0 0-22,0 0 27,0 0 39,149 78-25,-84-54-25,0 5-16,-2-4-11,-5 8-2,-6 0-2,-4 6 5,-11 3-8,-8 2-1,-11 4-1,-15 2 4,-3 6-1,-23 2 2,-24-2 1,-6-1 12,-5-7-3,0-3 1,0-6-5,4-3-6,8-6-4,15-5-2,15-11-60,16-8-147,9-6-219</inkml:trace>
  <inkml:trace contextRef="#ctx0" brushRef="#br0" timeOffset="48471.93">7871 6742 982,'0'0'80,"0"0"-80,0 0 0,0 0 29,17 170 38,-17-98-4,0-2-38,-5-6-13,-5-9-3,5-11-2,5-12 0,0-11-5,3-6-2,27-11-4,13-4 3,13 0-23,4-16-66,-2-8-136,-7-10-298</inkml:trace>
  <inkml:trace contextRef="#ctx0" brushRef="#br0" timeOffset="48669.85">8425 6687 1006,'0'0'23,"116"-48"-21,-36 34 7,-2 4-4,-4 6-5,-13 4-6,-11 0-152,-19 0-153,-24 0-93</inkml:trace>
  <inkml:trace contextRef="#ctx0" brushRef="#br0" timeOffset="48937.66">8541 6647 536,'0'0'120,"0"0"-83,-78 107 75,67-47-28,9 12-12,0 4-17,2 2-11,0 0-9,-4 1-3,-4-3-3,2-2-2,-3-8-3,3-8 1,3-9 3,3-12-7,0-11-5,3-5-4,20-11-10,16-6 3,7-4 0,8 0 3,-3-3-8,-2-15-52,-8-4-105,-8-3-231</inkml:trace>
  <inkml:trace contextRef="#ctx0" brushRef="#br0" timeOffset="49297.14">9121 7250 852,'0'0'16,"81"-122"-14,-37 60 16,-9 4-14,-14 12 2,-16 11-6,-5 10 3,-5 13-3,-25 4-1,-9 8 1,-2 0 0,5 8 1,6 16 1,16 2-2,7 4-2,7 2-2,2 3 3,30-2-3,8 0 3,6-5-1,-4-2 2,-3-2 3,-10 2-2,-14 0 0,-10 4 1,-5 2-4,-7 1 1,-19 0 0,-3-8 1,3-5-62,13-13-34,9-7-84,4-6-68</inkml:trace>
  <inkml:trace contextRef="#ctx0" brushRef="#br0" timeOffset="49813.19">9555 7011 749,'0'0'194,"0"0"-153,0 0 8,0 0-3,0 0-29,0 0 3,-47 107-15,44-64 1,3-5-4,0-4-2,0-4 0,17-6 0,5-6-2,5-8 2,7-10-5,-1 0 5,3 0-2,-5-19-4,-8-4 6,-3-3 1,-7-6 0,-6-5 3,-1-2-1,-3 0-3,-3 9 4,2 12-2,-2 12 1,0 6 3,0 0-6,0 13-16,0 16 10,0 7 6,0-6 0,0-7 2,0-11-4,0-9-12,0-3-14,0-7-2,6-25 12,17-8-24,1-1 19,0 7 10,-1 10 11,-1 10 2,-2 10 5,2 4 4,-3 3 0,-2 22 3,-1 5 0,-7 6-1,1 1-1,-2-3-8,-4 0 1,-4 0-3,0-2-81,-14-4-175,-13-9-196</inkml:trace>
  <inkml:trace contextRef="#ctx0" brushRef="#br0" timeOffset="49973.92">9694 6665 1002,'0'0'0,"0"0"0,0 0-28,0 0-265,0 0-188</inkml:trace>
  <inkml:trace contextRef="#ctx0" brushRef="#br0" timeOffset="50241.87">9861 6238 781,'0'0'63,"0"0"-54,0 0 31,148-28-3,-118 50-6,-14 14-20,-14 10-5,-2 5 6,-18-3 23,-13-7 0,4-7 18,8-9-16,6-11-10,13-2-12,0-6-15,7-5-1,27-1 1,11 0 2,8 0-2,6 0-62,-7-5-77,-2 1-160,-15-1-278</inkml:trace>
  <inkml:trace contextRef="#ctx0" brushRef="#br0" timeOffset="50499.96">10490 6725 956,'0'0'100,"0"0"-94,-13 117 35,9-57-8,2 3-8,0 4-3,2-4-10,0-8-7,0-8 8,0-8 3,12-5-5,5-15-5,4-6-2,5-12 1,8-1-5,3-12-4,-1-12-56,-11-7-76,-17 4-179,-8 0-307</inkml:trace>
  <inkml:trace contextRef="#ctx0" brushRef="#br0" timeOffset="50633.33">10378 7128 940,'0'0'75,"0"0"-75,0 0-1,167-76-5,-100 48-133,-11-4-222</inkml:trace>
  <inkml:trace contextRef="#ctx0" brushRef="#br0" timeOffset="51013.98">10712 6604 933,'0'0'30,"0"0"-23,150-33-5,-72 25-1,-1 4 5,2-2-6,-12 2 3,-12-4 1,-15 4 6,-15-1 16,-7 5-1,-11 0-13,-3 25 20,-4 8 24,0 16-7,0 7-17,4 13-13,5 4-5,10 6-7,7 5-4,1 2-1,-7 5 2,-13 2-2,-7-2 3,-12-8 6,-26-12 3,-8-14 6,-6-9 4,-3-14-9,3-11-2,6-17-9,3-6-4,9-3-2,11-25-34,11-10-31,12-9-115,0-7-178</inkml:trace>
  <inkml:trace contextRef="#ctx0" brushRef="#br0" timeOffset="51249.45">11901 7059 1045,'0'0'95,"0"0"-89,0 0 1,160-48 7,-99 37-4,-3-3-10,-16 4-1,-16 4-45,-16 1-70,-10 4-93,0 1-77</inkml:trace>
  <inkml:trace contextRef="#ctx0" brushRef="#br0" timeOffset="51427.3">11838 7363 311,'0'0'678,"0"0"-652,0 0-8,147-14 33,-82-2-18,-5 2-19,-13 3-14,-18 5-2,-20 0-99,-9 3-130,-15-1-168</inkml:trace>
  <inkml:trace contextRef="#ctx0" brushRef="#br0" timeOffset="53436.74">13113 6761 643,'0'0'169,"0"0"-134,0 0 28,0 0-11,0 0-45,0 0 10,0 107 24,0-45 11,0 2-18,0-6-4,0-4-4,0-7-9,0-8-3,0-2-5,0-8-3,3-8-2,6-5 1,4-8-5,11-6 2,12-2 1,11 0-3,7-9-1,-2-8-27,0-4-73,-14 1-147,-9-1-240</inkml:trace>
  <inkml:trace contextRef="#ctx0" brushRef="#br0" timeOffset="53671.66">13711 6649 1020,'0'0'44,"0"0"-40,126-48-4,-43 25 30,6 4-7,1-1-4,-14 4-15,-12 6-4,-22 4-53,-19 4-46,-17 2-97,-6 0-3,-18-2-58</inkml:trace>
  <inkml:trace contextRef="#ctx0" brushRef="#br0" timeOffset="54051.92">13744 6650 663,'0'0'157,"0"0"-127,0 0 22,0 0-18,-13 120 12,13-50-4,0 8-6,0 6-3,9 2 4,1 11-3,-2 5-10,-6 6-7,-2 4 2,0-5-10,0-7-1,-14-7 4,-1-12-7,1-11 2,3-8 1,5-18-7,4-13 5,2-11-4,0-11 0,23-2-2,25-7 1,17 0 11,16 0-6,3-18 0,-9 2-3,-11 4-3,-10 5-42,-10 0-94,-7-6-200</inkml:trace>
  <inkml:trace contextRef="#ctx0" brushRef="#br0" timeOffset="54525.21">14989 6546 865,'0'0'98,"0"0"-76,0 0 23,0 0-16,-26 109 9,20-39 14,1 5-27,1-10-13,4-3 0,0-11-10,0-7 0,0-9-2,0-8-59,11-11-87,1-10-140,-2-6-98</inkml:trace>
  <inkml:trace contextRef="#ctx0" brushRef="#br0" timeOffset="54742.8">15295 6825 889,'0'0'120,"0"0"-114,0 0-5,0 0 28,161-5 2,-100-10-19,-7 3-12,-8 5-48,-17-1-167,-12-3-118</inkml:trace>
  <inkml:trace contextRef="#ctx0" brushRef="#br0" timeOffset="55333.59">16184 6465 570,'0'0'343,"0"0"-285,0 0-13,0 0 21,0 0-49,-119 78-4,80-26 3,6 10-8,11 5-5,9-5 0,8-6-1,5-12-2,2-14-4,26-10 4,11-15-7,8-5 0,11-1-5,-2-27-4,-5-9-9,-11-6 10,-8-3 11,-14 3 4,-5 11 0,-9 10 13,-4 15 23,0 7 14,0 0-11,0 2-36,-4 27-3,-10 10 0,5 2 0,7 3-2,2-11-1,0-8-1,18-6-9,8-13 3,6-6 10,5 0 0,3-25 7,-6-5-5,-8-7 2,-4-5 1,-16-2 2,-4-1-1,-2 3 4,-4 12-3,-22 9-3,-4 9-4,-3 10-10,-4 2 2,7 0-19,0 14-79,11 11-129,6 5-43,10 5-130</inkml:trace>
  <inkml:trace contextRef="#ctx0" brushRef="#br0" timeOffset="55687.91">16624 6946 613,'0'0'117,"0"0"-90,98-117 64,-57 63-38,-4-6-13,-5-2-18,-14 8-7,-12 12-12,-6 14-1,0 10 2,-22 10 2,-6 8-12,2 0 4,1 0-4,4 10-6,5 9-30,7 8 10,6 3-9,3-2 5,9 0-1,25-6 5,15-4 26,5-4 6,0 2 0,-4 0 3,-14 0 13,-14 7 11,-13-7-11,-9 3 5,0 4 2,-22 1 3,-13 2-7,-2-4-19,4-4-42,2-8-59,8-6-81,10-4-86</inkml:trace>
  <inkml:trace contextRef="#ctx0" brushRef="#br0" timeOffset="56227.95">17476 6342 693,'0'0'134,"0"0"-132,0 0-1,0 0 23,0 0-13,0 0-5,-88 108 0,64-96-5,2-3 1,2-8 8,3-1-9,3 0 5,5-11 3,5-9-8,4 0-1,0-1 0,4 5-7,15 2 3,4 7 4,6 2 3,4 5-2,1 0 1,-3 0 3,-2 16-2,-10 10 0,-5 4 2,-8 7 14,-6 4 8,0 10 1,-23 3-5,-14 4-8,-2-1-5,-5-10-7,4-8 2,1-16-3,8-11-1,9-12 2,6 0-2,12 0-1,4-17-4,0-1-2,4 2 2,16 7 4,4 8 1,5 1 5,3 0 6,2 17-2,-5 6 1,-5 1-7,-4-2-4,-9-1-1,-3 0-43,-2-7-110,-4-6-165,2-8-118</inkml:trace>
  <inkml:trace contextRef="#ctx0" brushRef="#br0" timeOffset="56483.76">17679 6395 956,'0'0'92,"0"0"-67,0 0-1,0 0 17,37 137 18,-30-62-27,-3 5-8,-4-3-11,3-12 1,4-12-2,4-17-10,5-14 3,5-12-2,10-10-3,8-2 5,1-22-5,-3-5-21,-7 2-59,-17-4-74,-13 1-159,0 1-181</inkml:trace>
  <inkml:trace contextRef="#ctx0" brushRef="#br0" timeOffset="56655.9">17712 6687 747,'0'0'151,"0"0"-141,128-44 34,-46 26 0,3-3-20,-6 2-10,-12 3-10,-26 4-4,-24 4-13,-17 8-81,-17 0-72,-44 6-160</inkml:trace>
  <inkml:trace contextRef="#ctx0" brushRef="#br0" timeOffset="57037.26">15525 7389 752,'0'0'156,"0"0"-156,0 0 10,0 0 5,165 36 45,-45-29-16,34-4-20,24-3 3,19 0 18,17-2-9,4-14-10,-2-6 4,-6-2-10,-27 0-3,-34-4-4,-38 4-7,-37 2 5,-34 6-4,-22 6-2,-13 3 3,-5 3-8,-23 3-7,-23 1-54,-17 0-89,-15 0-116,-7 14-158</inkml:trace>
  <inkml:trace contextRef="#ctx0" brushRef="#br0" timeOffset="57591.91">16705 7819 577,'0'0'67,"0"0"-56,0 0 56,0 0-12,0 0-21,0 0-11,-120 25-9,120-42 2,0-3-1,0-5-13,10 1 17,15 1-6,4 0-6,7 7 5,1 3 8,-4 12-4,-4 1-6,-4 4-7,-5 20-1,-5 6-1,-3 2 2,-10 4 13,-2 2-2,0 1 8,-12-1 3,-13-3-7,-12 1-2,-1-7-10,1-7 1,1-12-5,5-8 1,7-2 0,5 0-2,11 0-1,6-2-1,2 0-2,2 2-9,27 0 8,8 0 3,9 0 1,4 0 1,8 0 0,2 0 5,3 0 21,-5-12 12,-9 0 5,-11 3-23,-13 2-6,-10 2-8,-8 4-5,-5 0-1,-2-5-1,5-4-7,3-9-55,8-9-95,4-11-252</inkml:trace>
  <inkml:trace contextRef="#ctx0" brushRef="#br0" timeOffset="58295.83">18160 6441 830,'0'0'136,"0"0"-119,0 0 12,119 0-2,-44-2 13,8 0-25,-1-3-9,-6 3-1,-12-1 5,-12-3-4,-19 3 0,-15-2-3,-9 3 2,-9 2 3,0-4 19,0 1 13,0 2 8,0 1-21,0 0-13,0 0-9,0 0-4,0 8 5,-4 9 3,-4 5 1,4 7-3,2 3 3,2 3-3,0 8 0,0 9 0,0 10-2,0 6 0,0 10 4,0 5 0,0 1-4,0 13 3,2 1-3,5 4 0,0 0 2,-2 0 0,3-1-1,-7-5-5,-1-3 6,0-10-1,-26-8 4,-14-8 4,-6-6-4,-10-15 3,0-8-8,-2-14 4,2-11-5,0-13-2,1 0-2,-3 0-8,4-19-33,1 3-37,-1 5-61,1-6-225</inkml:trace>
  <inkml:trace contextRef="#ctx0" brushRef="#br0" timeOffset="59012.04">12184 9599 134,'0'0'92,"0"0"34,0 0 46,0 0-21,0 0-22,0 0-6,69 37-43,-32-37-19,11 0-13,3-14-25,-2 2-11,-2-3-12,-7 1-36,-7 6-62,-13 4-182,-15 4-127</inkml:trace>
  <inkml:trace contextRef="#ctx0" brushRef="#br0" timeOffset="59229.88">12208 9851 879,'0'0'114,"0"0"-110,0 0 43,0 0 14,0 0 6,125 37 1,-59-37-28,-1-10-24,-6 0-1,-10 3-14,-9 6-1,-7 1-34,-2 0-83,3 0-137,-1-4-192</inkml:trace>
  <inkml:trace contextRef="#ctx0" brushRef="#br0" timeOffset="60300.04">14018 9595 339,'0'0'276,"0"0"-220,0 0 12,0 0 62,0 0-72,0 0-43,6 0-10,-6 41 27,0 0 6,0 1-30,6-4-2,-2 1 0,-3 0-6,-1 2 0,0 1-68,0 2-122,0 0-16,-5-2-79</inkml:trace>
  <inkml:trace contextRef="#ctx0" brushRef="#br0" timeOffset="60601.79">13700 10210 758,'0'0'99,"0"0"-97,0 0 25,0 0 18,0 0-43,0 0 26,137-14 17,-50-1-25,7-4 8,9 4-4,-1 4 4,-9 10-6,-14 1-20,-23 0-2,-22 0 2,-15 0-3,-9 0 1,-7 0-1,0 0-9,-3 0-21,0 0-11,0 0-43,-3 0-141,-17 0-131</inkml:trace>
  <inkml:trace contextRef="#ctx0" brushRef="#br0" timeOffset="61273.81">14141 10583 615,'0'0'106,"0"0"-103,0 0 26,0 0 3,0 0-11,-69 109 2,51-91-7,2-4-6,0-3 10,3-8 17,3-3-11,-2 0-8,0 0 12,7-12-18,-1-6-8,6-1-4,0-2-9,3 5 8,17-3 1,0 8-5,5 3 5,2 5 7,-3 3-7,0 0-1,-3 17-3,-4 9 4,-3 4 0,-6 4 1,-5 6 4,-3 0 6,0 4 1,-15 2-3,-10 2 2,-6-3-5,-1-5 3,0-9-6,2-7-3,0-13 4,6-9 2,4-2 1,9 0 1,6-13-7,5 1-1,0-3-11,18 3 11,11 5 2,0 7-2,0 0-1,2 7-1,-2 8 2,0 0 1,0-7 3,0-5 8,0-3 21,-2 0-1,0 0 16,-4-9-4,-2-5-21,-5 2-8,-3-2 0,-1 2-13,-3-2 0,2-3-2,5 2-18,4-3-55,4-7-81,0-4-295</inkml:trace>
  <inkml:trace contextRef="#ctx0" brushRef="#br0" timeOffset="61993.31">14986 9701 607,'0'0'142,"0"0"-70,0 0 70,0 0-76,0 0-39,0 0-24,31 34 20,-17 18 20,-6 8 6,-3 5-11,-3 3-7,-2-5-18,2-10 0,-2-11-11,4-16 0,4-9-1,0-9-1,5-7 1,10-1 2,6 0-1,6-4-3,1-11 1,-5 0-42,-2-1-59,-6 0-105,-7-7-139</inkml:trace>
  <inkml:trace contextRef="#ctx0" brushRef="#br0" timeOffset="62238.11">15454 9714 894,'0'0'0,"0"0"25,132-75-25,-68 49 34,-2 3-12,-8 8-10,-14 4-12,-18 6-30,-13 3-38,-7 0-24,-2-1 5,0 3-56,-24 0-92,-8 0-23</inkml:trace>
  <inkml:trace contextRef="#ctx0" brushRef="#br0" timeOffset="62519.51">15476 9756 184,'0'0'220,"0"0"-149,0 0 31,0 0-20,0 0 0,-40 125-4,40-84-16,0 7-2,4 8-15,-1 2-4,-3 2 1,0-6-8,0-5 1,0-11-6,0-9-10,0-8 2,2-7-2,7-3-11,6-6 6,6-3-6,6-2-3,4 0-2,7 0-3,-1-14-13,1-4-62,-2-3-54,-7-8-168,-5-5-101</inkml:trace>
  <inkml:trace contextRef="#ctx0" brushRef="#br0" timeOffset="62736.85">15918 9918 853,'0'0'148,"0"0"-133,0 0-1,0 0 14,0 0 14,2 118-9,4-72-24,-1-6 1,-5-2-10,1-8 2,-1-5 0,0-9-2,3-4-28,-1-4-66,-2-6-135,0-2-50</inkml:trace>
  <inkml:trace contextRef="#ctx0" brushRef="#br0" timeOffset="63140.81">16024 9765 226,'0'0'701,"0"0"-701,147-54 3,-68 37 35,1 0-23,-6 3 0,-14 2-9,-16 4-5,-17 4 0,-13 1 0,-10 3 0,-4 0 5,0 0 23,0 0 32,0 21-26,0 11-9,0 17 2,0 6-10,0 10 2,2 9-8,13 5-2,-3 2-6,-1-9 1,-9-3-1,-2-15 1,0-2 5,-27-8 1,-8-6 1,-7-6 2,-6-9-10,-3-9 7,2-2-10,2-9-1,10-1-20,2-2-39,11 0-115,7-14-183,5-8-313</inkml:trace>
  <inkml:trace contextRef="#ctx0" brushRef="#br0" timeOffset="64363.87">15177 9115 570,'0'0'79,"0"0"-4,0 0 58,0 0-57,0 0-25,0 0-10,16-28-19,-16 28 16,0 0 2,-9 0-7,-11 0-11,-9 9-11,-4-1-3,-3 2 1,-5 2 2,-1 0-6,1 2 2,0-2-6,5-2 4,9-2 5,8-4-1,3-1-2,3-1 4,1 1-4,1 1-1,1 1-4,0-2-2,1 1 5,5-4-3,0 2 2,4 0-3,0-2 0,0 4 0,-2 4-1,-4 8 0,0 6 4,1 7-1,2 4-1,2 8 2,1 5 1,0 3 5,0 4-6,0 3 1,0 0-4,0 2 6,4 2-6,-1 5 0,-1 6 1,2-1 0,-2 5-1,4-5 3,-2-2 1,-2-1-1,2-5-3,3 0 1,-4 1-1,6 2 2,-5 0-3,0-2 3,-4-2-2,0-5 0,0-10 1,0-8 0,0-8-2,0-7 1,0-3 1,0-8 0,0-7-2,0 2 0,0-2 0,0-2 0,0-2 1,0 2-1,0-3-1,0 1-2,0 2 1,11 0 1,18-1 2,9-2 2,9 0 1,9 0-1,-6 0 0,0 0 1,-15 0-1,-10 0-3,-9 0 0,-9 0 0,-1 0 0,-6 0 0,2 0-17,5 0-21,9 0-33,6-12-40,6-16-77,5-16-167</inkml:trace>
  <inkml:trace contextRef="#ctx0" brushRef="#br0" timeOffset="65505.07">16932 10032 243,'0'0'189,"0"0"-58,0 0-6,0 0-41,0 0-23,0 0-33,-3 6-10,24-1 28,16-5 32,11 0-15,7 0-14,8 0-3,1-9 6,-3-3-12,-11 1-11,-11-1 0,-15 7-13,-10 1-8,-11 4-2,-3 0-1,0 0-1,0 0-4,0 0-6,0 0-32,0 0-55,16-8-112,7-9-223</inkml:trace>
  <inkml:trace contextRef="#ctx0" brushRef="#br0" timeOffset="66059.81">17839 9821 360,'0'0'93,"0"0"31,0 0 7,0 0-45,0 0 1,0 0-17,-9-7-39,9 37-20,0 12 33,0 11 15,0 5-22,0 7-19,0-9 5,0-8-10,2-11-1,5-18-11,2-10 7,7-7-1,8-2 0,12-2 9,8-17-7,3 1-2,-5 2-7,-3 6-18,-8 4-68,-5-2-58,-4-2-151,-3-6-112</inkml:trace>
  <inkml:trace contextRef="#ctx0" brushRef="#br0" timeOffset="66308.03">18454 9557 939,'0'0'58,"0"0"-53,120-72 21,-50 47 49,3 1-51,0 4-1,-9 6-19,-18 6-4,-19 6-18,-18 2-58,-9 0-72,0 0-18,-13 0 31,-12 5-104</inkml:trace>
  <inkml:trace contextRef="#ctx0" brushRef="#br0" timeOffset="66651.03">18522 9575 503,'0'0'153,"0"0"-150,0 0 90,0 0 25,0 132-21,4-78-42,0 3-11,3 3-6,-3 8-3,-4 4-7,0 2-5,0-4-7,0-8 3,0-11-5,0-15 1,0-12-6,0-8 1,0-10-2,16-3-1,9-3 0,8 0-3,7 0 8,2-3-10,-1-9-2,-6-2-20,-6-1-61,-4 0-55,-10-7-145,-3-3-101</inkml:trace>
  <inkml:trace contextRef="#ctx0" brushRef="#br0" timeOffset="67175.77">19253 9726 943,'0'0'86,"0"0"-77,0 0 69,0 0-52,0 0-20,-123 114 4,98-61-4,9-2-6,8-1 3,8-10-3,0-8-2,4-8-5,23-13-30,8-11-5,10 0 22,6-25 12,-4-11-8,-7-5 2,-7 4 14,-12 5 1,-10 9-1,-6 11 17,-5 10 11,0 2 26,0 0-24,0 0-30,0 0 0,0 23-9,-8 5 7,2 0 0,6-3-8,0-6-16,0-7 9,23-6 5,10-6 12,1 0-2,5-16 5,-8-10 8,-8-4 17,-7-2 4,-14-5-5,-2 2-3,0 2-9,-23 9 3,-3 9-9,-3 6-9,-4 9-2,5 0-13,4 9-62,4 15-92,6 3-167,8 4-269</inkml:trace>
  <inkml:trace contextRef="#ctx0" brushRef="#br0" timeOffset="67551.87">19747 10066 868,'0'0'119,"0"0"-103,85-136 87,-54 92-60,-11 2-17,-6 9-18,-13 3 1,-1 5-1,0 9-4,-20 2-4,-1 5-5,-4 7-6,0 2-13,3 0-40,5 8-4,5 14 8,10-2-52,2 2 36,11 1 22,21-5 20,5 0 33,3-3 2,1 2 7,-3 3 27,-5 0 18,-8 3-3,-10 4-8,-7-1 9,-8 2-16,0 0-2,-13 0 1,-13-2-12,-3-3-15,-1-6-7,4-5-65,6-9-70,6-3-45,8-17-149</inkml:trace>
  <inkml:trace contextRef="#ctx0" brushRef="#br0" timeOffset="68074.82">20393 9668 789,'0'0'28,"0"0"-28,0 0 39,0 0-24,0 0-5,0 0-3,-60 88 1,47-87-5,5-1 6,-2 0 7,1-4-5,5-14-11,4-2-11,0-1-21,0 0 4,15 5-5,8 0 0,4 4 28,-1 2 10,3 4 6,1 3 9,-1 3-6,-3 0 16,0 12-3,-3 9-2,-3 9 20,-3 6-8,-7 4 2,-10 7-5,0 4-8,-12 8-12,-23 0 4,-7-2-12,-3-10-4,3-10 4,6-19-5,8-11 4,11-7 6,9 0-2,5-21-9,3 1-2,0 2-9,7 2 8,9 12 3,1 0 0,1 4 0,5 0 7,1 0-6,-2 8 1,-1 5 1,-6 2-3,-1 2-42,-1-3-120,3-7-92,1-7-138</inkml:trace>
  <inkml:trace contextRef="#ctx0" brushRef="#br0" timeOffset="68346.63">20794 9627 928,'0'0'78,"0"0"-64,0 0 30,0 0 14,37 120 7,-24-60-22,-1 7-18,-2 0 2,-4 0-7,4-11-5,3-10-10,3-14-1,4-14-1,5-7-2,6-11 2,4 0-3,3-24-6,1-6-32,-14 2-51,-13-4-89,-12 7-169,-6-1-262</inkml:trace>
  <inkml:trace contextRef="#ctx0" brushRef="#br0" timeOffset="68490.37">20781 9927 235,'0'0'518,"0"0"-498,0 0-14,0 0 32,163-51-28,-112 33-10,-5-5-72,-17 2-156,-21 0-269</inkml:trace>
  <inkml:trace contextRef="#ctx0" brushRef="#br0" timeOffset="68893.87">20969 9467 526,'0'0'344,"0"0"-342,153-28 6,-74 21 31,1 1-26,-7 1 21,-4-2-16,-15 4-11,-18-2 19,-18 5-5,-14 0 1,-4 0 2,0 15 4,0 17 13,0 12 0,-4 10-11,0 5-16,4 6-9,0 7 4,0 4-7,19 11 4,0-3-5,3-4 2,-7-7 11,-13-10-2,-2-6 2,-17-10 5,-22-6-1,-7-11-10,-2-8-4,7-16-1,-5-6-3,9 0-19,8-16-23,1-16-47,12-12-130,4-9-169</inkml:trace>
  <inkml:trace contextRef="#ctx0" brushRef="#br0" timeOffset="69635.48">21585 8999 831,'0'0'88,"0"0"-87,0 0 73,129-74-39,-79 62-13,8 5-14,0-2 2,2 1-1,1 2 0,-8-3 4,-11 7 1,-7-1-2,-14 1-10,-7-2 0,-3 1-1,-5 3 3,-2-3-2,4 1 7,-3 0 0,-5-2 7,2 2 2,-2 0 18,0 2-8,0 0-6,0-2-5,0 2-6,0-3-3,0 3-2,0 0 0,0 0-1,0 0-1,0 0-1,0 7-1,0 20-1,0 12 7,0 7 1,0 10 0,8 9 3,1 7-1,3 6 0,1 4-5,-4 6 2,2 6-3,-2 5-2,-5 2 4,0 5-1,-4 0-1,0-6-1,0-5 2,0-14 1,0-12-2,-8-6 1,-3-5 0,-7-12 1,-2-3 6,-4-11-3,-9-8-4,-6-6 1,-12-3 1,-7-8 0,-2-3-3,0-1-5,4-2 1,2 2-1,10-2-22,8 3-28,14 3-53,8-7-163,5 0-477</inkml:trace>
  <inkml:trace contextRef="#ctx0" brushRef="#br0" timeOffset="70351.51">19201 11325 967,'0'0'61,"0"0"-17,0 0 32,0 0-67,0 0 25,0 155 5,0-92-31,0 0-4,4-2 0,3-3-4,-4-4-37,-3-2-83,0-8-106,0-10-71</inkml:trace>
  <inkml:trace contextRef="#ctx0" brushRef="#br0" timeOffset="70752.9">19241 11339 966,'0'0'14,"0"0"-5,0 0 62,147-64-47,-120 81-21,-14 23-4,-13 7 1,0 6 0,-17-5 0,-12-2-5,-5-4 4,-1-9 2,4-4-2,4-9-9,9-6 9,11-6-11,7-4-8,0-4 7,11 0-24,18 0 37,2 0 0,2 3 2,-6 12 4,-12 12 4,-5 5-7,-10 4 16,0 0 14,-10-1 11,-13-6-12,-4-5-6,-2-4 1,-3-3-22,6-10 3,-1 0-7,5-7-2,6 0-32,7-5-63,9-21-88,5-9-102,24 0-191</inkml:trace>
  <inkml:trace contextRef="#ctx0" brushRef="#br0" timeOffset="71134.8">19583 11710 567,'0'0'156,"0"0"-141,0 0 35,-58 127-10,58-95-32,0-4-5,17-10 0,16-12-3,6-6-5,4-3 2,3-24 3,-8-9 5,-7-5-2,-8 0 2,-13 1 5,-5 10 15,-3 11 34,-2 14 18,0 5-2,0 19-59,0 34-12,4 22-4,6 24 23,0 13-10,1 13 8,0-1 1,-6-8 1,-5-19 0,0-23-6,-20-28 7,-7-20 1,-4-20 2,0-6 4,0-20 1,2-27-24,9-19-8,10-16-7,10-14-27,0 0-58,23 7-119,13 17-303</inkml:trace>
  <inkml:trace contextRef="#ctx0" brushRef="#br0" timeOffset="72088.5">20405 11730 42,'0'0'891,"34"-117"-884,-19 56-7,1 1 37,-1 4-31,-6 6 1,-2 6 1,-7 9-1,0 7 33,0 12 0,-7 8 13,-11 8-14,-4 0-27,-3 29-12,1 5 1,4 8-1,7 2 1,8 6-2,5 2-2,0 2 3,9-4-1,11-6-5,6-8-7,8-14-11,4-8 0,2-11-15,2-3 3,-1-12-3,-8-21-4,-6-4 9,-10 3 31,-8 1 3,-6 11 15,-3 12 50,0 2-10,0 6 3,0 2-5,0 0-40,0 17-13,-5 12-3,5 2 2,0 6-1,0-3-2,7-6 2,11-5-12,2-6-1,6-6 1,0-8-8,-1-3 6,2 0 10,-2-14 6,-2-11 0,-3-4 2,-6-7 0,-2 5 0,-3 8 4,-4 11-3,-3 8 1,-2 4 4,0 0-8,0 0-11,0 19 5,0 4 6,0 3 1,0-9-1,0-10 0,0-3 0,0-4-1,4 0 1,7-18 4,6-7 2,3 0-6,-1 4 0,1 6-3,-5 9 1,-1 4-1,-5 2-7,-3 4-4,-2 22 7,-4 6 3,0 8 2,0-3 2,0-6-1,0-3 0,6-11-10,11-9-11,8-8 2,8 0 1,5-21 14,5-16 5,-3-8 2,-5-6 1,-8-2 0,-9 7 1,-9 8 9,-9 13 16,0 12 33,0 9-4,-20 4-5,-2 0-30,-2 10-4,5 16-10,2 10-5,10 2-2,7-1-2,0 0 0,5-7 0,14-2 2,6-8-2,2-6-26,2-5-25,2-9-77,4 0-143,1-5-86</inkml:trace>
  <inkml:trace contextRef="#ctx0" brushRef="#br0" timeOffset="73528.89">21729 11492 565,'0'0'166,"0"0"-44,0 0 33,0 0-62,0 0-29,0 0-41,-87 2-22,53 36 0,5 5 2,8-3-3,7 1-4,14-3-3,0-10-20,8-11-41,25-13 1,4-4-7,-1-10 30,-5-23 17,-5-3 27,-6-2 5,-6 1 16,-5 0 29,-9 14 9,0 5 9,0 13 11,0 5-28,0 0-22,0 8-28,-5 16-1,1 10 0,4 2 0,0-2 0,0-4-1,15-4 0,10-10-15,8-8 3,6-8 5,-1 0 8,-1-28 1,-4-7 1,-8-10 2,-9-3-1,-14-1 3,-2-3-2,0 13-4,-13 6 1,-3 12-2,5 7 1,4 7-3,5 3-24,2 4-28,0 0-37,0 3-20,11 12 83,14 1-6,4 1 13,2 1 18,-2 2 4,0 4 2,-7 1 2,-7 7 6,-3-3-1,-5 0 6,-3-6-3,0-6 2,2-4-9,4-5-1,3-6 1,6-2-1,2 0 1,8-25 1,-1-6-6,4-5 0,0 0 1,-10 4 0,-4 8 8,-9 9 54,-9 10 10,0 5 9,0 0-30,0 0-33,0 12-19,-2 14 7,-5 6-7,7 0-1,0-4 1,0-6-2,9-4-3,11-8-4,7-6-13,7-4 18,1-3 1,-2-16-12,1-9 0,-8-4 10,-3-4-3,-8-6 7,-6-6 2,-4-8 0,-5-9 2,0-1 2,0 2-1,0 6 6,-2 12 1,-3 9-6,0 16 2,3 10-2,0 6 2,-2 5-7,-3 0-16,-2 0 8,0 5 8,0 10 2,3-1-2,-1 6 0,4 4 0,3 10 0,0 6 0,0 7-2,0 8 3,10 3-1,3-4 2,2 0-1,3-7-2,4-7 1,4-8-7,3-9-1,2-14-3,2-9-1,3-2 4,-3-25 6,-2-4 0,-9-3 2,-4 3 4,-9 5-1,-4 11 13,-5 7 23,0 8-13,0 0-26,0 15-6,0 15 6,0 5 2,2-3-2,9-4 0,7-8-2,7-6-8,2-6-6,6-8 16,-2 0 0,-4-14 1,-6-10 2,-4-1 1,-11 0 1,-5 4 0,-1 9 10,0 7 3,0 5 10,0 0-7,-7 24-16,-7 24-1,3 18 4,9 18 6,2 11-6,0 7 1,4 4-2,8-4-1,-6-5-6,-6-20 6,0-16-2,-4-18 2,-21-16 8,-6-15-2,-4-10-3,-6-2 0,1-6-8,2-17 3,2-6-4,0 0 0,2-6-10,4-1-17,-4-6-25,3-7-51,-2-4-160,-3-8-226</inkml:trace>
  <inkml:trace contextRef="#ctx0" brushRef="#br0" timeOffset="73665.62">22246 11191 495,'0'0'436,"0"0"-436,0 0-25,0 0-118,0 0-315</inkml:trace>
  <inkml:trace contextRef="#ctx0" brushRef="#br0" timeOffset="73804.74">22513 11257 432,'0'0'373,"125"-14"-322,-58-3 85,-11 5-47,-23-1-69,-19 9-20,-14 4 0,-45 0-108,-37 0-211,-32 0-292</inkml:trace>
  <inkml:trace contextRef="#ctx0" brushRef="#br0" timeOffset="73941.92">21332 11187 569,'0'0'526,"0"0"-525,0 0-2,0 0 1,0 0-194,0 0-90</inkml:trace>
  <inkml:trace contextRef="#ctx0" brushRef="#br0" timeOffset="74393.84">20520 12631 863,'0'0'123,"0"0"-96,0 0 62,0 0-64,0 0 8,-48 136 2,48-71 0,0 0-14,0 0-5,0-1-11,2-1-2,-2 0-3,0-3 0,0-7-51,-11-16-64,-5-14-134,-2-22-25,1-1-101</inkml:trace>
  <inkml:trace contextRef="#ctx0" brushRef="#br0" timeOffset="74587.08">20445 12691 628,'0'0'93,"0"0"-62,0 0 119,116-49-121,-107 64-24,-7 11 17,-2 6 6,0 2-8,-11 1-9,-11-5-8,-5-1-3,2-7-16,6-8-114,5-7-33,7-7-33,7-8-61</inkml:trace>
  <inkml:trace contextRef="#ctx0" brushRef="#br0" timeOffset="74969.78">20445 12691 413,'176'26'111,"-142"-26"-49,1 0 77,-6 22-70,-4 9-33,-8 3 22,-7 4-1,-9-4-29,-1-6-14,0-10-4,0-8-2,0-6 0,0-4-3,0 0 7,0-4 17,0-15-20,9-1-9,10 3-6,-4 6 6,2 10-4,1 1 3,-2 0-2,2 5 1,0 12 2,4-6 0,1-3-1,2-5 1,1-3 3,-2 0 0,-5-18 1,-11 0 11,-6-3 15,-2 3 8,0 1-6,-22 5-15,-7 7-11,-5 5-6,3 0-9,4 8 5,11 6-38,11-2-61,5-3-117,4-9-74,23 0-33</inkml:trace>
  <inkml:trace contextRef="#ctx0" brushRef="#br0" timeOffset="75328.67">21161 12784 681,'0'0'172,"0"0"-166,0 0 77,0 0 3,24 124-11,-10-68-30,-4 4-19,2 8-4,-5 4-8,-3 3-3,-4-3-7,0-14 1,0-16-5,0-16-3,-4-18-15,-1-8-13,0-6 31,3-34-36,2-22-42,0-14 53,0-14 18,14-6 7,13 3 0,8 16 2,3 19 14,2 22 33,-6 18 0,-12 9-22,-6 9 6,-10 0-30,-6 20-3,0 11 9,-27 6-3,-6-1-6,-1-5-11,4-2-76,9-7-67,6-4-139,11-10-119</inkml:trace>
  <inkml:trace contextRef="#ctx0" brushRef="#br0" timeOffset="76340.96">21579 12918 689,'0'0'60,"0"0"-38,0 0 105,70-119-62,-68 93-35,-2 6-10,0 6-4,0 4 5,-9 4 17,-4 6-14,-1 0-14,1 0 2,0 15-12,3 8-1,5 7 0,4 2 1,1 0-2,0 1 2,8-9-1,17-6 0,2-9-2,8-9 3,3 0 1,3-14 4,-6-18 0,-3-6 1,-10-3 1,-11-6-5,-11 6 1,0 6-3,-4 7-12,-15 12 9,6 10-17,3 6-42,2 0-16,6 0-7,2 14-1,0 2 23,18 0 27,5 0 23,4 0 13,-4 3 0,-2-4 3,-5 2 19,-5 0 10,-5 0 1,-2-2 7,1-1-15,0-4-13,1 2-1,1-3-10,2-1 3,5-4-1,5-2 3,8-2-3,2 0 3,2 0 2,2-11-7,-4-2 2,0-6 1,-2-7-1,-4-4 13,-6-6-5,-3-10 2,-3-4-2,-7-6 5,-2 2-3,-2 7 5,0 10 6,0 8 8,-4 11-1,-2 9 11,-3 7-17,2 2-8,-2 2-17,-4 25 0,2 11 0,-1 11-2,8 4 2,4 4 0,0-3 0,0-3 0,9-12 0,15-13-11,8-10 9,4-12-5,8-4 7,-2 0 2,-4-20 4,-9 2-4,-11 4-1,-9 8 6,-8 4-7,2 2-4,-3 0 0,5 0-2,4 0 5,4 2 1,5 3 0,5-5 1,2 0 1,5 0-1,-4-9 1,-5 3 1,-6 6-3,-3 0-1,3 12 1,1 29 2,1 13 5,-1 12 1,-7 12 3,-5 3 1,-4 0 6,0-5 6,-19-13-2,-10-17 0,0-20 3,2-18-2,0-8-3,0-3-2,0-23-18,0-8 0,1-7-14,0-9-37,-7-9-104,-2-9-247</inkml:trace>
  <inkml:trace contextRef="#ctx0" brushRef="#br0" timeOffset="76493.55">22316 12591 954,'0'0'66,"0"0"-57,152-101 58,-96 71-33,-13 9-34,-22 3-56,-21 1-134,-19 3-77</inkml:trace>
  <inkml:trace contextRef="#ctx0" brushRef="#br0" timeOffset="77076.76">20835 11485 311,'0'0'33,"0"0"58,0 0 33,0 0-26,0 0 23,0 0 8,25-37-47,-25 37-19,0 0-11,0 0-10,0 0-8,-2 0-24,-6-4-7,2-3 0,6 2 13,0-5 3,0 2 0,0-1-1,0 4 3,0-2-19,0 6-2,0 1-3,0 0-46,0 9-193,0 12-202</inkml:trace>
  <inkml:trace contextRef="#ctx0" brushRef="#br0" timeOffset="78722.36">10456 14243 383,'0'0'117,"0"0"26,0 0 45,0 0-79,0 0-69,0 0 0,0 0 6,13 0 14,24 0-3,7-10-16,12-4-23,6-2-9,2 0-9,-4 6 0,-9 4-66,-14 6-71,-20 0-139,-17 12-94</inkml:trace>
  <inkml:trace contextRef="#ctx0" brushRef="#br0" timeOffset="78902.97">10477 14524 730,'0'0'95,"0"0"-78,0 0 66,0 0-14,0 0-5,137-27-40,-70 13-24,7 7-24,1-11-228,2-4-335</inkml:trace>
  <inkml:trace contextRef="#ctx0" brushRef="#br0" timeOffset="79287.46">11694 13948 844,'0'0'125,"0"0"-100,0 0-3,0 0 4,-3 102 27,12-49-4,-5 3-28,3-8-14,-3 3-7,1-2 0,-2-1-37,-3 1-120,0-9-137,0-8-152</inkml:trace>
  <inkml:trace contextRef="#ctx0" brushRef="#br0" timeOffset="79519.03">11432 14712 496,'0'0'444,"0"0"-407,0 0-35,192 0 60,-80-16-4,2-4-28,-4-4-7,-7-2-2,-20 1 4,-21 8 1,-24 8-18,-23 9-8,-15 0-19,-4 0-67,-35 17-35,-13 5-198,-7-3-324</inkml:trace>
  <inkml:trace contextRef="#ctx0" brushRef="#br0" timeOffset="80019.12">11833 15105 696,'0'0'28,"0"0"-23,0 0 12,-108 100 8,87-87-7,-1-10-7,5-3 3,-2-3 32,11-25 2,6-12-20,2-3-17,0 2-2,26 6-1,10 7-5,6 4-2,5 12 0,4 7 3,-2 5 7,-4 17-9,-14 17-2,-7 7 3,-10 0-3,-12 5 0,-2 4 1,-6 4 3,-24 5 9,-8-1 0,-6-2-2,2-8-5,-3-6-2,5-12-1,7-11 1,6-14 3,7-5-4,8 0 6,11 0 4,1-17-6,4-4-7,23 4-3,8 4 3,9 9 9,4 4-1,-2 0 3,-3 9-7,-5 12 1,-9 4-4,-3 0 0,-5-2-1,-4-5-8,1-6-59,-3-7-99,4-5-84,-2-3-138</inkml:trace>
  <inkml:trace contextRef="#ctx0" brushRef="#br0" timeOffset="80769.73">13073 13810 820,'0'0'115,"0"0"-75,0 0 41,0 0-49,0 0-20,0 0-1,-102 27-10,39 0 2,-9-8 0,-1-2 0,-1-1-3,8-3 5,8-1-4,18-5 5,17 0-4,10-4 2,11 1-1,2 1 0,0 4-2,0 7 0,0 8 13,0 7 8,0 9 14,9 10 3,-1 13-13,0 4 1,-1 13-10,3 5-4,1 9 3,-2 6-5,1 13 0,-2 3-4,-1 4 0,0 0-3,-3-6 7,0 2-5,3-11-2,-3-1 1,3-5-2,-4-9 0,-1-6 1,-2-10-4,0-10 2,0-6-2,0-13 2,0-9-2,0-10 0,-2-8 0,2-1 0,0 3 0,24 1 0,16 1-1,12-4 2,8-4 0,2-5 7,1-9-6,-5 0 2,-10 0-1,-12 0 0,-16 0 0,-8 0-2,-8 0-2,-2 0-10,5 0-45,6-19-58,5-25-313</inkml:trace>
  <inkml:trace contextRef="#ctx0" brushRef="#br0" timeOffset="82800.81">13706 14055 377,'0'0'112,"0"0"-20,0 0 11,0 0-39,0 0 5,0 0-13,0 0 0,0-21-28,0 37-14,0 17 28,7 4 16,-1 9-16,-1 5-9,0-3-7,-1 3-9,0-12-6,-1-4-7,-3-7 1,0-9-4,0-2 1,0-7 0,0-3-2,0-2-6,0 1-63,0 0-109,0 0-110,-7-3-155</inkml:trace>
  <inkml:trace contextRef="#ctx0" brushRef="#br0" timeOffset="83199.38">13312 14825 658,'0'0'87,"0"0"-71,0 0 16,0 0 25,151-18 19,-75 8-35,8 1-2,10-3 9,4 2-1,1-4-3,-4 2-14,-1 2 3,-5-3-7,-6-4-4,-8 3 1,-17 0-10,-9 4-1,-21 2-10,-13 6-2,-9 0 0,-6 2 0,0 0-2,0 0-45,-27 6-89,-10 10-124,-10-2-102,-4 4-137</inkml:trace>
  <inkml:trace contextRef="#ctx0" brushRef="#br0" timeOffset="83782.94">13711 15619 600,'0'0'177,"0"0"-118,0 0-7,0 0-10,0 0-13,93-117-13,-63 73 11,0-5 0,-5 0-3,-7-6-9,-7 12-3,-7 2-10,-4 14 3,0 5 1,0 9-5,-17 8-1,-3 5-7,-5 0-10,2 0-3,1 18 4,7 4 9,8 2 5,7 2 1,0 6-1,11-6 2,18 0 0,7-3 0,7-4 0,0-1-1,1-2 1,-8 2 0,-4 1 4,-11 2-1,-10-1 3,-9 5 10,-2 2 14,-2 1-1,-23 3-13,-8-5-7,-5-8-4,2-1-2,10-8 0,7-3-3,11-6-6,8 0-57,0-24-101,10-18-369</inkml:trace>
  <inkml:trace contextRef="#ctx0" brushRef="#br0" timeOffset="84161.7">14934 14490 706,'0'0'178,"0"0"-152,0 0-11,0 0 47,143 0-3,-85 0-27,-3 0 1,-6-5 7,-10 0 4,-14 1-5,-14-1-12,-7 5-17,-4 0-2,0 0-6,0 0-2,0 0-75,-8 0-170,-5-9-371</inkml:trace>
  <inkml:trace contextRef="#ctx0" brushRef="#br0" timeOffset="88307.41">16121 14219 186,'0'0'257,"0"0"-146,0 0-52,0 0-8,0 0 0,0 0-8,0 0 32,0 7 1,0 2-19,0-3-9,0 0-3,0 0-15,0-1-1,0-5-13,0 0-8,0 0 1,0 0-2,0 0-2,17-9 1,12-14-1,4-3 1,1-9-3,-1 1-1,-6-4-2,0-3 2,-2 2 1,-6 1-3,-1 4 1,-4 9-1,-7 5 0,-5 4 0,-2 2 3,0 4-3,0 2 0,0 2-2,-7 6 1,-9 0-5,-3 0-4,-8 9-14,0 11-5,5 1 29,3 3 0,11-1-1,6 0-1,2-3 0,0 4-2,15-1 4,11-2 0,9 0 3,4-5 0,-1 2-3,5-3 0,-5 6 0,-7-3 2,-4 3-1,-10-1 4,-5 1 2,-10-3 2,-2 1 5,-2 7 13,-21-5-4,-6 3-5,-4-3-8,2-4-4,2-2-6,4-9 0,10-3-2,4-3-52,11 0-117,0-9-241</inkml:trace>
  <inkml:trace contextRef="#ctx0" brushRef="#br0" timeOffset="88853.77">15726 14770 590,'0'0'112,"0"0"-43,0 0 60,0 0-72,0 0-21,0 0 17,176-9 12,-65-3-24,30 0 9,26-8-5,24-3-15,12 1-14,8 2-2,-2 4-4,-14 4-1,-14-2-1,-22 2 6,-26-4 8,-23 0-1,-24-2 4,-20 4-2,-20 0 1,-19 6-6,-14-2-7,-6 8-9,-7-1-2,0 3-3,0 0-53,-7 0-60,-35 0-121,-23 19-311</inkml:trace>
  <inkml:trace contextRef="#ctx0" brushRef="#br0" timeOffset="89447.65">15815 15833 531,'0'0'171,"0"0"-135,0 0 57,0 0 7,0 0-51,0 0-10,103-138-4,-66 84-14,-3 1 10,-7 10-7,-11 10-16,-15 11-3,-1 8-2,0 11-3,-17 3-1,-8 0-24,0 3 4,1 20 3,4-6 5,7 7 3,8 2 0,5 4 7,0-1 1,9 0-6,18 0 8,2-3 3,5-4-3,-4 0 0,-2 0-1,-6 0 2,-2-3 0,-14 1-1,-4-1-2,-2-5 2,0 0 1,-17 4 0,-6-1-1,1 1-32,-1-9-82,4 1-30,1-8-60,5-2-65</inkml:trace>
  <inkml:trace contextRef="#ctx0" brushRef="#br0" timeOffset="90137.3">16352 15155 553,'0'0'60,"0"0"-60,0 0 54,0 0-17,0 0-15,0 0 0,-54 90 9,40-83 6,1-5-13,5-2-5,1 0 6,3-2 6,0-14-20,2-2 2,-1 0-9,3 0-4,0-1 7,0 3-7,13 5-1,8 0 0,-2 10 0,2-4 1,-3 5 0,-3 0 0,-1 0 6,-1 0 1,0 10-1,1 6 1,-1 2 2,-2 5 1,-2 0-5,-5 8 4,-4 5 2,0-7-6,0 8 6,-6-1-7,-15-6 11,-1-2-6,0-2-2,0-12-5,-2-2 3,8-6 1,2-1-3,3-5 1,5 0 4,6-5-7,0-7-2,0 3-2,6-2-2,17 7 5,4 4-2,1 0 0,-1 0 2,-1 15-2,-1-8 4,0 0-1,-4-4 0,2-3 13,0 0 18,-5-2 5,-3-10-3,-1-2-5,-7-2-17,1 2-8,-6 4-1,0 6-3,0 4-36,4 0-60,9 0-206,3 11 36</inkml:trace>
  <inkml:trace contextRef="#ctx0" brushRef="#br0" timeOffset="90415.87">16956 15499 701,'0'0'128,"0"0"-106,0 0-5,0 0 62,34 116-40,-23-70 1,-6-2 1,-1 0 1,-2-3-13,-2-2-10,0-9-11,0-2-3,0-9-5,0-2 0,0-4-34,0-4-63,0-4-71,-8-5-97,-4 0-160</inkml:trace>
  <inkml:trace contextRef="#ctx0" brushRef="#br0" timeOffset="90594.31">16782 15829 917,'0'0'108,"0"0"-102,0 0 38,150-52-8,-75 24-24,-1-2-4,-8 6-8,-14 2-8,-12 3-108,-12 3-119,-7-3-88</inkml:trace>
  <inkml:trace contextRef="#ctx0" brushRef="#br0" timeOffset="91193.08">17616 15448 704,'0'0'92,"0"0"-91,0 0 21,0 0 19,0 0-35,0 0-1,-60 90 2,38-90 1,-1 0 2,4 0 15,5-18 6,7 0-1,5 0-14,2 0-7,0 0-9,13 2 0,12 2 0,2-4 0,6 6-1,-2 2 1,-2 6 0,-2 4 0,-7 0-2,0 16 1,-4 9 1,-3 4 0,1 3 3,-6 4 4,-1 4 1,-5 4 4,-2 1 3,0 0 3,-15-4-3,-12-1-6,-2-5-2,-2-8-4,0-5-3,-1-14 5,6-2-3,3-6 5,10 0-2,9 0 1,4-3-1,0-8-4,2 3-1,21 2-2,2 2 2,1 4 1,4 0 3,-3 0 2,0 10 1,-4 6 3,-2-1-4,0-2 7,-1-9 2,2 0 4,0-4 2,1 0 1,-1-8-5,-2-5-10,-2-10-7,-7 1-13,-2-5-80,-9-5-189,0-7-295</inkml:trace>
  <inkml:trace contextRef="#ctx0" brushRef="#br0" timeOffset="91869.67">18000 14825 628,'0'0'114,"0"0"-104,0 0-10,0 0 13,0 0 27,0 0-5,-30 52-15,9-42-2,0-5-4,3 0 1,5-5 7,2 0-3,4 0-1,0-10-1,5-8-14,2 0 7,0-4-9,0 4-1,14-3 0,10 6-3,0 2 3,3 5 3,4 6-3,-1 2 4,-1 0-2,-3 9 0,0 9-1,-6 10 7,-1-5-3,-8 5 8,-4 5-5,-7-1 10,0-5-2,0 5 3,-18-6-6,-7-1 1,-4-3-7,0-6-7,0-4 3,-2-2-3,9-6 2,4 0-3,12-4 2,4 0-1,2 0 0,0 0-12,0 0 5,13 0 7,15 0 1,4 0 0,5 0 3,0 0-3,-2 0 6,1 4-3,-2-4 11,-1 0 7,-4 0 9,-7 0 7,-3-14-4,-1 6-4,-6-6-6,-1 0-6,-4 2-5,-1-2-9,-2 2-4,-1-2-1,2-1-59,1-6-132,0-5-259</inkml:trace>
  <inkml:trace contextRef="#ctx0" brushRef="#br0" timeOffset="92820.98">18385 13759 848,'0'0'52,"0"0"-39,0 0 6,0 0 11,170 0-12,-99 3-7,0-3 13,-4 0-2,-7 0 7,-4 0-4,-12-6 16,-6 0-7,-13 0-11,-12 4-9,-5 0-3,-8 2 3,0 0 3,0 0 9,0 0 2,0 0-7,0 0-3,0 0 0,0 0-6,0 0-4,0 0-5,0 0 2,0 0-5,0 0 0,0 0 0,0 0 0,0 14 0,0 8 3,0 4 10,0 0-5,0 2-1,0-1 1,0 6 0,2 1 0,3 5-2,3 1 3,0 7-1,0 6-1,0 5 2,1 6-4,-3 1 0,6 7-2,-3-1 1,-1-1-2,4 1-1,-3 1 0,2-4-1,0 3 3,-2-10-2,-2 3-1,-2-3 0,1 3 1,-4 4-1,0 3 2,1-5 0,-3-2-1,2-4-1,-2-2 0,0-6 1,4-4-1,-3-3 1,5-5-1,1-4 1,-5 0-2,3 0 2,-1-2-1,-4-2 1,2 0-1,0-2 0,-2-2 0,2 2 0,1-3 1,-1-8 2,0 2-2,1-7-1,1-5 0,-4 0 0,0-9 0,0 3 0,0-3 1,0 0-1,0 5 2,-7 1 0,-24 6 1,-16 2-3,-8 4 1,-4 0 1,-3 0-4,0 0 5,8-2-2,8-2-1,12-8-1,12-1-3,8-2-21,11-3-38,3-5-39,0-22-177,15-21-716</inkml:trace>
  <inkml:trace contextRef="#ctx1" brushRef="#br0">20415 12774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54:11.6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6598 1273 912,'0'0'119,"0"0"-70,0 0-36,0 0-10,0 0 10,131-24-4,-77 14-2,-5 0-7,-11 4-47,-17 4-103,-16 2-118,-5 0-166</inkml:trace>
  <inkml:trace contextRef="#ctx0" brushRef="#br0" timeOffset="150.94">6550 1534 762,'0'0'82,"0"0"-28,0 0-17,0 0-25,119 0 18,-31-23-30,12 0-2,0-3-215,-7-6-209</inkml:trace>
  <inkml:trace contextRef="#ctx0" brushRef="#br0" timeOffset="362.53">7937 984 1038,'0'0'152,"0"0"-148,0 0 8,0 0-12,0 0 7,0 0 1,0 143-5,0-97-3,0 0-12,2-1-64,-2 6-96,0-1-106,-26-6-148</inkml:trace>
  <inkml:trace contextRef="#ctx0" brushRef="#br0" timeOffset="601.47">7532 1717 813,'0'0'239,"0"0"-239,0 0 14,0 0-14,178-3 46,-60-13 3,5-6-20,-1-2-11,-15-4 6,-15 5 6,-19 0-1,-17 7-17,-24 4-8,-15 5-2,-15 7-2,-2 0-67,-22 7-59,-27 17-124,-11 6-186</inkml:trace>
  <inkml:trace contextRef="#ctx0" brushRef="#br0" timeOffset="1110.56">7991 2089 450,'0'0'69,"0"0"-12,-120 100 15,81-79-32,7-9 3,9-10-14,5-2-6,5 0 22,7-26 1,6-5-13,0-5-27,11 0 2,17 4-8,3 6-1,9 6 1,0 8 4,3 9 3,1 3 4,-5 0-2,-8 27 1,-7 7-7,-8 12 16,-11 2 1,-5 7-6,-1 3 6,-28 2-4,-13-6-4,-3-3-6,-1-7-2,5-13 0,7-13 0,8-14 1,8-4 2,8 0 5,6-9-7,4-4-5,0 1-7,3 4 4,19 6-3,8 2 6,10 0 4,4 5 9,2 6 1,2 1 7,-4-5-5,-1 0 5,-4-5 9,-2-2-8,-3 0-8,-5 0-9,-8 0-5,-4-16-9,4-10-68,1-12-100,3-14-265</inkml:trace>
  <inkml:trace contextRef="#ctx0" brushRef="#br0" timeOffset="1380.25">8838 1159 1003,'0'0'103,"0"0"-98,131-58 4,-41 35 18,5 8 6,1 0-20,-11 9-13,-16 1 0,-22 2 0,-22 1-31,-15 2-26,-10 0-28,0 0-76,-4 0 29,-16 5 6,-11 0-94</inkml:trace>
  <inkml:trace contextRef="#ctx0" brushRef="#br0" timeOffset="1742.29">8773 1221 131,'0'0'703,"0"0"-656,0 0-35,-20 128 52,20-58 3,17 17-11,4 11-7,-5 6-20,-8 9-2,-8 5-3,0 0-6,-4-2-3,-14-7-4,0-14 0,1-8 0,-2-9 7,6-6-8,7-11-2,6-10 0,0-8 3,6-5-10,21-8 7,13-5-8,14-10 10,14-9-4,15-6 1,0 0-2,-5-2 0,-16-11-5,-19 0-20,-24 3-88,-17-5-225,-2-10-504</inkml:trace>
  <inkml:trace contextRef="#ctx0" brushRef="#br0" timeOffset="2229.4">10030 1183 136,'0'0'879,"0"0"-821,0 0-55,-10 108 35,4-57-19,6-4-6,0 5-12,0 1-1,10-8-21,-1 0-78,-5-7-128,-2-6-62</inkml:trace>
  <inkml:trace contextRef="#ctx0" brushRef="#br0" timeOffset="2499.21">9625 1925 825,'0'0'99,"0"0"-99,0 0 0,131 10 33,-33-10 27,16 0-19,6-21 3,7-2 7,-6-4 3,-16 3-26,-15 5-8,-27 7-16,-22 5-4,-24 6-1,-12 1-42,-5 0-26,0 0-71,-22 5-42,-14 10-104</inkml:trace>
  <inkml:trace contextRef="#ctx0" brushRef="#br0" timeOffset="2916.01">10062 2717 776,'0'0'209,"0"0"-185,0 0 19,0 0-6,0 0 1,151-144-20,-111 87-12,-9 3-3,-15 8 3,-15 10-6,-1 10 0,-12 10-7,-18 9-2,-3 7-7,-3 0 3,8 15 9,8 7-2,8 4-2,12 6-21,0 2-13,19 2-1,18-4 20,11-4 0,2 1 16,0-5 7,-13 1 7,-10 0 10,-16-4 2,-11 2 0,0-1 2,-11-2 11,-18-1-7,-6 1-15,1-3-7,3-3-3,6-2-39,7-8-170,14-4-260</inkml:trace>
  <inkml:trace contextRef="#ctx0" brushRef="#br0" timeOffset="3399.07">11241 1592 776,'0'0'64,"0"0"-59,0 0 61,124 0-10,-54-18-5,0-1-36,-6 2-4,-16 5-11,-12 6-26,-9 0-110,-7 3-138,-5-2-117</inkml:trace>
  <inkml:trace contextRef="#ctx0" brushRef="#br0" timeOffset="3862.89">12362 1566 889,'0'0'31,"0"0"-22,0 0 39,94-131-28,-52 87 7,0-2-17,-4 0-4,-13 4-6,-14 11 5,-11 10 1,0 10-6,-18 4-1,-16 5-4,-1 2-14,-1 0 11,7 4-18,9 8 5,13-2 17,7 5-32,0 2-5,7 3 19,20 4-2,8-1 18,6-2 6,5-1 10,2 0-5,-11 0-1,-6-2 23,-14 0 7,-11-1-15,-6 1 10,0 4-15,-16 2 3,-13 2-5,-7 0-12,3-5-11,4-1-134,7-11-76,4-1-123</inkml:trace>
  <inkml:trace contextRef="#ctx0" brushRef="#br0" timeOffset="4223.6">11907 2009 920,'0'0'23,"0"0"1,0 0-23,203-21 21,-71 4 8,28 2-12,12 0-6,11-3 20,4-2 8,-2-2 8,-2 0-11,-9 0-12,-16 1 0,-23 3-7,-20 0-3,-26 1-5,-27 2-1,-24 5-7,-20 6 0,-14 4-2,-4 0-36,-9 0-76,-32 12-59,-21 10-167</inkml:trace>
  <inkml:trace contextRef="#ctx0" brushRef="#br0" timeOffset="4716.49">12034 3025 768,'0'0'138,"0"0"-129,0 0 33,107-146 5,-62 92-20,-1 2-13,-11 2-4,-10 7-9,-16 14 3,-7 7-4,0 7-6,-16 10-7,-10 5 4,-3 0-5,-1 0 5,6 8 7,9 7-3,8 6-2,7 3-21,0 4-10,7 0 16,20 0 7,6 0 13,7 0-2,3-3 4,-4 2 2,-5-3-1,-9 0-1,-15-2-3,-10 4 3,0 3 7,-8-2 10,-19 4-1,-4-3-12,-1-4-1,6-8-3,4-11-13,10-5-43,1 0-43,8-21-87,3-17-171</inkml:trace>
  <inkml:trace contextRef="#ctx0" brushRef="#br0" timeOffset="5363.1">12556 2276 493,'0'0'232,"0"0"-231,0 0-2,0 0-5,0 0 6,0 0 0,-29 41 4,14-30 2,-1-5 15,-2-4 24,2 0-11,3-2 0,-1 0-19,6 0-7,0 0 5,7-10-4,-2-1-9,3-1 1,0-4-1,0 3-6,14 3 3,6 0-3,0 0 5,9 2 1,0 4 0,2 1-4,-2 3 3,0 4-6,-9 17 0,-4 7-3,-10 2-7,-6 7 16,0 0 0,-15 5 1,-12 2 1,-8-2 0,-1-2-1,3-8 6,2-10-5,6-10-2,7-10 1,7-2 0,3 0-11,7-5-17,1-4-21,0 4 37,0 2 5,13 3 7,12 0 0,4 0 1,5 0 12,14 0 35,1 0 16,5-10 25,2-8-4,-10-1-4,-11 3-27,-10 3-33,-13 3-8,-3 2 1,-9 2-1,0 2-9,0 2-4,0 0-2,0 2-23,0 0-69,2 0-140,11 16-9,7 2-97</inkml:trace>
  <inkml:trace contextRef="#ctx0" brushRef="#br0" timeOffset="5588.52">13182 2750 653,'0'0'300,"0"0"-287,0 0 24,0 0 21,-2 123-14,0-84-21,2-2-18,-2-2 0,-1-5 0,-1-6-4,2-2-1,-3-6-33,-1 0-52,-3-2-95,-3-4-35,-3-2-117</inkml:trace>
  <inkml:trace contextRef="#ctx0" brushRef="#br0" timeOffset="5754.21">12917 3055 778,'0'0'165,"0"0"-147,0 0-5,118-70-1,-45 43-5,10-4-7,2-3-51,-12 3-161,-12-1-133</inkml:trace>
  <inkml:trace contextRef="#ctx0" brushRef="#br0" timeOffset="6036.52">13588 2694 740,'0'0'154,"0"0"-141,0 0 41,0 0-1,0 121-17,0-85-20,-2-2-6,-5-2-1,1-5-4,1-8 9,2-2-6,3-9 2,0-2 1,0-3-5,9-3 4,23 0 6,8 0 5,12-9-1,8-9-15,0-4-3,-5 4-2,-8 5-20,-13 5-53,-18 6-110,-16-2-72,0 1-107</inkml:trace>
  <inkml:trace contextRef="#ctx0" brushRef="#br0" timeOffset="6264.26">13748 2847 643,'0'0'277,"0"0"-247,0 0-5,0 0 34,16 112 11,2-62-32,0 5-14,-7 1 3,-2-2-7,-9-4-3,0-6-11,0-11-2,0-11-4,0-12-4,0-10-61,0 0-63,0-19-104,0-27-264</inkml:trace>
  <inkml:trace contextRef="#ctx0" brushRef="#br0" timeOffset="7079.09">14234 1099 568,'0'0'210,"0"0"-205,0 0-3,0 0 5,114 0 25,-43 0-8,10 0-15,-3 2 3,-5-1 19,-2 2 4,-11-3 2,-6 0-18,-13 0-7,-15 0-1,-12 0-6,-10 0 1,-2 0 11,-2 0 19,0 0 2,0 0-12,0 1-7,0-1-2,0 0 1,0 0-3,0 0-4,0 0-2,0 3-4,0 3 0,0 1-5,0 6 0,0 9 0,0 6 7,9 8 0,1 6 5,-3 5 1,3 12-12,-4 6 6,4 9-1,-2 6 4,-3 6 2,-1 8-8,0 9 3,-1 2-1,0 6-1,-1-7-2,0-7 4,-2-5 4,0-10-7,0-5 8,0-3-6,0-7 0,0 0-1,0-7 5,0-5-4,0-8-3,0-8 1,0-10-2,3-9-1,3-5 0,-2-11-1,-4-2 6,0-2-4,0 0 3,0 0 11,-11 2-2,-22 3-9,-21 5-1,-13 5-3,1 1-1,3-4 0,8-6 0,9-2 0,11-4-13,6 0-26,6 0-30,3 0-69,5-1-233,-2-17-201</inkml:trace>
  <inkml:trace contextRef="#ctx0" brushRef="#br0" timeOffset="8334.24">6903 4674 372,'0'0'174,"0"0"-118,0 0 30,0 0 10,0 0-23,0 0-12,4 4-18,32-4-3,11 0 1,13 0-15,0-10-5,-2 4-9,-11 3-12,-14 3-39,-8 0-93,-17 0-152,-8-5-134</inkml:trace>
  <inkml:trace contextRef="#ctx0" brushRef="#br0" timeOffset="8534.87">6951 4907 937,'0'0'85,"0"0"-85,0 0 0,0 0 15,166-12 33,-68-11-18,0 1-16,-16 5-14,-21 5-28,-26 7-68,-17 1-180,-17-1-151</inkml:trace>
  <inkml:trace contextRef="#ctx0" brushRef="#br0" timeOffset="9414.23">8722 4284 896,'0'0'84,"0"0"-81,0 0-2,-18 119 19,18-74-16,0-1 1,0-2-4,0-2-1,2-1-57,-2 4-99,0-7-70,-7-2-135</inkml:trace>
  <inkml:trace contextRef="#ctx0" brushRef="#br0" timeOffset="9668.28">8433 4988 709,'0'0'172,"0"0"-160,0 0-4,0 0 1,0 0 35,150 12 11,-59-29-29,10-7-14,4-3 13,-3 4 9,-3 0-7,-19 5-10,-16 6-15,-25 6-2,-18 6-10,-18 0-70,-3 10-77,-38 12-34,-20 3-228</inkml:trace>
  <inkml:trace contextRef="#ctx0" brushRef="#br0" timeOffset="10252.23">8784 5432 214,'0'0'443,"0"0"-427,0 0-4,0 0 27,0 0-11,-103 114-9,90-106-7,0-3-1,-1-5 40,4 0 16,3-7-21,2-15-19,5-6-22,0 0-4,5 2 4,17 2-4,6 9-1,6 1 7,5 14-6,3 0 1,-7 7-2,-4 23-1,-4 10 1,-11 6 2,-9 5 2,-7 4-1,-2 1 1,-26 2 6,-5 0 2,2 0-3,-7-9-5,2-6 0,3-10 4,3-13-7,9-10 2,9-10 0,8 0 4,4-2-7,0-20 1,18-2-1,11 2 1,7 8-1,6 9 1,3 5 2,6 0 2,-2 0 0,-3 0 2,-1 1 19,-9-1 6,-9 0-2,-9 0 0,-9 0-3,-1-1-15,-1-10-3,0-3-5,6-7-4,7-11-28,13-11-106,7-15-236</inkml:trace>
  <inkml:trace contextRef="#ctx0" brushRef="#br0" timeOffset="13972.2">10556 4754 36,'0'0'25,"0"0"32,0 0 5,0 0-11,0 0 16,0 0 9,0 0 16,-8 44-6,5-35-8,0-2-13,3-2-3,0-3-10,0 0 7,0-2-11,0 0-10,8 0-11,16-21 1,8-6-19,3-8 2,3-7-7,-3-4 0,0 0-2,-6 2 1,-16 7 0,-12 16 2,-1 5 3,-4 9 1,-20 7-9,-5 0-1,-4 0-4,5 12 2,6 4-1,9 3 0,6 3-6,7 3-2,0 4 4,10 5-2,22-4 9,8 0 1,5-2-2,-2-4 5,-2 1 0,-6-2-3,-13 2-3,-13-3 1,-9-2 2,0-3 1,-12 4 4,-14-3-1,-5 2-3,0-4-1,2-2 0,6-6-15,7-4-106,3-4-38,1 0-84,6-21-197</inkml:trace>
  <inkml:trace contextRef="#ctx0" brushRef="#br0" timeOffset="14526.31">11073 4127 541,'0'0'84,"0"0"-84,0 0 23,0 0 16,0 0-15,0 0-11,-52 58-1,38-52 15,-1-6 23,5 0-9,1 0-1,1-2-3,3-12-14,0-4-11,5 0-11,0-3 0,5 3 2,15-1-3,2 2 0,0 5 1,6 5-1,-2 7 0,1 0 1,-5 0-2,-5 10 1,-3 11-6,-3 9 6,-6 5 2,-5 4-2,0 6 7,-3 3-3,-18-2 3,-8 2-2,-5-6-2,-4-5-2,-2-5-1,4-11 2,6-6-2,15-9 0,7-6-4,8 0 0,0-9-12,18-6-11,15 0 23,7 8 4,1 3 0,-1 4 4,-1 0 4,-3 4-8,-9 14-1,-3 4-1,-7 6-90,-8 0-68,-3-2-211</inkml:trace>
  <inkml:trace contextRef="#ctx0" brushRef="#br0" timeOffset="14746.05">11484 4625 942,'0'0'60,"0"0"-56,0 0 0,0 0 16,15 111 20,-11-67-24,-2 0-13,-2-3 4,0-2-5,0-6-2,0-1-2,0-6-66,0-1-88,0-11-44,-4-2-129</inkml:trace>
  <inkml:trace contextRef="#ctx0" brushRef="#br0" timeOffset="14905.32">11323 4969 861,'0'0'89,"0"0"-82,0 0-14,149-106-2,-70 71-14,-1 5-116,-11 4-175</inkml:trace>
  <inkml:trace contextRef="#ctx0" brushRef="#br0" timeOffset="15187.23">11916 4618 958,'0'0'61,"0"0"-41,0 0-8,0 0 7,0 0 16,-6 146-20,3-98-12,3-2 1,-4-4-1,4-5-2,0-12-1,0-4 1,0-11-1,0-4 2,13-6-2,18 0 0,17 0 19,7-11-12,2-6-4,4 1-3,-11 3-17,-10 1-39,-14 7-60,-14-2-136,-12 0-64</inkml:trace>
  <inkml:trace contextRef="#ctx0" brushRef="#br0" timeOffset="15399.31">12074 4860 700,'0'0'79,"0"0"-33,-4 102 48,4-57-42,11 1-18,3 5-19,-8-5-6,-4 3 1,-2-5-6,0-9-1,0-11-3,-8-10-8,3-5-43,3-6-62,2-3-42,0-11-70</inkml:trace>
  <inkml:trace contextRef="#ctx0" brushRef="#br0" timeOffset="15720.99">12718 4900 644,'0'0'144,"0"0"-143,0 0 36,130 0 33,-79-5 5,-2 1-28,1-3-26,-8 4 6,-9-4 10,-6 4-2,-11 0-15,-12 0-10,-2 1-8,-2-3-2,0 3-43,0 1-100,-16-5-199</inkml:trace>
  <inkml:trace contextRef="#ctx0" brushRef="#br0" timeOffset="18044.99">13503 4953 383,'0'0'92,"0"0"-53,0 0 48,0 0-18,0 0-3,0 0 2,-6 8 11,14-8 8,15-24-42,8-9-12,3-8-15,7-8-9,-2-9-3,-4 2 0,-3 6 0,-12 8-2,-11 16-2,-9 8-1,0 6 5,0 8 4,-21 2-10,-6 2 0,-4 0-2,0 6-1,9 9-5,4 5 7,10 3-2,8-1-5,0 2 5,6 0 2,25-1-4,9-4 4,5 1 1,-1 2 1,-1 1 0,-9 0 1,-10 3-2,-11 3 1,-10-3 7,-3 4 3,-1-2 3,-28 4 0,-6 2-4,-1-8-5,3-1-4,7-10-1,11-4-18,2-11-41,7 0-57,4-3-77,2-25-178</inkml:trace>
  <inkml:trace contextRef="#ctx0" brushRef="#br0" timeOffset="18696.34">14141 4117 495,'0'0'122,"0"0"-116,0 0-4,0 0 8,0 0-9,0 0 4,-53 46-3,43-46 1,-1 0 7,5 0 28,0-9 7,2-4-24,4-4-13,0 3-3,0 0-2,4 2-3,11 2 1,3 4 0,-3 4 1,5 2 1,-2 0 1,2 10 3,-2 13 2,-3 7 14,-6 4-6,-4 2 3,-5 3 11,0 4-6,-14-3-1,-13 0-5,-2-1-7,3-4-5,-1-7-3,5-8-2,6-10 0,4-4 4,7-6 6,-1 0 12,6 0 9,0-6 7,0-6-32,8 5 8,11 3-15,5 4 3,8 0-2,9 0 7,5 10 9,6-1 0,6-2 5,-2-7 10,-3 0 2,-6 0-2,-14-4-6,-10-8 0,-12 2-8,-7-1 0,-4 0-4,0-3-9,0 1-6,-2 1-11,-7 6-47,3 1-81,-2-4-167,-5 1-383</inkml:trace>
  <inkml:trace contextRef="#ctx0" brushRef="#br0" timeOffset="21170.06">10450 5569 604,'0'0'106,"0"0"-99,0 0 10,0 0 75,0 0-10,0 0-31,0 0-18,-21 0-10,21 0 0,19 0 3,14 0 8,21-3 4,23-1-10,27 1 1,33-2-7,25 1 0,33-1 2,30-6-2,31-1 0,27-8-6,25-3 0,15-3-1,12-6-4,-1 3-11,-20 0 1,-27 8 1,-41 7 1,-41 2 1,-44 1 12,-43 2-4,-41-1-1,-34-1-6,-23 6 1,-17 2 1,-3-3-7,0-3-33,-26-3-57,-24-7-167,-17-6-417</inkml:trace>
  <inkml:trace contextRef="#ctx0" brushRef="#br0" timeOffset="22094.57">10809 6625 733,'0'0'70,"0"0"-61,0 0 21,0 0 27,0 0-27,0 0-12,119-93-13,-61 37 0,-6-4 7,-10 4 2,-13 8 5,-17 16-6,-12 8-7,-3 12 2,-26 8 3,-8 4-11,-4 0 0,3 16-1,7 3 1,11 2-5,11 3 0,9 2-3,0 2-6,18-2-10,18-1 19,6-3 2,5-2-2,-5-1 5,-6 2 7,-12 4-1,-8 2-6,-14 1 9,-2 4 4,-2 2-3,-22 0-3,-2-1-4,2-8-3,4-4-38,9-16-90,11-5-83,0-5-154</inkml:trace>
  <inkml:trace contextRef="#ctx0" brushRef="#br0" timeOffset="22378.12">11750 5949 697,'0'0'300,"0"0"-284,0 0 39,0 0 10,0 0-37,-146 79-13,106-10 6,1 14 1,11 5 10,11 0-12,7-3-2,10-11-12,2-11-2,29-14-2,8-9-2,4-12-7,3-12-51,-4-10-78,-6-6-130,-14-8-295</inkml:trace>
  <inkml:trace contextRef="#ctx0" brushRef="#br0" timeOffset="22785.23">11847 6663 973,'0'0'30,"0"0"-20,0 0 12,76-106-16,-33 62-2,-2-2-1,-11 2-1,-12 5 4,-15 9-4,-3 6 0,-1 8 0,-22 9 5,-1 7-7,-3 0-3,1 0-7,10 12-1,4 7 1,8 8-6,4 4-7,0 1 1,14-1-5,19-4 16,9-5 5,2-1-2,1 1 8,-9-2 21,-14 1 11,-11 4-6,-11 1-3,0 1-5,-9 0 0,-17 1-5,-6-4-6,1-3-6,4-7-1,4-10-23,4-4-67,5 0-91,6-24-173</inkml:trace>
  <inkml:trace contextRef="#ctx0" brushRef="#br0" timeOffset="23355.1">12313 5912 548,'0'0'288,"0"0"-288,0 0 1,0 0 8,0 0-5,0 0-2,-60 63-2,47-57 3,-3-4-1,3-2 3,0 0 1,5-5-5,2-10-1,4-1-5,2 3-2,0 0 0,0 1 2,10 3-4,11 0 4,1 4 5,4 2 3,1 3-3,0 0 2,-7 3-2,-7 20-3,-6 7 3,-7 9 2,0 3 2,0 2 13,-15 2 6,-8 0-4,-4-2-7,-2-6-6,6-8-5,2-14 3,10-8-3,3-8 1,7 0-2,1-10-25,0-8-31,0 3 38,18 2 10,-1 9 7,6 4-5,2 0 6,3 0 3,6 4 19,4 0 13,0-4 23,3 0 1,2 0-2,-10-11-15,-6-6-27,-6 5-11,-10 0-4,-5 4 0,-3 4-39,-1 2-50,0 2-105,-2 0-195</inkml:trace>
  <inkml:trace contextRef="#ctx0" brushRef="#br0" timeOffset="23567.17">12940 6291 1015,'0'0'85,"0"0"-78,0 0 35,-8 144-4,8-91-17,0 4-7,0-5-11,0-6 0,0-2-3,0-10-2,0-1-52,-2-8-66,-4-15-148,-10-10-141</inkml:trace>
  <inkml:trace contextRef="#ctx0" brushRef="#br0" timeOffset="23723.96">12743 6609 952,'0'0'39,"0"0"-32,0 0-2,170-84-5,-104 54-14,-4 4-183,-5-1-81,-15 8-151</inkml:trace>
  <inkml:trace contextRef="#ctx0" brushRef="#br0" timeOffset="23954.39">13249 6374 498,'0'0'172,"0"0"-93,0 0 49,0 0-7,0 0-43,19 129-24,-19-93-23,0-2-6,0 2-11,0-4 3,0-6-8,0-9-6,0-10 0,2-4-1,20-3 2,18 0-1,10-5 9,9-13-10,1-3-1,-2 2-1,-11 1-46,-11 4-35,-19 0-96,-12 0-87,-5 0-126</inkml:trace>
  <inkml:trace contextRef="#ctx0" brushRef="#br0" timeOffset="24136.61">13476 6537 777,'0'0'189,"0"0"-143,0 0 38,0 0-25,12 136-16,5-94-15,-3 4-25,-7 3 4,-7-1-7,0-2-3,-3-6-56,-9-10-61,-2-12-134,3-14-129</inkml:trace>
  <inkml:trace contextRef="#ctx0" brushRef="#br0" timeOffset="24390.33">13734 6236 1024,'0'0'56,"0"0"-55,180-24 37,-111 41 6,-9 29 6,-13 13-11,-18 14-24,-20 6 0,-9 6-5,-14 3 13,-22-2-7,-7-6-6,7-10-4,1-25-3,9-20-1,8-12-2,12-13-21,6-2-55,0-38-154,0-26-499</inkml:trace>
  <inkml:trace contextRef="#ctx0" brushRef="#br0" timeOffset="25288.37">15064 4458 692,'0'0'84,"0"0"-30,0 0 43,0 0-55,0 0-24,94-107-11,-48 93-3,8 2 2,6 0-4,2 2 14,-2 3-1,-4 0-1,-6 5-4,-10 2 0,-9 0-3,-9 0-3,-7 0-1,-6 0 0,-4 0 6,-3 0-1,0 0 5,-2 0 8,3 0-3,-1 0 8,-2 0 2,0 0-6,0 0-3,0 0-2,0 0-2,0 2-2,0 5-13,0 10 0,0 15 0,0 21 0,0 16 7,0 19 7,0 21 1,0 14-8,2 17 4,2 11 2,-1 0-7,-3 6-3,0-9 3,0 0-1,0-2 10,0-4-3,-5-6 2,1-13-2,-1-3-1,3-15-2,2-8 0,-2-5-2,2-10-2,-2-5-1,-3-9 1,3-17-4,-6-10 2,3-13 0,-6-10-1,-7-6 3,-13-4 0,-9-2 2,-15-2-3,-2-4-3,-3 0 0,2 0-1,2 0-3,2 0-25,3-16-31,0-6-44,-1-14-176,-11-16-385</inkml:trace>
  <inkml:trace contextRef="#ctx0" brushRef="#br0" timeOffset="26106.99">10228 4114 200,'0'0'187,"0"0"-55,0 0-36,0 0-27,0 0-7,0 0 1,-93 32-3,59-18 10,-5 3-24,-6-2-1,-3 6-15,2-3-8,8 1 8,7 4-9,5 0-2,14 12-1,10 13-10,2 21-1,7 15 6,18 20 9,4 18 2,-3 19 4,-2 21-5,-6 12-2,-7 5-2,-3-1-4,-4-12-7,-4-8 1,0-14-4,0-16 1,0-18 1,-7-13 6,0-21-7,4-18 5,3-14-9,0-13 4,0-11-4,20-3-1,12-5 3,10-3-2,10-8 8,12-1-4,5-1-6,3-20 0,1-1-8,4-2-70,-2-14-136,-1-16-375</inkml:trace>
  <inkml:trace contextRef="#ctx0" brushRef="#br0" timeOffset="26774.72">11243 3938 201,'0'0'201,"0"0"-84,0 0 2,0 0-11,0 0-6,0 0-22,31-43-28,-31 43-2,0 0-11,0 7-21,-18 33-2,-11 26-2,-14 32 11,-12 25 5,-5 13-11,-7 5 1,-2-5 2,7-12-5,4-19 5,13-19-2,14-18-3,2-14 0,9-12 0,2-10-10,7-8 1,2-7-4,4-8-2,2-4-1,3-5 3,0 0-1,0 0 1,0 0 0,-1-2-4,1-15-27,0-9-37,13-10-97,28-12-145,21-11-218</inkml:trace>
  <inkml:trace contextRef="#ctx0" brushRef="#br0" timeOffset="27524.92">14672 4293 261,'0'0'136,"0"0"-103,0-113 45,0 83 45,0 4-35,0 7 5,0 2-23,0 5-1,0 7-12,0 0 14,-5 5-12,-2 0-16,-19 18-30,-19 29-5,-30 27-2,-26 22 15,-12 10 14,-17 11-9,-5-3 3,2-3-8,4-14 1,22-16-7,24-20 3,30-15-3,16-14-6,17-11-6,10-9-3,6-7 0,4-5 0,0 0-1,0 0-10,0 0-24,0 0-22,13-3-64,14-15-51,4-12-224</inkml:trace>
  <inkml:trace contextRef="#ctx0" brushRef="#br0" timeOffset="29851.05">16916 4819 657,'0'0'147,"0"0"-94,0 0 62,0 0-65,0 0-30,0 0-5,0 0 0,85-7 9,-36 7-8,2-7-7,3-6-5,-10 3-4,-6 3-38,-8 0-85,-9 5-92,-12-1-120</inkml:trace>
  <inkml:trace contextRef="#ctx0" brushRef="#br0" timeOffset="30050.99">16914 5150 731,'0'0'275,"0"0"-265,0 0 1,0 0 0,169-37 7,-82 16-6,-4 8-12,-12 7-6,-19 2-146,-21 2-117,-14-6-202</inkml:trace>
  <inkml:trace contextRef="#ctx0" brushRef="#br0" timeOffset="31130.4">19824 3992 434,'0'0'186,"0"0"-149,0 0 42,0 0-6,0 0-49,0 0-9,0-5 9,0 8 11,0 13 17,-7 1-6,-7 2-13,-4 1-6,-7 2-12,-4 0-4,1-1-4,1-6-1,5-4-5,5-7 3,9-4-1,2 0 2,3 0 5,3 0-4,0-16-6,0-7 2,0 0 6,5-4-8,13 4 4,1-2-7,6 5 3,2 0-1,2 7 0,0 4-1,-3 4 0,-4 5-2,-4 0 1,-1 0 1,-2 7-4,1 13 4,-4 6 0,0 6 0,-3 4 2,-2 3 0,-5 2-1,-2 2-1,0 3 4,-13 0 2,-19 0-2,-6-2 3,-9-3-2,-2-3-3,3-7 0,7-6 0,15-10 4,9-8-5,4-7 3,9 0 0,2-4-2,0-12-3,0-4-5,5-1 5,18 5-1,6 5 2,5 6-1,4 5 2,2 0 1,5 0 3,-1 6 2,1 3 3,-2-1 5,2-7 6,-4-1 3,-6 0 8,-3-1 2,-8-14-7,-4 1-4,-6-3-5,-6-3-7,-3 3-7,-1 2-2,-4 8-6,0 5-38,0 2-57,0 0-147,0 9-263</inkml:trace>
  <inkml:trace contextRef="#ctx0" brushRef="#br0" timeOffset="31558.08">19105 5066 784,'0'0'107,"0"0"-100,0 0 35,0 0-20,119 0-3,-17 0 17,28 0-3,34-15-14,19-2 13,22 0 12,18-1-18,2 4 2,0 4-10,-6 6 0,-20 2 11,-25 2-6,-14 0-11,-29 0 5,-30-2-4,-23-3-4,-36 0-4,-21 1-1,-13 1-4,-8 2 0,0-3-22,-13 0-72,-30-5-178,-22 0-430</inkml:trace>
  <inkml:trace contextRef="#ctx0" brushRef="#br0" timeOffset="32226.8">18920 6266 747,'0'0'109,"0"0"-106,0 0 69,0 0-30,0 0-17,0 0-11,90-84-6,-44 38 5,-1-4 8,-9-4-3,-10 1 3,-14 8-8,-12 8-5,0 14-8,-5 12 1,-22 9-7,-4 2 0,0 0-12,4 18 4,10 3-9,7 2 2,10 3-12,0 0-23,23 3 19,14-5 4,8 3 33,4 0 1,0-1 9,-5 2 22,-13-2 11,-10 0-14,-17 2 0,-4 2-4,-15-1-12,-20 3-3,-6-6-4,3-6-6,5-8-7,10-7-32,12-5-59,7-3-45,4-23-176</inkml:trace>
  <inkml:trace contextRef="#ctx0" brushRef="#br0" timeOffset="32490.07">19817 5659 932,'0'0'92,"0"0"-82,0 0 52,0 0 4,-123 63-50,81 8-3,2 10 7,9 4 3,6-3 5,11-5-9,12-4-9,2-10-2,2-3-6,23-11 1,1-9-3,6-11-24,-1-11-70,0-7-68,-1-11-177</inkml:trace>
  <inkml:trace contextRef="#ctx0" brushRef="#br0" timeOffset="32878.58">19921 6411 839,'0'0'102,"0"0"-98,0 0 20,65-102 8,-23 63-28,-1-5 1,-4 0-2,-10 2 3,-14 3-3,-13 10 2,0 5-2,-7 8-3,-17 8 12,-1 4-10,4 4-2,5 0-1,5 8-1,3 14-11,6 6 3,2 2-11,0 0-1,23-2 13,6 0-11,8-5 17,2 0 3,-1-2 3,-5 0 0,-10 1 8,-15 0 4,-8 2 0,0 5 1,-18-1-6,-13 0-5,-5-2-5,3-8-46,8-7-69,5-11-26,7 0-102,9-14-113</inkml:trace>
  <inkml:trace contextRef="#ctx0" brushRef="#br0" timeOffset="33478.63">20489 5502 671,'0'0'90,"0"0"-74,0 0 7,0 0-23,0 0 12,0 0-12,-19 23 9,-1-14-5,4-2-1,0-3 12,3-4-3,6 0 3,5 0-3,2 0-4,0-13-7,0-3-2,7-1-5,12 0 1,2 2-4,1 6 7,2 4 0,-1 0 1,1 5 1,-1 0 4,-4 0-2,-3 16 4,-5 8-5,-1 4 2,-4 4 5,-1 1 6,-5 4 2,0 2-10,-11 3 1,-18 2 0,-7-3 2,0-2-7,-2-5 1,1-8-3,10-9-2,5-10-8,12-7 2,4 0 5,6-7-1,0-12-26,0 1 22,9 4 6,9 7 2,1 7 2,4 0 2,2 0 12,4 7 9,4 5 4,2-4 4,3-2-4,0 0 1,-4-6-15,-8 0-9,-6 0-2,-6 0-4,-3 0-58,2-14-112,-3 1-99,2 4-115</inkml:trace>
  <inkml:trace contextRef="#ctx0" brushRef="#br0" timeOffset="33682.19">20969 6007 718,'0'0'60,"0"0"84,0 135-54,0-86-64,0-4 4,0-1-20,0-5-8,2-8 1,-2-4-3,0-9-28,0-6-58,0-6-105,0-6-67,-2 0-161</inkml:trace>
  <inkml:trace contextRef="#ctx0" brushRef="#br0" timeOffset="33878.01">20808 6256 817,'0'0'100,"0"0"-100,0 0 0,0 0 8,161-40-4,-87 24-4,-4 0-65,-11-2-81,-15-3-149</inkml:trace>
  <inkml:trace contextRef="#ctx0" brushRef="#br0" timeOffset="34138.78">21370 6029 659,'0'0'167,"0"0"-151,0 0 40,0 0 12,0 0-15,14 123-31,-14-79 1,0 0-9,0-4-3,0-4 2,-3-7 4,3-9-10,0-6-4,0-9 2,15 0 0,24-5 23,16 0-13,10-10-3,4-11-11,-8 4-1,-11 0-31,-11 3-68,-14 0-100,-18 2-21,-7-4-113</inkml:trace>
  <inkml:trace contextRef="#ctx0" brushRef="#br0" timeOffset="34337.11">21629 6191 509,'0'0'214,"0"0"-140,0 0 4,0 0 15,0 0-24,2 123-21,11-81-14,1 2-18,-8-2 0,-2-3-9,-4-7-7,0-4 0,0-6-33,-6-7-54,-5-3-59,2-10-56,2-2-116</inkml:trace>
  <inkml:trace contextRef="#ctx0" brushRef="#br0" timeOffset="34761.07">21789 5770 900,'0'0'43,"0"0"-29,0 0 9,114 0-11,-45 31 3,11 10 5,3 3 8,-8 9 2,-8 5 33,-18 2-17,-13 8 4,-22 1-22,-14-2-10,-12 2 7,-30-4-2,-13-3-1,0-11-8,0-10-3,8-12-4,12-8-3,7-9-3,13-12-1,8 0-18,3-7-46,4-26-115,0-11-319</inkml:trace>
  <inkml:trace contextRef="#ctx0" brushRef="#br0" timeOffset="36320.93">2949 4691 800,'0'0'117,"0"0"-51,0 0-32,0 0-13,0 0 58,-2 133-32,-4-76-18,2-1-8,-3-2 2,5-6-13,2-6 2,0-10-8,0-6 0,7-8 0,15-9-4,10-9 2,7 0-2,13-4-32,6-17-64,0-7-107,-4-6-187</inkml:trace>
  <inkml:trace contextRef="#ctx0" brushRef="#br0" timeOffset="36540.78">3512 4692 1071,'0'0'7,"0"0"3,122-36-10,-31 14 7,9 1 0,-2 0-7,-19 3-5,-21 6-157,-24 2-135,-32 4 3</inkml:trace>
  <inkml:trace contextRef="#ctx0" brushRef="#br0" timeOffset="36787.24">3637 4618 331,'0'0'110,"0"0"2,0 0 1,-93 138-37,82-73 24,-3 10-20,5 8-12,0 7-11,2 3-6,6-8-11,-2-8-9,3-15 4,0-18-9,0-10-6,0-12-2,18-6-12,8-10-3,12-6 1,14 0-4,9 0-37,9-20-57,-3-1-103,-9-4-217</inkml:trace>
  <inkml:trace contextRef="#ctx0" brushRef="#br0" timeOffset="37109.03">4154 5213 837,'0'0'108,"32"-112"-103,4 52 23,-3 0-20,-6 9 1,-10 16-9,-13 12 0,-4 11-29,0 7-20,-24 5 22,-10 0-1,-1 1 8,4 15 9,8 4 9,10 1 2,11 3-2,2 1-1,13 1-3,26 3-16,7 0 11,8-2 11,-6 1 4,-7-4-1,-16-2 0,-17 2-3,-8 3 0,-2 3 0,-27-4-8,-6-6-10,1-10-150,9-10-88</inkml:trace>
  <inkml:trace contextRef="#ctx0" brushRef="#br0" timeOffset="37649.03">4621 4884 963,'0'0'41,"0"0"-36,0 0-5,0 0-1,0 0-1,0 0 2,-30 131 1,30-100-1,0-2-3,16-5 1,4-2-3,0-5-8,1-8-9,5-6-4,-4-3 25,3 0-2,-4 0 3,0-11 1,-1-13 16,-2-6-5,-5-9 3,-2 0-7,-2 3 1,-4 7 6,-4 12 5,-1 8 10,0 7 7,0 2-17,0 0-20,0 0-9,0 16-8,0-1 16,-6-1 1,-1-4-13,3-8-4,4-2 3,0 0 1,0 0 2,0-4 3,16-14-39,6 1-6,2 8 53,1 7 0,0 2 3,0 0 21,-2 9 3,-2 8 16,-8 5-23,-4 4-4,-5 2-9,-4 6-1,0 4-6,-2 3-53,-14-2-101,-7-3-39,4-9-205</inkml:trace>
  <inkml:trace contextRef="#ctx0" brushRef="#br0" timeOffset="37800.9">4737 4587 567,'0'0'339,"0"0"-339,0 0-6,0 0-152,-39-102-206</inkml:trace>
  <inkml:trace contextRef="#ctx0" brushRef="#br0" timeOffset="38307.99">5077 4180 631,'0'0'306,"0"0"-306,0 0-17,0 0 17,0 0 18,0 0-4,-18 113-2,-4-93-7,0-8-2,6-6 5,1-6-1,5 0-1,2 0 9,5-18-8,3-4-7,0-2-20,0 0 4,13 2 5,8 6-9,4 3 15,-3 10 4,5 3-4,-3 0 3,0 3-7,1 20 1,-9 0 6,1 10 2,-6-1 5,-11 4 6,0 8-2,-2-2 1,-29 4 0,-7 0-3,-4-3-4,-3-10 0,5-10-3,9-11 0,11-12 0,7 0 4,5-6 9,8-10-13,0 3 0,0 4-7,23 7 6,4 2 2,8 0 9,4 16 8,-4 6-2,-3 6 1,-8 0-12,-4 4-5,-6 2-17,-8-4-126,1-2-115,-5-12-292</inkml:trace>
  <inkml:trace contextRef="#ctx0" brushRef="#br0" timeOffset="38577.98">5491 4640 39,'0'0'1043,"0"0"-989,0 0-53,0 0 0,0 0 24,41 114-2,-34-56-6,-7 4-8,0 3 14,0 1-4,0-4-6,0-8-6,0-5-1,2-13-3,14-14-1,5-8-2,6-13-1,7-1-3,3-3-18,-8-24-38,-4-1-40,-15-2-129,-10-1-165</inkml:trace>
  <inkml:trace contextRef="#ctx0" brushRef="#br0" timeOffset="38722.71">5405 5017 911,'0'0'64,"0"0"-60,132-60 2,-64 38-4,-3 1-2,-14 6-170,-15-3-155</inkml:trace>
  <inkml:trace contextRef="#ctx0" brushRef="#br0" timeOffset="39088.27">5701 4592 851,'0'0'88,"0"0"-81,0 0 6,134-76 3,-71 62 3,-1 1-18,0 7 2,-10 3 7,-10 3 3,-11 0 3,-10 0 4,-5 17-6,-3 10 1,-7 11 6,1 8 12,-1 14-10,3 8-1,5 10-5,4 4-8,3 7 1,4 1-7,-3 2 7,-8-3 4,-14-9 8,0-7-3,-27-12 2,-22-6 2,-15-11-4,-6-9-10,-1-12-1,2-11-5,11-10-3,9-2-7,5-2-48,3-17-93,3-6-330</inkml:trace>
  <inkml:trace contextRef="#ctx0" brushRef="#br0" timeOffset="39941.88">364 8025 117,'0'0'782,"0"0"-727,0 0 11,0 0-15,0 0-31,0 0-17,18 50 21,-7 4 16,-2 6-20,-9 4-8,0 1-3,0 0 0,0-2 0,0-12-2,0-12-6,0-13-1,12-8 1,6-8-3,12-6 2,9-4-8,12 0-11,7-12-71,5-12-56,-3-6-127,-12-10-234</inkml:trace>
  <inkml:trace contextRef="#ctx0" brushRef="#br0" timeOffset="40154.02">1101 8047 1024,'0'0'71,"0"0"-63,0 0-8,149-75 4,-84 53 11,1 7-8,-3 5-7,-12 3-2,-11 7-70,-20 0-126,-13 0-29,-7 0-67</inkml:trace>
  <inkml:trace contextRef="#ctx0" brushRef="#br0" timeOffset="40469.01">1151 8136 727,'0'0'37,"0"0"4,0 0 48,0 0-14,-35 146-18,35-86-11,0 8-12,-7 7-7,3-2-7,-6 0-1,4-1-2,-3-5-2,1 0-5,-2-9 2,6-6-4,0-9 5,4-9-2,0-7-4,0-3 3,20-5-3,11-7-3,17-8 0,16-4 1,11 0-5,9-13-3,2-2-120,-9-3-242</inkml:trace>
  <inkml:trace contextRef="#ctx0" brushRef="#br0" timeOffset="40978.68">2175 8753 376,'0'0'63,"0"0"64,0 0-22,0 0-21,0 0 12,124 0-16,-83-27-36,1-6-17,-6-8-12,-7-1-6,-13 1-1,-10 0-3,-6 10 3,0 6 1,-4 11-9,-14 9 12,-7 5 1,-8 0-13,-1 23 0,-3 9-1,1 10 3,5 4-2,4 7 4,2 1 5,9-1 1,10 0 4,6-5-5,0-8-5,16-7-1,15-12 1,9-11-1,6-7 4,8-3-3,2-9 8,0-14-9,-14 4-6,-10-3-50,-12 0-87,-14-2-225,-6-2-242</inkml:trace>
  <inkml:trace contextRef="#ctx0" brushRef="#br0" timeOffset="41234.81">2032 8336 828,'0'0'70,"0"0"-59,0 0 55,0 0-46,0 0-7,0 0 4,159-71 2,-111 63-12,-5 0-7,-10 4-49,-3 2-118,-9-6-98,-7 2-150</inkml:trace>
  <inkml:trace contextRef="#ctx0" brushRef="#br0" timeOffset="42260.64">2683 7943 229,'0'0'134,"0"0"-44,0 0 82,0 0-39,0 0-16,0 0-15,0-65-25,0 65-19,0 0-38,2 3-20,4 20 0,3 16 4,1 7 21,-3 4-8,-1 1-2,-2 4-9,-2-3 2,1-4-7,0-2 4,-3-8-2,0-9-2,4-6 1,0-12-2,4-5-2,5-4-7,6-2-15,8 0-6,4-10-7,-1-8-32,3 0-67,-13 1-59,-12 0-166</inkml:trace>
  <inkml:trace contextRef="#ctx0" brushRef="#br0" timeOffset="42458.21">2629 8182 831,'0'0'90,"0"0"-83,0 0-2,0 0 28,127-58 19,-60 27-25,-4 4-15,-10 6-12,-8 7-30,-14 3-149,-11 2-243</inkml:trace>
  <inkml:trace contextRef="#ctx0" brushRef="#br0" timeOffset="43241.6">3290 9013 631,'0'0'162,"0"0"-111,0 0 25,0 0-48,0 0-4,63-116-19,-33 70-4,-1-6 6,-4 0-6,-10 1 3,-9 9-2,-6 12 3,0 10 12,-4 6-13,-11 10-4,-8 4 0,3 0-11,1 22-2,3 8-6,11 3-5,5 1-21,0 0-14,31-3 17,11-4-3,13-5 10,4-4 17,-5 0 17,-12-1 2,-17-3 2,-14 1 2,-11 5-1,0 3 11,-24 0 18,-10 2-15,1-4-12,4-5-6,11-4 0,9-5-61,9-7-123,0 0-66</inkml:trace>
  <inkml:trace contextRef="#ctx0" brushRef="#br0" timeOffset="43804.7">3931 8620 542,'0'0'358,"0"0"-331,0 0 32,0 0-23,0 0-26,0 0-4,-37 87-1,27-43-2,4-1 3,3 0-5,3-3 2,0-6-1,0-4-1,3-6-1,11-8 1,-1-5-1,3-8-1,3-3-1,6 0-7,2-5 5,-1-21 3,-1-8-2,-3-3 2,-6-5 2,-3-2-2,-6 4 3,-5 9 1,-2 10 3,0 13 13,0 6 10,0 2-14,0 0-15,0 3-24,0 18 17,0 1 7,0-3 5,0-4-5,0-7 0,0-7-4,0-1-8,0 0-6,0 0 8,9-13-11,4-7 4,5-2-6,3 5 19,-2 10 3,4 0-1,3 6 2,-1 1 8,2 0 15,-5 3-4,-6 13-13,-6 9 0,-7 1-6,-3 6 0,0 4 4,0 0-4,-9 2-43,-4-2-95,-5-6-69,5-5-93</inkml:trace>
  <inkml:trace contextRef="#ctx0" brushRef="#br0" timeOffset="43971.91">4096 8347 993,'0'0'9,"0"0"-9,0 0-1,0 0-108,0 0-110,0 0-265</inkml:trace>
  <inkml:trace contextRef="#ctx0" brushRef="#br0" timeOffset="44479.99">4422 8045 905,'0'0'69,"0"0"-69,0 0 0,0 0 1,0 0 1,0 0-1,-78 56-1,58-50-11,2-6 11,2 0 8,8 0 1,-2-10 0,8-9-9,2-1-21,0 3-5,12-1 21,12 3-1,7 6 4,5 0 1,4 8-2,2 1 3,-4 0 6,-6 10 9,-6 11-9,-10 6-6,-10 7 3,-6 2 8,0 8-7,-27 2 11,-8 3-9,-3-7 5,1-8-10,5-17-1,10-6 10,4-11-6,9 0 6,7 0 10,2-4 8,0-5-26,0 4-1,17 0 6,12 5-7,4 0 7,3 0 0,0 17 2,-7 10-9,-2 6-3,-7 6-27,-2 0-72,2-5-143,-5-10-119</inkml:trace>
  <inkml:trace contextRef="#ctx0" brushRef="#br0" timeOffset="44742.91">4960 8289 1009,'0'0'144,"0"0"-144,0 0-11,0 0 11,0 121 29,0-57-16,0 5-5,-1 1 3,-5-7-5,0-3 9,6-7-6,0-14-6,0-7 0,10-9-2,13-9 3,-3-5-4,10-9 0,-1 0-27,0-3-16,-2-14-48,-9 0-99,-13-3-147</inkml:trace>
  <inkml:trace contextRef="#ctx0" brushRef="#br0" timeOffset="44916.61">4879 8685 942,'0'0'154,"0"0"-154,0 0 0,0 0 0,0 0 7,165-54-3,-112 40-8,-8 3-116,-16-1-213,-12-2-84</inkml:trace>
  <inkml:trace contextRef="#ctx0" brushRef="#br0" timeOffset="45320.9">5314 8136 974,'0'0'56,"0"0"-46,122-41-10,-53 27 7,2 2 7,-5 4-10,-9 4-2,-16 2-1,-18 2-1,-11 0-6,-8 11 4,0 18 2,-4 5 19,0 10 13,0 11-4,5 8-5,7 11-7,5 11-6,8 1-7,4 5 2,-2-8-1,-6 4-1,-13 2 1,-8-4 2,-16-3 5,-26-7 8,-10-14 7,-2-10 4,-2-17-8,8-12-5,1-13-11,5-9 2,6 0-8,7-15-10,9-9-38,16-10-52,4-4-57,13-8-218,23-6-228</inkml:trace>
  <inkml:trace contextRef="#ctx0" brushRef="#br0" timeOffset="45545.17">6513 8719 994,'0'0'73,"0"0"-72,123-19 10,-57 4 6,-4-2-14,-9 3-3,-13 2-31,-12 5-192,-19 4-155</inkml:trace>
  <inkml:trace contextRef="#ctx0" brushRef="#br0" timeOffset="45771.03">6523 9011 961,'0'0'101,"0"0"-97,0 0 19,113-14 10,-45 2 10,-3 0-23,-7 3-10,-9 0-5,-18 1 3,-12 5-3,-11 0-5,-8 3-35,0 0-71,0-4-202,-22-6-272</inkml:trace>
  <inkml:trace contextRef="#ctx0" brushRef="#br0" timeOffset="47038.09">9175 8372 368,'0'0'321,"0"0"-221,0 0 43,0 0-82,0 0-52,0 0 22,-16 173 34,9-100-37,3-6-2,4-9-8,0-8-4,0-12-5,0-9-4,13-8 4,9-9-7,7-8 4,9-4-1,3 0-5,3-8-22,-4-9-92,-5-10-125,-4-7-167</inkml:trace>
  <inkml:trace contextRef="#ctx0" brushRef="#br0" timeOffset="47197.16">9648 8416 881,'0'0'31,"0"0"-25,164-62-6,-84 40 7,0 5-7,-9 5-17,-15 2-161,-25 5-126</inkml:trace>
  <inkml:trace contextRef="#ctx0" brushRef="#br0" timeOffset="47464.79">9742 8378 628,'0'0'108,"-71"107"-75,53-40 87,10 5-48,8-3-15,0-1 11,0-1-28,0 0-12,0-3 6,-13-1-2,3-3-9,-1-11-5,5-4-4,4-13-1,2-10-8,0-10 1,10-7-5,24-5-1,11 0 0,12-12-7,3-5-50,0 2-99,-10 3-208,-13 3-217</inkml:trace>
  <inkml:trace contextRef="#ctx0" brushRef="#br0" timeOffset="47772.26">10162 8973 667,'0'0'80,"20"-101"-67,-2 48 47,6 4-5,-4 12-40,-7 11 2,-7 9-11,-6 9-6,0 8-6,-23 0-17,-4 0 21,0 18-5,5 6 7,7 3 0,13 3-4,2 0-2,8-2-13,23 0 4,7-4 15,1 4 2,-8-3 7,-10 0 3,-13 1-2,-8 1-8,0-1 3,-16-1 3,-7-2-8,4-9-40,7-9-54,9-5-78,3-4-71</inkml:trace>
  <inkml:trace contextRef="#ctx0" brushRef="#br0" timeOffset="48251.93">10519 8756 798,'0'0'154,"0"0"-124,0 0-2,0 0 2,0 0-5,-34 104-7,28-58-13,6-5-3,0-3 2,0-8-2,4-7-2,11-8 0,6-4-7,-3-10-1,3-1 6,4 0 2,-2-12 6,-1-9-4,-2-8 5,-2-1-3,-7-8-2,-3 2 5,-1 6-2,-4 6 0,-1 12-4,0 7 13,-2 5-2,0 0-12,0 0-7,0 0-5,-2 15 12,-10-1 0,6-4-32,1-5-5,5-5 5,0 0 15,0-3 2,7-13-39,13 0 2,9 2 52,0 10 3,7 4-3,-3 0 10,1 2 11,-8 16-3,-5 3 4,-7 5-9,-6 6-7,-8-1-6,0 3 0,-11 0-74,-14-3-119,-6-10-168</inkml:trace>
  <inkml:trace contextRef="#ctx0" brushRef="#br0" timeOffset="48395.89">10691 8516 863,'0'0'31,"0"0"-31,0 0-2,0 0-140,-19-109-212</inkml:trace>
  <inkml:trace contextRef="#ctx0" brushRef="#br0" timeOffset="48874.09">11046 8165 854,'0'0'24,"0"0"-21,0 0-1,0 0 14,-22 109-14,1-92 6,0-2-8,2-7 3,2-8 3,9 0 0,3-8-1,5-16-5,0-1-21,5-1-6,14 3 16,4 6-2,0 8 10,5 4 3,-1 5 5,4 0-1,3 2 8,-5 18 10,-5 9 0,-6 8-5,-12 4 1,-6 11-2,0 4-3,-26 2-3,-17 2-6,-8-12 2,4-10-4,6-16-1,9-15 7,12-7-7,6 0 6,10-7 0,4-5-3,0 2-2,20 5-2,7 2 9,6 3-1,5 0 7,-3 10-3,-1 10-7,-7 1-5,-5 3-10,-6 1-78,-3-2-115,-2-9-92</inkml:trace>
  <inkml:trace contextRef="#ctx0" brushRef="#br0" timeOffset="49115.94">11482 8586 862,'0'0'108,"0"0"-97,0 0 29,0 0 44,37 140-33,-32-75-24,-5 4-16,0 3 2,0 2 4,0-9 2,0-12-10,14-15-6,3-16 1,10-12-3,4-10 0,4 0-1,1-10-36,-5-14-76,-13-5-130,-15-3-216</inkml:trace>
  <inkml:trace contextRef="#ctx0" brushRef="#br0" timeOffset="49260.84">11383 8944 940,'0'0'47,"0"0"-42,116-9-10,-44-7-5,-3-6-123,-7-6-110</inkml:trace>
  <inkml:trace contextRef="#ctx0" brushRef="#br0" timeOffset="49655.05">11778 8627 560,'0'0'228,"0"0"-227,127-61 2,-58 41 8,2 6-11,-4 4 9,-7 4 13,-14 4 1,-16 2 25,-11 0-5,-13 0-12,-6 14-5,0 10 14,0 6 13,0 5 0,0 5-20,0 3-3,0 6-12,0 7-6,0 2 0,4 4-6,12 3-3,-1-4-1,-5 2 5,-1-1 0,-9-3 0,-5-6 0,-31-1 1,-10-7-1,-12-9 4,-6-9-2,3-8 1,3-10-10,2-9 0,11 0-1,9 0-40,7-16-97,6-16-276</inkml:trace>
  <inkml:trace contextRef="#ctx0" brushRef="#br0" timeOffset="50643.62">8677 7849 456,'0'0'57,"0"0"46,0 0 35,114-61-30,-108 57-16,-6 4-25,0 0-15,-24 0-14,-20 2-21,-12 14-16,-11 9 1,2 4 4,7 5-6,8 4 12,13 13 0,14 5-11,13 12 6,10 11-4,0 9 1,10 6 0,9 2-3,-6-6 1,-11-8-1,-2-14-1,0-12 2,-15-13-1,-5-11 2,0-12-3,4-8 3,7-8-2,3-4 3,6 0 3,0 0-7,0 0-3,11 0-8,22 0 10,14 10 1,2 31 0,-2 14 3,-9 18 4,-11 5 3,-14 10-4,-11 5 5,-2 1-2,-9 0-1,-11-6 3,2-13-1,7-17 11,11-15-2,0-13-1,4-6-5,28-7-6,12-10-2,8-5-1,4-2-4,-4 0-11,0 0-66,-3-16-119,-2-16-364</inkml:trace>
  <inkml:trace contextRef="#ctx0" brushRef="#br0" timeOffset="51470.18">12269 7962 663,'0'0'36,"0"0"-25,0 0 23,150-84 22,-84 73-12,5 11-5,3 0-10,-4 7-9,-7 22 7,-16 8-8,-17 12-10,-13 5-5,-15 6 12,-2 5 1,-4 5 0,-15 7 11,0 0-1,2-5 8,9-8-12,8-8-12,0-4-5,13-6-3,21-2 3,6-7-6,2-6 1,4-2 2,-12-13-1,-4-6-1,-15-6 0,-8-4 0,-4 2 1,-3-2 9,0 5-1,-29 12-1,-10 9-9,-5 15 0,0 14 4,14 7 1,6 13-4,12 9-1,8 3 1,4 5-1,0-5-1,9-7 1,0-10 1,-2-12 1,-7-10-2,0-9 12,-16-2 13,-18-9-10,-8-6-3,-7-9 1,-2-8-5,2-5 0,5 0-8,9-8 0,14-6-10,11-4-57,10-5-159,0-4-439</inkml:trace>
  <inkml:trace contextRef="#ctx0" brushRef="#br0" timeOffset="52113.94">13104 10640 778,'0'0'81,"0"0"-77,0 0 7,76-127 12,-25 67-9,3-2-5,-6 8 3,-11 10-3,-25 16-4,-12 10 11,0 7 6,-21 10-9,-12 1-8,-6 0-5,4 5 1,8 11 0,14 5-1,13 3-6,0 3 4,21 2 2,18 0 0,5-2 1,1 1-1,-5-2 1,-11-3-1,-11 2 10,-13-3-2,-5 1 9,0-3 6,-22 1-3,-4 2-8,-1-4-10,3-2 2,7-3-4,3-4-23,9-2-47,5-8-107,0 0-50,0 0-164</inkml:trace>
  <inkml:trace contextRef="#ctx0" brushRef="#br0" timeOffset="52364.3">13748 10561 845,'0'0'45,"0"0"-39,0 0 85,167 10-40,-104-10-3,2-7-6,-12-4-21,-8 6-17,-16 0-2,-15 4-4,-8 1-23,-6-3-69,0 3-76,-9-2-105,-13-6-271</inkml:trace>
  <inkml:trace contextRef="#ctx0" brushRef="#br0" timeOffset="52700.96">13955 10345 157,'0'0'786,"0"0"-772,0 0-12,0 0 12,0 0-2,0 0 17,108 20-13,-57-8-13,7-3 1,2 6 3,-2 2 4,0 6 3,-9 7-1,-11 2-7,-16 7 3,-17 1-4,-5 4 12,-29-1 2,-20 3 5,-12-5-15,3-9 7,8-6 5,7-4-3,9-7-14,11-3-2,11-7-2,5-1-37,7-2-77,0-2-194,23 0-158</inkml:trace>
  <inkml:trace contextRef="#ctx0" brushRef="#br0" timeOffset="53562.11">14908 10694 664,'0'0'91,"0"0"-90,0 0 62,0 0 14,0 0-10,0 0-28,94-68-23,-52 20-8,-3-5 9,-7-3-5,-14 5 1,-14 14-2,-4 11-9,-8 8 2,-24 14-4,-1 4-7,-2 0-13,2 16 0,12 7 3,11 6-9,10 0-17,0 5-2,29-3-1,14-1 23,3-2 20,2-1 2,-6-6 1,-13 0 3,-13-3 15,-14-1 1,-2 3 0,0 3 0,-18-3-2,-2 0-14,0-6-3,6-1-39,5-8-66,5-5-79,4 0-93</inkml:trace>
  <inkml:trace contextRef="#ctx0" brushRef="#br0" timeOffset="53827.01">15661 10351 476,'0'0'457,"0"0"-432,0 0-11,0 0 47,0 0-11,-26 114-1,26-66-20,0 3-17,0-4-3,0-3-6,2-3 0,5-2-3,-1-7 0,-5-6-16,-1-3-56,0-5-47,0-4-128,0-8-9,0-6-152</inkml:trace>
  <inkml:trace contextRef="#ctx0" brushRef="#br0" timeOffset="53993.06">15410 10767 852,'0'0'58,"0"0"-58,0 0-1,0 0 1,173-113 3,-86 83-3,-7 5-94,-12 4-74,-20 3-165</inkml:trace>
  <inkml:trace contextRef="#ctx0" brushRef="#br0" timeOffset="54185.83">16003 10425 838,'0'0'175,"0"0"-168,0 0 40,0 0 37,-6 117-20,6-67-25,0 0-25,0 0-10,3-7-2,0 0-1,-3-5-1,0-6-23,-6-2-48,-4-6-65,-4-8-137,-1-9-91</inkml:trace>
  <inkml:trace contextRef="#ctx0" brushRef="#br0" timeOffset="56453.48">15540 8610 703,'0'0'76,"0"0"4,0 0 42,0 0-76,0 0-31,0 0 13,0 0 19,137 10-12,-79-10-15,-1 0-4,-8 0-12,-3 0 3,-13 0-7,-13 0-15,-11 0-38,-7 0-71,-2 0-88,-4 8 23,-21 9-64</inkml:trace>
  <inkml:trace contextRef="#ctx0" brushRef="#br0" timeOffset="56676.31">15577 8921 889,'0'0'44,"0"0"-39,0 0 50,0 0-14,131-8 19,-58 1-23,-1 0-21,-12 3-7,-15 4-7,-14 0-2,-15 0-27,-12 4-54,-4 4-23,0 3-62,-6-4-13,-15-2-136</inkml:trace>
  <inkml:trace contextRef="#ctx0" brushRef="#br0" timeOffset="59561.93">19243 8073 482,'0'0'121,"0"0"-95,0 0 34,0 0-11,0 0-32,0 0-15,0 0 24,8 17-8,-8-4 9,0-3-2,0 1 16,-12 1-5,-13-1 2,-6 3-23,0-4-6,-1-2-5,9-5 3,1-3 0,9 0-1,3-3-1,5-13 1,5-4 1,0-6-7,3-1-1,19 2 1,7 1-2,4 3 1,3 1 1,2 6 4,-3 7-4,2 2 0,-6 5 0,-8 0-3,-2 16-1,-7 14-2,-3 5 6,-7 7 3,-2 2-2,-2 4-1,0 6 3,-10 4-2,-11 2 1,-8 3-1,-7-7 1,-1-4-1,-1-12 1,6-8-2,4-14 1,12-9 0,3-9 1,2 0 5,10-16-2,1-9-1,0-1-4,9 2-7,15 4 7,8 6 0,1 10 0,3 4-2,0 0-1,-1 9 1,-1 14 2,-1 0 0,3-6 1,-3-2 8,3-12 12,-2-3 14,-3 0 5,-2 0-6,-5-12 4,-8-2-11,-8-2-6,-4-3-7,-4-1-2,3-1-12,-3 3-1,5 4-52,2 9-117,1 2-274</inkml:trace>
  <inkml:trace contextRef="#ctx0" brushRef="#br0" timeOffset="60042.09">18545 9080 873,'0'0'160,"0"0"-160,0 0 14,114-20-6,17 16 17,37 1 8,26 1-16,23 1-7,14-1 12,5 2-7,1 0 2,-12 0 4,-18 0 8,-21 0-8,-31 0 3,-32 0 1,-39 0 2,-30 0-2,-29 0-9,-16 0-11,-9 0-1,0-2-4,-5-3-14,-18 2-52,-1-10-163,-5-10-301</inkml:trace>
  <inkml:trace contextRef="#ctx0" brushRef="#br0" timeOffset="61610.13">18321 9926 137,'0'0'195,"0"0"-92,0 0-7,0 0 0,0 0-23,0 0-10,0 0-13,0 0 6,0 0 5,21-19-12,13-7-10,4-11-16,7-7-5,-1-9-4,0 0 1,-9 4-2,-14 9-7,-11 13 1,-10 10-4,0 5 3,-2 4-4,-19 6-2,-3 2-3,-3 0 0,2 13-1,6 8 2,5 5-10,9 2 0,5-2-15,0 3 3,19-4 5,12-1 16,6 1 3,1-2-1,-2 1 1,-10 3 0,-9 1 1,-11-3-1,-6 4 3,0 0 7,-23 4-1,-5-5-5,-4-2-2,3-6-2,10-8 0,6-6-25,12-6-63,1 0-38,6-14-154,23-16-89</inkml:trace>
  <inkml:trace contextRef="#ctx0" brushRef="#br0" timeOffset="61977.03">19241 9402 529,'0'0'174,"0"0"-145,0 0 64,0 0 17,0 0-63,0 0-5,-96 12-8,63 27-3,-4 14 7,3 14-8,3 16 0,6 3-11,11 2-4,14-8-5,0-10-7,12-7 2,17-17-4,4-7 0,-3-13 3,0-7-4,-7-6-7,-12-9-48,-3-1-60,-5-3-98,-3 0-77</inkml:trace>
  <inkml:trace contextRef="#ctx0" brushRef="#br0" timeOffset="62983.02">19348 10018 331,'0'0'47,"0"0"-6,0 0 64,0 0-18,0 0 5,0 0 18,52-16-14,-33-8-34,4-8-20,4-4-16,0-5-17,2 0 4,-8 2-4,-7 3-8,-7 9 3,-7 10 5,0 5-3,-3 6-6,-13 6 1,1 0-2,-5 0-7,3 6-8,1 8-6,9 4-12,7 0-14,0 4 1,2 0 6,23 2 27,10 1 14,3 0 4,5 3-4,-5 1 5,-7 0 8,-11 0 8,-13 2 3,-7 4 0,0-1-2,-31 3-5,-5-7-11,3-6-5,8-5-1,9-9 0,7-5-13,4-5-66,5-2-49,0-23-102,0-6-118</inkml:trace>
  <inkml:trace contextRef="#ctx0" brushRef="#br0" timeOffset="63536.08">19968 9421 717,'0'0'31,"0"0"-19,0 0-12,0 0 2,0 0 1,0 0-1,-47 69 0,36-62-2,-2-5 8,2-2-4,3 0 4,4 0 5,4-14-6,0 0-7,0-2-6,0 1 5,14 3-10,1 2 7,6 3 4,-2 0 2,1 5-2,1 2 0,-7 0 0,3 11 4,-4 12-1,-4 8 3,0 1 5,-2 1 2,-7 1 0,0 3-5,0-4 1,-7 4-2,-15-5 0,-7-4-6,0-8 1,-1-10 2,9-8-2,3-2 3,4 0 1,7-5 1,5-6-7,2 5 0,0 5-8,24 1 8,6 0 2,3 0 9,1 0-3,-1 0 7,-6 0 1,-3 5-11,-5 4-5,-9 0-6,1 3-55,-1 4-65,-2-2-113,8-3-195</inkml:trace>
  <inkml:trace contextRef="#ctx0" brushRef="#br0" timeOffset="63773.26">20439 9740 833,'0'0'124,"0"0"-113,0 0-9,0 0 46,0 0-10,0 134-3,6-86-15,-1 4-12,-1-2-4,0-5 0,-2-1-3,1-13-1,-3-4-26,0-12-36,0-1-73,0-4-93,0-10-131</inkml:trace>
  <inkml:trace contextRef="#ctx0" brushRef="#br0" timeOffset="63944.86">20250 10046 317,'0'0'561,"0"0"-561,0 0-23,0 0 23,190-76 0,-110 52-46,-3-3-104,-13 1-149</inkml:trace>
  <inkml:trace contextRef="#ctx0" brushRef="#br0" timeOffset="64226.09">20827 9765 645,'0'0'115,"0"0"-86,0 0 87,0 0-44,0 0-17,-6 121-21,6-77-13,0-2-7,0 0 10,0-4-14,0-6 2,0-3-4,0-10-1,0-7-1,14-4-1,9-8 3,8 0 0,9 0 3,9-8-2,0-12-7,2 2-2,-7-2 0,-5 3-24,-15 4-50,-8 0-41,-16 1-89,0-3-25,-9 1-107</inkml:trace>
  <inkml:trace contextRef="#ctx0" brushRef="#br0" timeOffset="64424.99">21031 9912 623,'0'0'122,"0"0"-99,0 0 114,0 0-46,25 140-25,-9-88-30,-8 4-21,-1-6 0,-7-4-8,0-3-4,0-11-3,0-8-8,0-10-53,0-11-56,-2-3-108,2 0-93</inkml:trace>
  <inkml:trace contextRef="#ctx0" brushRef="#br0" timeOffset="64686.63">21187 9687 754,'0'0'139,"0"0"-130,120-19 21,-57 33 43,2 18-28,-3 7 20,-7 9-26,-12 9-9,-16 4 8,-20 10-8,-7 1-8,-7 2 3,-22-5-9,-12-11-6,2-14-5,3-12-3,5-11-2,4-7-1,7-5-26,-5-9-58,-5 0-153,-7-20-346</inkml:trace>
  <inkml:trace contextRef="#ctx0" brushRef="#br0" timeOffset="65636.75">18252 7833 185,'0'0'174,"0"0"-118,0 0 70,0 0 21,0 0-58,0 0 0,52-38 11,-62 38-45,-24 0-39,-15 0-13,-9 9 3,-7 11 6,-3 5 0,1 7 7,0 3 1,7 11-3,4 12-5,11 5-3,12 10-6,8 6-3,12 4 2,8 3 4,5-2-3,0-10 0,0-5 0,0-7-3,-1-4 2,-16 0 0,-4-4 1,-6-6-3,-2-4 2,0-9-1,2-12-1,5-9-4,9-5 0,8-7 4,5-2 0,0 1-6,0-1-8,13 0 4,15 4 10,15 9 5,4 6-5,7 17 4,2 13 0,-7 11 8,-4 10-9,-8 7-1,-14 2 2,-17 6-2,-6 6 11,0 2 2,-24 3-2,1 3-1,1-1 13,6-5-10,8-5 3,8-12-5,0-13 1,11-8-2,22-11-2,10-7-6,7-11-2,6-5 5,2-8-7,3-12-27,1-1-69,-1-14-160,9-32-462</inkml:trace>
  <inkml:trace contextRef="#ctx0" brushRef="#br0" timeOffset="66536.69">21890 8035 615,'0'0'40,"0"0"-36,0 0 116,0 0-15,0 0-46,0 0-41,-3-81-17,48 66 3,17-1 2,9 4 8,5 4 7,-2 8-4,-10 0-7,-12 10 3,-21 24-3,-17 16-7,-14 10 4,0 16 7,-29 12 7,-14 13-6,-3 4-1,0 4-1,11-7-5,12-14 0,16-9-6,7-10-2,12-11 3,24-7-2,6-9 1,2-6 0,1-10 0,-5-7 0,-11-7 0,-11-6 0,-9-4 0,-7 0-1,-2-2 5,0 3 13,-6 2 8,-25 7-13,-9 9-13,-5 13 1,3 15 1,8 11-2,8 13-1,9 11 1,13 8 2,4 4-3,0 3 0,11 1-1,14-5 1,1-3-2,-3-13 2,-6-11 6,-7-9 3,-10-11 13,0-6-7,-31-4 6,-10-8-9,-5-7-5,-4-6 0,6-7-4,3-6-3,6 0-13,4 4-56,5 7-113,8 7-246</inkml:trace>
  <inkml:trace contextRef="#ctx0" brushRef="#br0" timeOffset="67114.18">20610 11660 769,'0'0'28,"0"0"-1,0 0 14,69-138-3,-22 81-15,-2 4 1,-10 1-7,-14 10-10,-17 5 1,-4 11 0,0 6 4,-20 6-8,-7 8-3,2 6-1,-3 0 0,10 0-3,2 23-3,13 2-10,3 4-26,3 0-28,23 0 16,10-3 32,3-2 17,-2-5 5,-6 1 3,-10 3 8,-10-3 10,-11 2 8,0 0 11,-6-2 7,-14 2-20,-2-4-16,1-3-7,3 5-2,5-11-2,5 1-38,4-6-77,4-1-21,0-3-153</inkml:trace>
  <inkml:trace contextRef="#ctx0" brushRef="#br0" timeOffset="67364.73">21062 11526 863,'0'0'122,"0"0"-121,0 0-1,0 0 38,168 0-10,-91-6 1,2-3-10,-4 2-4,-17 0-3,-17 7-10,-20-5-2,-13 3-6,-8-3-35,0-8-15,-2-1-92,-21-5-42,-4-1-29,-2-3-50</inkml:trace>
  <inkml:trace contextRef="#ctx0" brushRef="#br0" timeOffset="67611.61">21314 11273 378,'0'0'284,"0"0"-258,0 0-10,0 0 56,0 0-11,138 24 18,-76-3-34,1 3-1,-7 2 2,-11 4-14,-19 4-16,-12 2 1,-14 2-5,0-1 3,-31 2 0,-9-3-6,1-6-5,5-11-2,10-7-2,11-9-5,9-3-49,4 0-39,0-15-182,11-5-116</inkml:trace>
  <inkml:trace contextRef="#ctx0" brushRef="#br0" timeOffset="68000.34">21981 11548 554,'0'0'285,"0"0"-272,0 0 28,136-143 57,-96 98-72,-10 3-3,-7 1-15,-11 7-4,-12 8 3,0 6 2,-10 5-7,-15 10 3,-3 5-5,0 0-1,7 0-1,7 5-9,10 7-6,4 8-12,0-1 1,25 1 2,4 2 19,6-1 7,3-2 3,1 1 6,-9 3 12,-2 2 5,-11-1-7,-8 1-4,-9-1-3,0-4-3,0 1-3,-11-4-1,-4-5-5,-4-4-28,3-6-42,8-2-103,6 0-4,2-13-92</inkml:trace>
  <inkml:trace contextRef="#ctx0" brushRef="#br0" timeOffset="68248.2">22725 11180 781,'0'0'41,"0"0"-32,0 0 82,0 0-34,0 0-4,58 139-23,-52-90-9,1-3 0,-1 0-7,-4-4-7,0-1-4,-2-9-3,0-9-6,0-7-52,0-8-73,0-6-83,0-2-53,0 0-96</inkml:trace>
  <inkml:trace contextRef="#ctx0" brushRef="#br0" timeOffset="68443.23">22634 11416 789,'0'0'82,"0"0"-71,0 0-10,0 0 10,141-33-3,-70 15-8,5-8-41,-5-3-25,-7-4 7,-10 5-11,-12 5-187,-8 2-5</inkml:trace>
  <inkml:trace contextRef="#ctx0" brushRef="#br0" timeOffset="68638.05">23269 11136 337,'0'0'245,"0"0"-120,0 0 16,0 0-53,0 0-11,0 0 28,2 124-42,-2-69-17,0 6-26,5-5 7,-1 0-16,-4-4-1,0-10-10,0-9 2,0-6-2,0-10 0,0-8-10,-11-1-40,1-8-52,-4 0-106,0-14-187</inkml:trace>
  <inkml:trace contextRef="#ctx0" brushRef="#br0" timeOffset="69543.89">11925 13293 896,'0'0'93,"0"0"-90,0 0 1,0 0 7,0 0 9,0 0 1,156 12-9,-93-12-12,-4 0-23,-5 0-166,-9-3-72,-16-2-237</inkml:trace>
  <inkml:trace contextRef="#ctx0" brushRef="#br0" timeOffset="69745.5">11865 13609 942,'0'0'63,"0"0"-60,0 0-2,0 0 25,167 0 12,-84 0-15,-3 0-23,-2 0-94,0 0-178,9 0-140</inkml:trace>
  <inkml:trace contextRef="#ctx0" brushRef="#br0" timeOffset="70540.77">14228 12661 740,'0'0'72,"0"0"-67,0 0 42,0 0-13,0 0 11,0 0-18,-58 39-14,38-30 0,0-4-2,2-5 0,7 0 3,4 0 1,5 0 8,2-17-11,0-9-12,0-3-3,13 6-15,8 5 7,1 6-8,5 4 16,8 6 3,-1 2-2,1 0 1,-4 22 0,-8 10-1,-8 6 2,-8 8 5,-7 0-4,0 5 2,-20 0 5,-11 2-3,-8-5-1,0-6-1,1-7-2,5-10 4,8-13-4,9-5 0,5-7 0,7 0 3,4-9-4,0-11-9,15 2-22,12 7 21,4 11 9,5 0 1,8 5 0,8 13 2,0 0 4,7 1 3,-10-4 12,-7-6 0,-5-8 9,-14-1 8,-2 0 5,-5-6-2,-3-10-20,-5-4-2,2 3-13,1-6-6,-5 7-3,5 2-60,1 8-66,-1 6-122,0 0-107</inkml:trace>
  <inkml:trace contextRef="#ctx0" brushRef="#br0" timeOffset="70930.52">13482 13651 804,'0'0'84,"0"0"-84,0 0 2,0 0 38,175 26 44,-39-21-18,26-5-31,31 0-13,19 0 2,21-10 6,26-8-5,15 2-7,10-3-2,8 5 8,-5 5-6,-13-4 12,-13 5-2,-22-6-4,-44 0 0,-43-2 2,-47-2-2,-44 2-14,-30 4-3,-18 3-6,-9 9-1,-4-3-29,0 3-32,-27 0-35,-23 0-223</inkml:trace>
  <inkml:trace contextRef="#ctx0" brushRef="#br0" timeOffset="71761.54">13135 14953 755,'0'0'106,"0"0"-77,0 0 64,0 0-67,0 0-17,125-146-3,-78 91-1,-5 1 3,-6 6 14,-14 12 6,-13 4-4,-9 14-16,0 6 8,-24 6-16,-7 6-1,-2 0-3,1 8 0,6 8-1,10 6-4,9 0-3,7 4 0,0 6-1,29 8 7,11-3 4,7-3 2,0-1 0,-7-3 0,-14-4 0,-12 1 2,-12 1 3,-2-5-3,-2-2 1,-18-4-1,0 3-1,2-15-1,5 2-30,8-7-54,5 0-50,0-3-54,12-21-175</inkml:trace>
  <inkml:trace contextRef="#ctx0" brushRef="#br0" timeOffset="71982.9">13831 14607 724,'0'0'193,"0"0"-141,0 0-4,0 0-8,0 0 14,0 0-4,16 137-27,-14-88-13,-2 1 1,0-5-6,0 0-5,0-5 1,0-5-3,0 0-56,0-5-71,0-2-113,0-5-79</inkml:trace>
  <inkml:trace contextRef="#ctx0" brushRef="#br0" timeOffset="72324.81">13704 14927 931,'0'0'37,"0"0"-35,0 0 8,167-106-7,-91 78-3,-5 5-30,-17 2-131,-14 2-70,-17 3-15,-8 0 150,-10 4-7,-5 0 62,0 2 41,0 0 114,0 6 41,-3-4 68,-1 4-59,-1 4-7,5 0-35,0 0-68,0 14-33,0 16 8,0 8 21,0 3-22,9-2-22,-2 7-2,-3 0-4,-2 7-10,-2-5-53,0-7-91,0-9-178,-9-15-208</inkml:trace>
  <inkml:trace contextRef="#ctx0" brushRef="#br0" timeOffset="72564.8">14376 14485 868,'0'0'89,"0"0"-76,173 3 59,-105 26 4,-5 9-13,-9 7-7,-16 5-25,-18 8-13,-20 4-12,-6 7-3,-37 1 1,-13-3-2,-11 0-2,-6-9-26,-7-8-41,-3-7-83,-7-11-60,-1-11-98</inkml:trace>
  <inkml:trace contextRef="#ctx0" brushRef="#br0" timeOffset="72880.44">13200 14347 681,'0'0'115,"0"0"-67,0 0 72,0 0-40,-154-18-26,99 54-16,8 22-1,0 21-5,7 11 7,11 14-3,16 7-14,13-5-10,2-8-3,38-12-7,20-20-2,21-11-5,22-21-25,25-16-57,17-12-154,11-6-384</inkml:trace>
  <inkml:trace contextRef="#ctx0" brushRef="#br0" timeOffset="73336.05">15405 14263 693,'0'0'74,"0"0"28,0 0 35,0 0-64,0 0-19,0 0-10,-152 142-10,113-53 7,2 4-11,8 4-5,12-1-6,10-7-10,7-13-5,2-18-2,27-14-2,6-13-3,5-12-2,4-7-27,-4-8-87,-5-4-121,-4-1-232</inkml:trace>
  <inkml:trace contextRef="#ctx0" brushRef="#br0" timeOffset="73750.29">15644 14918 750,'0'0'129,"0"0"-112,39-111 20,1 65 17,1-3-32,-3-4-10,-8 8-2,-11 1 9,-10 12 3,-9 14 5,0 6 8,-7 10-15,-18 2-19,1 0-1,1 0-5,6 16 3,4 0-3,12 4 1,1 4-2,0 4 3,14-5-6,14 6 3,11-5 3,0 2 3,4-6 0,-3 5 0,-11-2 1,-8 4 3,-17-1 0,-4 2 1,-2 2 0,-27 2-1,-2-5-1,2-8-3,4-3-47,9-10-76,7-6-96,9 0-78</inkml:trace>
  <inkml:trace contextRef="#ctx0" brushRef="#br0" timeOffset="74006.48">16343 14483 888,'0'0'87,"0"0"-75,0 0 28,0 0-7,-8 117-12,8-72-14,4 1-2,3-5-3,-5 2-2,0-3 4,0-2-4,-2 0-1,0-2-19,0-1-52,0-6-141,0-5-44,-6-10-155</inkml:trace>
  <inkml:trace contextRef="#ctx0" brushRef="#br0" timeOffset="74186.84">16227 14812 845,'0'0'41,"0"0"-41,0 0 3,125-73-3,-56 52-7,1 1-74,-12 1-45,-12-2-46,-13 1-14,-10 4-118</inkml:trace>
  <inkml:trace contextRef="#ctx0" brushRef="#br0" timeOffset="74349.93">16665 14554 154,'0'0'173,"0"0"-48,0 0 79,0 0-41,0 0-26,0 0-79,0-6-35,4 36 35,5 8 0,-2 0-29,3-1-21,0 6-4,-6-1-2,2 3-2,-3-1-18,-3 0-85,0-14-122,0-12-132</inkml:trace>
  <inkml:trace contextRef="#ctx0" brushRef="#br0" timeOffset="74595.86">16926 14401 873,'0'0'87,"0"0"-79,120 29 74,-71 12-12,-3 5-22,-8 12 1,-11 0-12,-13 3-11,-14 11-8,-10 5-11,-33 3 0,-14-4-7,-7-9-9,-7-9-47,-1-10-78,-2-15-115,-4-12-148</inkml:trace>
  <inkml:trace contextRef="#ctx0" brushRef="#br0" timeOffset="75008.49">15806 14319 419,'0'0'80,"0"0"-11,0 0 63,0 0-65,0 0-9,-118 18 13,80 27-1,3 14-17,1 16 15,7 9-3,4 7-22,11 6-9,10-4-17,2-7-5,2-13-7,25-18-4,15-13 3,9-11-4,12-13 0,-1-13-8,0-5-77,-5 0-96,0-21-243</inkml:trace>
  <inkml:trace contextRef="#ctx0" brushRef="#br0" timeOffset="75654.73">16866 13962 709,'0'0'67,"0"0"-45,0 0 44,0 0-52,0 0-12,0 0 0,-24-5 2,11 5 1,-1 0 1,4 0-1,3-11 3,5-3-1,2-4-5,0 0 0,4 2-2,11 0 0,4 6-4,-1 2 3,4 4 1,0 4 0,1 0 1,-1 0-1,0 0 4,-4 12 0,-3 8 1,-1 4 5,-8 4-1,-3 1 5,-3 3-2,0-3-2,-3 3 0,-17 0 0,-7 1-2,-4-1-7,-2-9-1,6-4 3,7-6-3,8-13 0,8 0 0,4 0-3,0-11-13,14-1-29,11 0 34,4 10 11,2 2 0,0 0 0,4 0 7,5 8 12,0-2 17,1-4 6,-5-2 14,-7 0-2,-2-2-3,-10-12-6,-3-4-22,-7-5-5,2 2-10,0-1-7,-5 5-1,0 10-31,-2 7-50,5 0-153,-1 0-338</inkml:trace>
  <inkml:trace contextRef="#ctx0" brushRef="#br0" timeOffset="75964.77">17797 14552 907,'0'0'112,"0"0"-103,0 0 49,-16 127-21,16-76-21,0 2-6,2-3-4,0-6-4,0-3-2,-2-6-2,0-3 1,0-6-51,0-3-45,0-2-137,-4-7-48</inkml:trace>
  <inkml:trace contextRef="#ctx0" brushRef="#br0" timeOffset="76149.79">17585 14851 854,'0'0'81,"0"0"-79,0 0 9,154-56-11,-93 37-58,5 0-116,-6-4-20,-8 1-57</inkml:trace>
  <inkml:trace contextRef="#ctx0" brushRef="#br0" timeOffset="76495.02">18209 14541 718,'0'0'209,"0"0"-178,0 0-20,0 0 44,0 0-11,29 131-17,-27-91-15,-2 6 7,0 3 5,0-1-6,-2-8-6,-9-8-2,5-9-5,-2-11 4,4-3-6,4-7 0,0-2 0,2 0-2,28-2 2,14-14 11,12-2-14,8-4 3,10-2-2,4-2-1,-3 2 1,-10 2-1,-16 3-3,-17 7-62,-20 3-76,-12 0-72,0 0-79</inkml:trace>
  <inkml:trace contextRef="#ctx0" brushRef="#br0" timeOffset="76697.46">18576 14708 570,'0'0'170,"0"0"-75,0 0 68,7 147-91,9-98-17,2 4-14,-7-2-11,-2-8-14,-9-3-7,0-6-6,0-8-3,0-7-12,-2-7-61,-5-7-65,-2-5-144,3 0-128</inkml:trace>
  <inkml:trace contextRef="#ctx0" brushRef="#br0" timeOffset="76960.59">18657 14289 467,'0'0'618,"0"0"-583,167-5-15,-76 42 40,-1 16-38,-8 10 1,-15 12-8,-20 7 9,-22 6 12,-21 6 9,-4 2-14,-31-1-3,-16-13-7,-8-7-10,3-24-9,9-13 0,15-15-2,10-14-33,18-9-78,0-19-434</inkml:trace>
  <inkml:trace contextRef="#ctx0" brushRef="#br0" timeOffset="80554.82">20520 14304 877,'0'0'103,"0"0"-56,0 0-1,0 0 18,-91 137-25,52-42-3,3 14-9,-2 7-9,-3 4-11,4-6-4,-2-8 0,2-17-2,1-16-1,8-11-7,3-17-32,10-20-47,15-20-78,0-5-30,19-26-15,17-23-69</inkml:trace>
  <inkml:trace contextRef="#ctx0" brushRef="#br0" timeOffset="80764.08">20811 14552 905,'0'0'48,"-61"130"15,14-37 83,-1 4-94,-4 6-18,6-3-17,3-7-7,7-7-7,8-6-1,12-10-2,4-12-25,10-13-58,2-14-98,0-12-171,0-19-186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57:17.5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1763 1171 568,'0'0'254,"0"0"-212,0 0 78,0 0-59,0 0-53,0 0-7,0 0-1,-14 106 10,10-53 4,-1 0-6,1-1 1,0 5-5,-6-3-4,1-2 0,-1-2-55,-2-6-120,1-10-78,-5-9-113</inkml:trace>
  <inkml:trace contextRef="#ctx0" brushRef="#br0" timeOffset="195.88">1435 1310 927,'0'0'20,"0"0"-8,0 0 53,64-107-46,-1 75-3,11-3-9,10 8 1,-6 6-8,-11 11-15,-14 10-73,-21 0-150,-19 21-47</inkml:trace>
  <inkml:trace contextRef="#ctx0" brushRef="#br0" timeOffset="359.08">1493 1877 589,'0'0'214,"0"0"-214,0 0 0,0 0 48,0 0 25,173-40-40,-86 12-33,-2-3-190,-16-1-263</inkml:trace>
  <inkml:trace contextRef="#ctx0" brushRef="#br0" timeOffset="725.79">2128 1393 299,'0'0'753,"0"0"-745,0 0-8,0 0 0,0 116 6,9-29 28,-3 25-3,-3 20-20,1 16 0,-2 3-3,3-10-7,4-25 1,4-26 0,5-25-2,7-26 3,4-15-1,2-11-1,5-13-2,3 0-3,-3-30 4,-7-16 0,-15-12-6,-14-11-9,-18-9 9,-30 0-9,-4 4 10,-2 13 5,4 15 23,13 16 6,8 7-6,16 2-3,13 1-10,0-12-10,44-4-20,28-12-65,22-6-79,6 1-245</inkml:trace>
  <inkml:trace contextRef="#ctx0" brushRef="#br0" timeOffset="1204.96">3802 1444 1105,'0'0'59,"0"0"-57,0 0-2,0 0 0,0 111 6,0-39 12,0 1-8,-4 2 0,-3-3 7,1-9-3,5-6 1,1-11-7,0-13 0,0-10-3,1-5-4,23-6 2,2-10-1,17-2 2,5 0-4,9-21-46,3-13-86,-5-7-239</inkml:trace>
  <inkml:trace contextRef="#ctx0" brushRef="#br0" timeOffset="1462.09">4604 1431 997,'0'0'121,"0"0"-118,119-24 2,-48 6 22,9 0-7,-4 5-5,-9 2-15,-16 6 0,-19 2-17,-13 1-50,-10 2-12,-9 0-66,0 0-47,0 0-59,-13 0 0</inkml:trace>
  <inkml:trace contextRef="#ctx0" brushRef="#br0" timeOffset="1819.95">4500 1546 1003,'0'0'15,"0"0"-7,0 0 3,-4 113 28,19-46 10,2 16-19,-3 6-5,-10 8-10,-4-3 0,0-6 1,0-6-2,-13-5-2,-2-7-2,4-9-4,2-10 1,4-13 2,5-7-5,0-9 1,0-9-1,22-3 1,11-6 0,15-4 0,12 0 6,7-5-4,4-13-2,-6 0-1,-10 1-4,-10 3-18,-14 5-67,-8-4-117,-21 1-264</inkml:trace>
  <inkml:trace contextRef="#ctx0" brushRef="#br0" timeOffset="4707.06">5298 1840 719,'0'0'162,"0"0"-144,0 0 0,0 0 7,135-138-8,-86 86-8,-6 3-7,-14-2 10,-15 7-9,-14 12 6,0 6 1,-11 13-6,-18 9 12,-5 4-13,-4 3-3,0 14 0,11 2-6,12 0 2,12-2-3,3 3-20,16 0-10,24 3 37,9-4 0,1 6 5,-6-2 0,-11 3-5,-10 2-8,-19 6 8,-4 5 4,-2 0-4,-26 4-12,2-7-58,4-10-23,7-10-20,10-14-105,5-2-148</inkml:trace>
  <inkml:trace contextRef="#ctx0" brushRef="#br0" timeOffset="5208.86">5864 1474 758,'0'0'134,"0"0"-134,0 0-8,0 0 3,0 0 0,0 0 5,-21 134 4,21-98-3,5-2 0,11-4-1,3-4 3,7-4-3,-2-5 1,5-8 11,-2-2-11,4-7 5,-2 0 13,0-19-8,-2-11-2,-5-8-3,-6-5-3,-8 4 3,-1 3-1,-5 12 1,-2 10 11,0 11 15,0 3 2,0 0-34,0 5-14,-2 16 10,-5-4 3,0 1-7,6-9-18,1-9 9,0 0-8,0 0 15,0-9 6,15-15-28,8-1-8,3 0 38,1 9-2,0 10 4,4 6-10,0 0-5,1 24 15,-5 6 7,-6 4-7,-9 2 0,-8 5-3,-4 0-3,0 5-67,-22-1-61,-7-5-104</inkml:trace>
  <inkml:trace contextRef="#ctx0" brushRef="#br0" timeOffset="5354.95">6251 1271 648,'0'0'0,"0"0"-71,0 0 33,0 0-320</inkml:trace>
  <inkml:trace contextRef="#ctx0" brushRef="#br0" timeOffset="5578.89">6736 1160 779,'0'0'163,"0"0"-162,20 109 66,-14-41 2,-4 11-27,0 1-9,1-4-22,4-12-8,2-15 1,6-12-2,5-11 2,7-10-1,6-12-2,3-4-1,5-4 0,-4-20-8,-10-4-97,-14-2-139,-13-6-190</inkml:trace>
  <inkml:trace contextRef="#ctx0" brushRef="#br0" timeOffset="5721.15">6783 1526 748,'0'0'138,"0"0"-104,0 0-17,145-77 4,-79 54-17,1 0-4,-11 5-8,-21 6-183,-26 10-193</inkml:trace>
  <inkml:trace contextRef="#ctx0" brushRef="#br0" timeOffset="6019.1">5740 2159 846,'0'0'61,"0"0"-50,191 5-2,-62-5 30,23-5 13,10-15 2,6-1-37,-8-5 6,-15-6-5,-20-3-6,-32 5 3,-30 6-10,-34 9-5,-25 12-6,-4 3-37,-40 0-51,-18 12-193,-13 16 25,-4 4 59</inkml:trace>
  <inkml:trace contextRef="#ctx0" brushRef="#br0" timeOffset="6283.75">6498 2226 563,'0'0'76,"0"0"-37,0 0 66,23 125-31,-8-62 11,2 13-32,-10 7-26,-5-1-6,-2-11-10,0-8 0,0-13 4,0-12 16,0-12-9,2-6-9,16-9-7,11-10 4,14-1-2,9-1 6,8-17-6,-6 0-8,-11-1-9,-15 8-71,-16-2-95,-12-3-153</inkml:trace>
  <inkml:trace contextRef="#ctx0" brushRef="#br0" timeOffset="6449.12">6486 2692 877,'0'0'183,"0"0"-176,0 0-7,147-91 6,-85 63-6,-6 3-18,-20 2-277,-23-1-182</inkml:trace>
  <inkml:trace contextRef="#ctx0" brushRef="#br0" timeOffset="7027.24">5931 1180 75,'0'0'525,"0"0"-476,0 0-32,0 0 6,0 0-19,0 0 0,33 29 17,-35-17 5,-17-2 9,-2-6-5,1-1-5,0-3 16,5 0 4,1-7-4,9-7-7,3 2-14,2 4 0,0 2-9,0 4-5,0 2-6,2 0-8,7 0-5,-2 0 9,-2 0 4,-3 2 0,-2 1 0,0-3 1,0 0 8,0 0-6,0 0 7,0 0-3,4 0-7,9 0-31,10 0-301,8 0-165</inkml:trace>
  <inkml:trace contextRef="#ctx0" brushRef="#br0" timeOffset="7664.08">7443 1564 1126,'0'0'16,"0"0"-16,0 0 0,0 0 0,122 0 10,-42 0-7,3 0 5,-11-4-7,-8 1 0,-20 3-1,-15 0-3,-15 0-2,-3 7-1,-7 15 3,-4 10 3,0 18 5,0 22-2,0 21 10,0 16-2,5 12-1,13 1-5,3-2 4,1-7-3,1-5-1,-10-7 4,-8-11-3,-5-14 6,0-14-1,-29-8 8,-7-12 7,-1-9-5,-5-10 6,-1-9-12,3-12 0,2-2-8,5 0-3,4-14-4,6-14-12,9-12-62,14-16-140,6-10-373</inkml:trace>
  <inkml:trace contextRef="#ctx0" brushRef="#br0" timeOffset="7904.91">8697 1918 1178,'0'0'53,"0"0"-49,0 0-4,123-34 4,-61 19-2,5 1-2,-7 4-63,-13-2-102,-20 2-217,-18 0-186</inkml:trace>
  <inkml:trace contextRef="#ctx0" brushRef="#br0" timeOffset="8076.58">8697 2199 913,'0'0'73,"0"0"-65,123-1 63,-52-16-27,1 2-24,1 2-20,-17 1-7,-25 6-221,-24-2-379</inkml:trace>
  <inkml:trace contextRef="#ctx0" brushRef="#br0" timeOffset="8653.18">10210 2222 745,'0'0'203,"0"0"-170,0 0-9,0 0 13,0 0-20,134-145 2,-91 85-13,-7-10 1,-9-10 3,-12 0-8,-9 3 1,-6 11 4,0 10-7,-6 14-2,-18 14 2,2 9 0,-1 14 6,0 5 0,4 0-3,7 20-3,6 21-8,6 10 2,0 7 6,4 7 4,16 2-4,-2 4 4,0-1-3,-5-5 0,-3-2-1,-4-7-2,3-8-58,2-14-99,2-13-71,2-15-113</inkml:trace>
  <inkml:trace contextRef="#ctx0" brushRef="#br0" timeOffset="9365.2">10926 1796 670,'0'0'194,"0"0"-177,0 0 49,0 0-17,-135 35-30,97 11-12,5 7-3,8 2-1,4-3-1,13-2-2,8-7-2,0-9 0,0-9-4,19-8-21,12-13 6,10-4 6,3-2 4,4-26-21,-2-9-6,-15-7-5,-8 2 40,-15-4 3,-8 6 13,0 8 48,0 7 17,0 18-19,0 3-12,-4 4-21,0 0-26,-3 14-6,-2 20-7,2 12 11,1 3-3,6-10 5,0-1-2,0-8 2,6-3-5,14-11 1,5-4 4,2-10-2,2-2 2,2 0 5,0-12-4,-2-15 3,-3-3-1,-6-5 1,-1-2 0,-6 2 0,-6 8-1,-2 13-1,-5 6 17,0 8-12,0 0-7,0 3-17,0 18 9,0 4 6,0-2 2,0-7 1,0-9 0,0-7-1,0 0-1,0 0-3,0-15-3,2-16 5,17-4-25,6-1 18,2 5 4,0 13 3,0 9 0,-1 9-1,3 0 3,0 5 2,-2 17 9,-5 7-7,-5 1 0,-5 4 0,-8 1-8,-4 2-9,-2-3-74,-25-1-88,-4-8-89,-2-6-129</inkml:trace>
  <inkml:trace contextRef="#ctx0" brushRef="#br0" timeOffset="9599.41">10390 1901 839,'0'0'111,"0"0"-111,0 0-4,0 0-15,137-112-54,-73 86-91,-5-1-227</inkml:trace>
  <inkml:trace contextRef="#ctx0" brushRef="#br0" timeOffset="9816.53">11310 1423 865,'0'0'156,"0"0"-156,0 0 7,133-40-14,-75 22-44,-6 2-225,-12-2-189</inkml:trace>
  <inkml:trace contextRef="#ctx0" brushRef="#br0" timeOffset="9987.27">11733 1226 604,'0'0'427,"0"0"-427,0 0-14,0 0 13,0 0 1,19 125-2,-5-91-49,-2 0-95,-5-4-83,-7 1-228</inkml:trace>
  <inkml:trace contextRef="#ctx0" brushRef="#br0" timeOffset="10475.94">12449 1371 603,'0'0'230,"0"0"-210,0 0 28,0 0 12,0 0-35,-143 147-1,106-61 6,-2 24-3,1 23 18,7 11-11,9 0-8,13-8 4,9-15-11,9-17 2,24-17-9,6-19-2,-2-16-4,1-15-4,-11-14-2,-5-11 0,-9-12-27,-3 0-63,1-25-20,-7-24-183,3-21-227</inkml:trace>
  <inkml:trace contextRef="#ctx0" brushRef="#br0" timeOffset="10695.83">12724 1530 1027,'0'0'5,"0"0"21,0 122-23,2-64 21,2 0-16,0-2-8,5-3 0,-3-13-37,4-13-108,5-16-103,1-11-148</inkml:trace>
  <inkml:trace contextRef="#ctx0" brushRef="#br0" timeOffset="10918.96">13085 1702 197,'0'0'827,"0"0"-804,0 108-8,-16-22 54,-9 15-12,-6 6-23,-3-8-4,1-9-15,0-9-3,4-9-9,4-8 2,2-14-5,11-9-33,3-13-90,9-16-247</inkml:trace>
  <inkml:trace contextRef="#ctx0" brushRef="#br0" timeOffset="11293.33">13185 2574 1119,'0'0'34,"0"0"-29,95-158 39,-63 96-17,-8 4-15,-13 14-11,-11 5 0,0 15-1,-2 8-5,-25 9 5,-2 7-7,-4 0-32,4 18-2,6 6-15,11-1-29,12 3 4,0-1 0,24 0 46,16-1 25,9-1 10,5-7 9,-6 0 18,-3 2 42,-14-1 5,-9 2-27,-12 5-10,-10 5-1,0 6 0,-27 3-11,-14 1-10,-3-3-15,2-10-1,1-11-82,6-6-98,6-9-114,5-11-230</inkml:trace>
  <inkml:trace contextRef="#ctx0" brushRef="#br0" timeOffset="11556.83">13662 1905 924,'0'0'68,"0"0"-41,149 62 53,-102-4-32,-7 12-17,-14 8-14,-7 6-4,-15 1-1,-4-6-1,0-4 9,-9-7 0,-7-10 7,-4-3-6,1-9-8,-2-6-5,-4-7-4,3-6-4,0-8 0,-2-6-44,1-11-124,1-2-238</inkml:trace>
  <inkml:trace contextRef="#ctx0" brushRef="#br0" timeOffset="12081.12">14711 1638 601,'0'0'128,"0"0"-127,0 0 9,0 0 50,-4 153 32,-5-81-30,2 0-6,7-5-19,0-6-16,0-13-11,10-9-6,7-12-4,5-8-6,-1-7-73,-4-12-142,-5 0-34</inkml:trace>
  <inkml:trace contextRef="#ctx0" brushRef="#br0" timeOffset="13296.09">14645 1823 666,'0'0'48,"0"0"-48,0 0-4,141-97-37,-78 69-32,-4 3-57,-15 4 17,-17 3 60,-17 4 34,-10 2 19,0 2 115,0 0 38,-14 2-32,-4 4-42,3 4-4,5 0-39,1 0-15,5 2-16,4 21 1,0 3-2,0 11 19,0 7 3,9 6 1,5 2 4,-7 7-13,1-7-10,-4-4 3,-4-4-6,0-11 6,0-6-3,0-11-2,0-8 3,0-6-9,0-2 3,0 0 6,0 0 21,10-19-4,7-8-10,3-9-16,5 2 1,-4 6-1,2 3-1,-1 8 1,-1 7-1,-4 5-1,-1 5-7,-7 0-12,-3 16-13,-1 11-6,-5-1 23,0 9 8,0 0-24,0-1-23,0-1-33,0-14 9,0-1 27,0-9 5,2-9-36,18 0 73,7 0-11,6-27-18,1-4-32,1-8 8,-6-5 4,-4 2 60,-9 5 1,-9 5 38,-7 13 36,0 3 50,0 4-55,0 3 16,0 4-51,-3 3-16,1 2 26,-4 0-45,3 2-5,-4 16-3,1 6 8,1 6-2,3 2 2,2-2 3,0 1-2,0-4 0,7-5-1,3-2 2,4-8-2,-2-3 3,1 0 0,0-4 0,-2-5 17,1 0 27,-2 0 8,1 0-8,3 0 4,-1-5-19,3-7-15,1-4-9,-1-2-1,3-6-3,-6 4-3,-3 0 1,-2 2 4,-4 8 1,1 0 8,-5 1 0,2 2-5,-2 0-2,0-2-1,0 1 1,0 4-6,0-2-2,0 1 2,0 5-2,0 0 0,0 0-3,0 0-8,0 9 1,0 16 0,0 10 10,0 7 1,0-5 0,0-2-1,0-7 0,0-11-2,2-10 2,0-1 2,0-6-1,2 0 0,-1 0 9,2-26 2,4-10-12,3-12-12,7 0 2,0 4-11,4 3 6,-3 24 9,-3 5 6,1 9-4,-1 3-1,2 7 5,1 18 1,1 9 16,-8 5 1,0 1-10,-6 2-2,-6-6-6,-1 3 0,0-8-80,0-8-132,0-9-73</inkml:trace>
  <inkml:trace contextRef="#ctx0" brushRef="#br0" timeOffset="13581.02">16780 1584 812,'0'0'206,"0"0"-191,0 0-9,0 0 11,0 0 31,56 156-22,-40-90-10,3 2 8,0-1 4,-4-3-16,-1-6-7,-7-3-1,-4-4-4,-3-5-34,0-4-109,-23-7-161,-5-13-136</inkml:trace>
  <inkml:trace contextRef="#ctx0" brushRef="#br0" timeOffset="13821.09">16832 1666 746,'0'0'74,"0"0"-61,158-65 101,-98 65-71,-6 0-21,-11 17-6,-11 13 9,-16 4 0,-16 3 6,0 0 4,-28 3-3,-11 1-10,-6-7-13,8-4-5,1-10-4,11-11-71,6-7-103,11-2-171</inkml:trace>
  <inkml:trace contextRef="#ctx0" brushRef="#br0" timeOffset="13962.97">17465 1879 455,'0'0'565,"0"0"-560,0 0-5,0 0-217,0 0-284</inkml:trace>
  <inkml:trace contextRef="#ctx0" brushRef="#br0" timeOffset="14383.09">17752 1714 699,'0'0'351,"0"0"-345,151-16 24,-68 8 36,0 3-46,-14 2-2,-15-3-13,-19 3-4,-18 1 0,-9-3 6,-8 5-7,0-2-1,0 2-48,0-2-75,-16 2-90,-9 0-68,-5 0 53,2 0 31,0 0 198,3 4 10,6 8 153,7 2-39,0 8 4,10 8-10,0 8 1,2 8 8,0 9-31,0 1-5,6 0-22,4-5-26,-1-10 3,-6-5-24,-3-9 4,0-8-15,0 1-2,0-3-7,0-8-2,0 0 0,0-7-36,0-2-72,0 0-135,0-18-307</inkml:trace>
  <inkml:trace contextRef="#ctx0" brushRef="#br0" timeOffset="15305.68">4565 4284 455,'0'0'147,"0"0"-104,0 0 51,0 0 1,0 0-36,0 0-33,0 0 33,-5 128 9,5-74-9,0 1-16,0 4-14,0-11-9,0-5 3,0-11-12,0-11-6,0-5-1,0-6 1,2-4-3,18-4 1,6-2-2,15 0-1,8 0-13,5-18-83,-5-8-199,-11-6-244</inkml:trace>
  <inkml:trace contextRef="#ctx0" brushRef="#br0" timeOffset="15487.23">5057 4437 1009,'0'0'127,"0"0"-126,131-48 7,-44 24 7,11 1 6,-3 11 0,-16 3-21,-21 5-32,-22 4-105,-24 0-163,-12 0-45</inkml:trace>
  <inkml:trace contextRef="#ctx0" brushRef="#br0" timeOffset="15859.88">5150 4393 740,'0'0'87,"0"0"-35,0 0-22,0 0-23,0 0 45,19 111 6,-6-51-16,-1 10 15,-2 16 0,-1 10-12,-5 11-19,-2 9-11,-2 8-3,0 1-4,0-1-5,-4-6 3,-11-12 0,-5-7-5,-1-11 5,4-14 0,3-18-2,5-16 2,9-13-2,0-11 0,0-6-4,34-4 6,14-6 2,24 0 2,13-11-2,6-13-8,1 0-7,-12-2-89,-15-6-240</inkml:trace>
  <inkml:trace contextRef="#ctx0" brushRef="#br0" timeOffset="16475.9">6332 5015 798,'0'0'86,"0"0"-73,0 0 2,0 0 3,100-131-6,-63 81-5,-2-6-5,-8 2 8,-12 1-2,-13 12 1,-2 12-5,-6 14 0,-23 13 0,-8 2-4,1 6-9,1 17-4,12 0 8,13 5-13,10 0-71,3 6 16,33-4 34,8 1 18,1-2 21,-3 1 1,-11 3-1,-13-5 0,-11 0 1,-7-2 0,0-4 3,-12 0 3,-8-4-7,2-4-1,6-10-72,9-4-137,3-2-105</inkml:trace>
  <inkml:trace contextRef="#ctx0" brushRef="#br0" timeOffset="17007.03">6793 4705 845,'0'0'82,"0"0"-79,0 0 12,0 0-8,0 0-5,-57 116 2,57-81-4,0 0-5,5-8 4,8-3-4,7-5 1,-3-7 3,1-4-3,0-4 4,-4-4 16,1 0-3,-1 0-3,-1-10 3,0-15 17,0-9-5,1-8-2,-1 1-9,-2 0-3,-1 12-4,-4 8 10,-4 11-4,-2 8-5,0 2-8,0 0-4,0 6-16,0 21 20,5 2 4,-5 3-4,0-10 3,0-8-3,0-9-1,0-5-25,0 0 3,2-10 23,3-21-1,6-2-22,-1-2 10,7 8 13,0 6 3,6 9-3,3 4 0,6 8 4,1 0-2,-2 3-2,-6 18-3,-4 9-2,-7 6 5,-7 5 0,-7 0 0,0 3-20,-7-1-103,-13-7-55,-5-11-139</inkml:trace>
  <inkml:trace contextRef="#ctx0" brushRef="#br0" timeOffset="17159.92">7009 4475 1007,'0'0'0,"0"0"-1,0 0-53,0 0-220,0 0-36</inkml:trace>
  <inkml:trace contextRef="#ctx0" brushRef="#br0" timeOffset="17623.67">7857 4642 784,'0'0'185,"0"0"-171,0 0 41,0 0-18,0 0-26,0 0-7,-127 42 3,91 0-5,2 7-1,6-3 0,10 0-1,13-4-3,5-9-4,1-6-1,29-17-19,8-10 8,7 0 17,2-22 0,-2-12-10,-10-7-4,-6 0 13,-11-4 3,-11 5 4,-7 6 22,0 12 9,0 10 27,0 8-2,0 4-9,-3 0-30,-3 12-21,-1 22-3,2 11 3,5 3-1,0-3-2,17-6 3,12-7-1,6-10 0,5-10 0,3-9-30,1-3-20,-4-9-51,-9-21-182,-8-4-102</inkml:trace>
  <inkml:trace contextRef="#ctx0" brushRef="#br0" timeOffset="17857.34">8263 4400 406,'0'0'563,"0"0"-541,0 0-12,0 0-3,10 142 44,-3-71-8,-2 7-13,0-5-1,1-4-6,3-11-8,9-12-5,4-16-7,2-9-2,3-14-1,2-7-8,5-2-35,-1-29-44,-6-6-159,-13-6-177</inkml:trace>
  <inkml:trace contextRef="#ctx0" brushRef="#br0" timeOffset="18015.44">8290 4692 658,'0'0'364,"0"0"-358,0 0-2,163-24 2,-77 10-6,-11 2 0,-16 6-33,-24 4-164,-28 2-60,-7 0-37</inkml:trace>
  <inkml:trace contextRef="#ctx0" brushRef="#br0" timeOffset="18417.02">6586 5426 89,'0'0'784,"0"0"-784,0 0 25,0 0 16,194 36 44,-71-34-13,35-2-20,16 0-14,18 0 3,9-11-18,-1-8 2,-2-6-17,-8-6 7,-23 1 2,-33 4-2,-39 6-10,-34 4-2,-35 4-2,-17 8-1,-9 0-3,-9 4-35,-32 0-72,-18 9-186,-13 12-134</inkml:trace>
  <inkml:trace contextRef="#ctx0" brushRef="#br0" timeOffset="18739.79">7549 5775 473,'0'0'627,"0"0"-588,0 0-29,0 0-2,0 0 16,36 141 11,-32-69-9,1 7-15,-5 2-5,0-5 3,0-8-3,0-14 3,9-9-4,11-20 0,7-11-4,19-12 4,8-2 1,11-9 0,-5-14-6,-16 2-7,-17 2-57,-18 0-61,-9-2-107,-9 3-140</inkml:trace>
  <inkml:trace contextRef="#ctx0" brushRef="#br0" timeOffset="18898.91">7509 6216 298,'0'0'711,"0"0"-689,0 0-12,129-52 40,-50 24-16,0 0-30,0-1-4,-15 0-194,-12-7-337</inkml:trace>
  <inkml:trace contextRef="#ctx0" brushRef="#br0" timeOffset="19603.21">9288 4810 950,'0'0'68,"0"0"-59,0 0-5,136 0 31,-52-5 14,11-5-26,-4-5-13,-14 3-4,-21 7-3,-22 0 0,-18 5-1,-14 0-1,-2 0 9,0 0 23,0 0-4,0 0-16,0 12-1,-4 20-3,-6 12 2,3 13-1,5 15-1,2 10 1,0 14 0,0 8 1,16 5 0,1-1-2,2-1-3,-2-1 2,1-4-1,-5-5-1,-3-8-1,-7-7-2,-3-7 4,0-4-2,-10-16-1,-19-9 6,-12-9-2,-2-13 4,-7-10-4,-4-9-3,2-5-4,0 0-1,8 0-37,5-26-59,11-20-185</inkml:trace>
  <inkml:trace contextRef="#ctx0" brushRef="#br0" timeOffset="20017.32">10585 4892 969,'0'0'102,"0"0"-102,0 0 0,0 0 16,179-42-9,-103 26-7,-14 6-126,-22 5-233</inkml:trace>
  <inkml:trace contextRef="#ctx0" brushRef="#br0" timeOffset="20179.8">10587 5147 946,'0'0'96,"0"0"-87,0 0-9,0 0 16,187-36-11,-97 22-5,-16 4-160,-29 1-358</inkml:trace>
  <inkml:trace contextRef="#ctx0" brushRef="#br0" timeOffset="20586.72">11952 4502 789,'0'0'172,"0"0"-170,5 130 19,5-52 52,-1 4-35,2 0-7,-3-1-19,-2-2-7,-6-9-2,0-1-3,0-7-51,0-15-135,0-19-133</inkml:trace>
  <inkml:trace contextRef="#ctx0" brushRef="#br0" timeOffset="21417.1">12516 4780 9,'0'0'951,"0"0"-920,0 0-3,0 0 47,0 0-46,0 0-15,-120 20-9,86 13-2,-1 1 2,1 2 2,10-4 3,3-2-4,13 0-5,3-2 1,5-8-2,0-2 0,3-8-19,14-8 0,10-2-6,4 0 7,4-20 2,1-8 5,-5-2 8,-4-4-1,-11 3 8,-7 4-3,-9 3 1,0 8 13,0 3 17,0 8 6,0 1-6,-3 4-19,-2 0-5,2 0-8,1 17-2,0 11 0,-1 4-1,3 3 3,0 0-2,0-6 3,0 0-2,5-8 1,5-5-1,7-4 1,-2-6-1,8-6-2,7 0 2,-1 0-3,5-9 2,-6-12 1,-2-4-5,-9-1 6,-3 1 3,-6-3-3,-1 0 0,2 2 2,-2 5 0,-5 10-2,0 4 1,-2 7-1,0 0-2,0 3-7,0 23 0,0 6 9,0 4 4,-2-8-2,0-4-2,2-13-1,0-2 1,0-6 0,0-3 0,0 0 2,0-21 6,8-11-8,11-6-6,2 4 2,2 8 2,2 8 2,-1 6-1,3 10-2,2 2 0,-3 0 3,3 11 0,-7 11 3,-2 3-1,-4 1 0,-8 0-1,-6 0-1,-2 0-9,0 4-66,-21 0-102,-6-2-109,1-8-174</inkml:trace>
  <inkml:trace contextRef="#ctx0" brushRef="#br0" timeOffset="21697.76">11785 4941 919,'0'0'112,"0"0"-112,0 0-4,160-103 4,-93 81-5,-7 1-196,-8-2-148</inkml:trace>
  <inkml:trace contextRef="#ctx0" brushRef="#br0" timeOffset="21899.58">12663 4520 814,'0'0'0,"0"0"0,158-61-2,-109 43-141,-13 0-250</inkml:trace>
  <inkml:trace contextRef="#ctx0" brushRef="#br0" timeOffset="22061.61">13040 4339 996,'0'0'16,"0"0"-1,0 0-8,29 117-1,-13-81-5,0-3-1,-1-1-105,-4-3-144,-3-7-156</inkml:trace>
  <inkml:trace contextRef="#ctx0" brushRef="#br0" timeOffset="22384.89">14020 4509 951,'0'0'123,"0"0"-117,0 0 5,0 0 21,-129 119-9,83-35-6,-5 18-4,7 14 8,2 17 2,7 12-5,8 1 0,15-4-2,12-18-3,0-22-1,32-19-7,8-14 0,0-20-2,-1-14-6,-9-15-10,-3-17-86,-7-3-125,-4-28-138</inkml:trace>
  <inkml:trace contextRef="#ctx0" brushRef="#br0" timeOffset="22840.66">14328 4632 791,'0'0'170,"0"0"-140,0 0 18,0 0-9,0 0-36,0 0-3,-109 36-8,76 4 6,3-5 2,15-3 0,9-11-3,6-7-5,0-3-6,17-9-6,12-2 16,6-4-1,-1-20 5,-3-5 1,-8 3 1,-11 3 2,-2 0 13,-8 5 36,-2 1 2,0 6-4,0 8-15,0 3 1,0 0-21,0 0-16,0 7-9,5 19-3,8 6 11,8 1 1,7-1 0,4-7-7,-2-4-25,0-8-71,0-6-80,4-7-120,-3-5-68</inkml:trace>
  <inkml:trace contextRef="#ctx0" brushRef="#br0" timeOffset="23053.6">14819 4562 883,'0'0'164,"0"0"-135,0 0 0,-29 112 24,15-37 3,1 4-28,-2 7-6,1 3-1,-2 0 3,-1-6-6,1 1-14,-2-14-2,4-11-2,-1-15-29,6-14-76,4-16-148,5-14-340</inkml:trace>
  <inkml:trace contextRef="#ctx0" brushRef="#br0" timeOffset="23441.6">14977 5320 940,'0'0'88,"0"0"-83,113-158 24,-74 93-4,-10 2-7,-12 10-5,-12 9-12,-5 11 9,0 13-2,-20 8 8,-5 8-15,-2 4-1,0 0-12,8 21-24,3 1 2,7 2-4,9 0 11,0-4-2,25 0 23,17-4 6,9 0 9,-2-1 6,0 5 14,-7 1 1,-11 7 11,-7 2-3,-9 2-9,-11 0 6,-4 2-6,0-6-8,-11 3 0,-13-8-13,-1-2-3,-4-7-3,-1-2-2,2-6-26,-1-6-49,-2 0-84,2-3-208</inkml:trace>
  <inkml:trace contextRef="#ctx0" brushRef="#br0" timeOffset="23749.34">15258 4496 1076,'0'0'68,"0"0"-66,158-11 19,-83 46 2,-1 15 2,-2 16-11,-10 15-4,-15 11-5,-16 13 17,-19 12 9,-12 7 4,-12 0-7,-28-8 2,-7-12 12,-2-22-3,-4-13 1,5-12-17,11-15-11,10-14-7,12-14-5,8-9-17,2-5-51,-1 0-27,-3-21-109,-5-13-331</inkml:trace>
  <inkml:trace contextRef="#ctx0" brushRef="#br0" timeOffset="26045.72">1376 8249 531,'0'0'156,"0"0"-46,0 0 43,0 0-53,0 0-54,0 0-46,0 40 3,0 18 13,0 13 14,0 3-10,-8 3-7,-1-6 4,0-11-12,3-9 0,6-15-1,0-9-3,0-8 2,15-5 1,16-4 0,10-7-1,4-3 1,10 0 0,1 0-4,2-7-38,-3-9-76,-4-5-140,-11-1-182</inkml:trace>
  <inkml:trace contextRef="#ctx0" brushRef="#br0" timeOffset="26249.16">2128 8400 990,'0'0'56,"0"0"-55,163-77 3,-84 50 17,1 3-2,-3 5-8,-13 8-11,-12 4-19,-18 7-102,-20 0-127,-14 0-65</inkml:trace>
  <inkml:trace contextRef="#ctx0" brushRef="#br0" timeOffset="26530.9">2083 8474 559,'0'0'135,"0"0"-123,-53 150 59,53-84 40,0 9-38,0 7-16,4 10-7,3 3-18,-2 4-12,-5 0 7,0-5-7,0-6 6,-9-9-10,-1-13 0,6-12 4,4-14 2,0-11-4,0-12-8,9-9 0,20-8-6,12 0 1,19-13-5,9-25-22,10-13-105,4-11-244</inkml:trace>
  <inkml:trace contextRef="#ctx0" brushRef="#br0" timeOffset="26966.82">3020 8874 1079,'0'0'20,"0"0"-16,0 0 21,29-139-14,4 90-7,0-2 3,-4-2-6,-8 7 0,-15 9 2,-6 12 3,0 7-6,-20 6 0,-2 8-3,-5 4 3,3 0-6,5 4 0,11 16 0,8 8-4,0 8-17,29 2 5,15-1 5,8-2 5,-1 0 12,-11-3 3,-11-2-3,-13-2 0,-14 2-1,-2 0 1,-5 0-1,-21 3-7,-7-8-4,6-6-85,9-14-54,11-5-14,7-17-173</inkml:trace>
  <inkml:trace contextRef="#ctx0" brushRef="#br0" timeOffset="27499.43">3557 8516 901,'0'0'159,"0"0"-149,0 0 19,0 0 2,0 0-11,0 0-8,-60 115-7,56-75-2,4-4-1,0-4-2,4-1 1,13-10-1,2-7 0,0-5-2,1-7-3,1-2 0,1 0 5,0 0 3,5-7 2,-3-13-1,-1-2 0,-4-10 2,-4-5-4,2-2 0,-1-5 2,-3 7-2,-6 11-2,-3 14 0,-4 10 0,0 2 0,0 0-8,0 17-16,0 12 20,0 7 4,0-2 5,0-6-4,-4-12 0,-1-6-1,5-10-4,0 0-10,0-5 8,0-23-4,16-5-20,6 1 13,0 8 17,3 10 2,-5 8 0,3 6-2,-2 0 4,2 0 10,-2 10 2,-2 6-5,-8 9-11,-6 7-1,-5 5-2,0 12-34,-14 3-143,-10-4-114,-1-9-160</inkml:trace>
  <inkml:trace contextRef="#ctx0" brushRef="#br0" timeOffset="27642.84">3853 8267 905,'0'0'0,"0"0"-21,0 0-79,0 0-270</inkml:trace>
  <inkml:trace contextRef="#ctx0" brushRef="#br0" timeOffset="27907.84">4326 8337 1050,'0'0'25,"0"0"-16,0 131 6,0-67 19,0 7-12,4-1-3,3-3-8,5-6-11,-2-11 2,9-10 1,2-12 0,4-8-2,8-15 1,3-5 6,4 0-8,0-29 0,-9-3-53,-8-2-83,-19-4-208</inkml:trace>
  <inkml:trace contextRef="#ctx0" brushRef="#br0" timeOffset="28056.79">4293 8635 926,'0'0'107,"0"0"-103,133-45-4,-59 25 3,-1 7-1,-10 2-2,-18 8-106,-28 3-230</inkml:trace>
  <inkml:trace contextRef="#ctx0" brushRef="#br0" timeOffset="28331.02">3042 9307 997,'0'0'38,"0"0"-31,194 5 2,-53-17 28,26-12 7,22-3 0,3 0-13,-14-1-22,-26 2 2,-34 3-3,-38 9-8,-37 7-29,-32 7-82,-11 0-102,-36 0-75</inkml:trace>
  <inkml:trace contextRef="#ctx0" brushRef="#br0" timeOffset="28608.84">3983 9508 483,'0'0'326,"0"0"-266,0 139 45,0-77-24,0 4-31,0 5-3,0-1-21,0-4-12,0-5-7,0-15 0,2-13 4,11-11-8,5-10 5,9-8-1,9-4 1,11-11-3,8-28-5,-4-5-7,-9 0-43,-15 4-85,-18 6-191,-9 5-153</inkml:trace>
  <inkml:trace contextRef="#ctx0" brushRef="#br0" timeOffset="28761.05">3944 9918 906,'0'0'219,"0"0"-219,0 0 1,164-115-2,-87 84-4,2-1-72,-11-3-254</inkml:trace>
  <inkml:trace contextRef="#ctx0" brushRef="#br0" timeOffset="29200.81">4885 8828 947,'0'0'93,"0"0"-90,154-81 2,-84 58 9,1 9 2,-1 4-7,0 6-5,-9 4-2,-17 0-1,-13 0-1,-13 11 0,-7 6 0,-5 10 13,2 7 22,-2 9 9,3 8-11,0 17-10,5 10 3,1 12-11,7 9-5,-1 6 3,-4 1-5,-5-4 5,-12 0-8,0-2 5,-19-1 0,-24-8 1,-12-4 5,-5-15 18,0-15-17,4-19 5,5-18-4,6-15-9,8-5-3,3-17-2,8-26-4,10-17-43,9-7-49,7-10-90,2-1-253</inkml:trace>
  <inkml:trace contextRef="#ctx0" brushRef="#br0" timeOffset="29413.07">6098 9073 1101,'0'0'85,"0"0"-82,134-56 8,-72 27 2,-6 0-1,-3 7-12,-12 4-69,-20 10-223,-13 6-187</inkml:trace>
  <inkml:trace contextRef="#ctx0" brushRef="#br0" timeOffset="29577.16">6174 9326 930,'0'0'132,"0"0"-120,0 0 43,0 0 11,165-19-30,-110-2-25,-9-1-11,-11 5-28,-18-2-170,-15 1-362</inkml:trace>
  <inkml:trace contextRef="#ctx0" brushRef="#br0" timeOffset="30021.81">7398 8502 827,'0'0'130,"0"0"-86,0 0-2,0 0-28,1 122 8,4-38 31,-3 2-19,2 1-17,0-4-5,0-9-10,-3-6 0,4-10-2,-5-10-69,5-13-99,-3-21-155,2-14-129</inkml:trace>
  <inkml:trace contextRef="#ctx0" brushRef="#br0" timeOffset="30769.91">7915 8869 724,'0'0'142,"0"0"-124,0 0 67,0 0-35,0 0-26,0 0-11,-140 26-10,111 9 3,4 0 4,7 6-4,7-4-2,7 0-3,4-7-1,0-9 0,0-4-17,15-9-30,10-8-35,4 0-16,0-4 54,0-22 22,-3-6 8,-3-9 6,-6-1 8,-7 0 3,-1 8 9,-8 8 48,-1 10 22,0 9-2,0 7-30,0 0-11,0 0-22,0 11-13,0 17-3,0 8 0,0 2-1,0-1 0,12-5 3,4-4-3,1-6-1,3-7 0,1-6-1,0-7-3,6-2 3,-2 0-2,-1-8 4,-1-13-2,-6-4 3,-1-5-1,-5-3 1,-2-1 2,-3 6-2,2 7 0,-6 12 0,0 9 1,-2 0-2,0 0-4,0 22-1,0 6 5,0 0 0,0-7 0,0-7 0,0-9 0,0-5-4,0 0-12,2-14 6,10-15 6,7-10-20,3 5 13,-3 8 10,5 10 1,-4 12 0,3 4 1,-2 0 4,0 20 9,-1 8 13,-8 4-12,-2-1-11,-8 3 4,-2-2-8,0-1 0,-4 1-50,-16-3-97,-5-9-94,1-9-208</inkml:trace>
  <inkml:trace contextRef="#ctx0" brushRef="#br0" timeOffset="30972.79">7335 8899 994,'0'0'33,"0"0"-33,0 0-10,114-105 10,-54 84-9,3 4-120,-10 4-231</inkml:trace>
  <inkml:trace contextRef="#ctx0" brushRef="#br0" timeOffset="31144.82">8082 8511 323,'0'0'634,"0"0"-634,0 0 3,158-99-6,-106 82-140,-11 0-81</inkml:trace>
  <inkml:trace contextRef="#ctx0" brushRef="#br0" timeOffset="31297.83">8564 8235 888,'0'0'78,"0"0"-76,0 0-3,0 0 1,-7 133-68,20-103-151,-2-4-213</inkml:trace>
  <inkml:trace contextRef="#ctx0" brushRef="#br0" timeOffset="31579.01">9150 8426 1029,'0'0'70,"0"0"-63,-135 150 49,85-63-1,-2 17-18,8 15-9,6 8-9,9 2-9,7-5 0,10-9 0,12-11-4,0-16-5,23-14 1,15-22-2,2-18 0,4-20-28,2-14-64,-5-4-124,-3-34-218</inkml:trace>
  <inkml:trace contextRef="#ctx0" brushRef="#br0" timeOffset="31768.45">9402 8557 1076,'0'0'28,"0"0"-19,5 109-7,1-65 2,3-3-2,-4-3-2,-1 1-63,-4-12-170,2-8-91</inkml:trace>
  <inkml:trace contextRef="#ctx0" brushRef="#br0" timeOffset="31990.75">9779 8712 991,'0'0'50,"0"0"-16,-43 148 59,26-71-40,-4 11 0,-1 5-18,-6-1-21,0-9-3,-1-6-6,3-12-3,1-14-2,7-12-12,7-17-70,8-20-117,3-2-243</inkml:trace>
  <inkml:trace contextRef="#ctx0" brushRef="#br0" timeOffset="32337.69">9919 9368 374,'0'0'660,"0"0"-621,95-133 8,-63 87 8,-12-1-32,-9 4-10,-11 9-7,0 8-6,-15 9-1,-14 12-9,-3 5-14,6 0-3,3 17-3,10 5-7,11 2 19,2 2-7,4-1 9,30 1 16,8-1 0,9-1 2,1-2 2,-4 2 27,-7 0 24,-12 0-3,-12 4-13,-13 0-17,-4 2-6,-15-2-6,-19-3-6,-3-9-4,3-6-22,-1-10-105,-1 0-157,5-17-183</inkml:trace>
  <inkml:trace contextRef="#ctx0" brushRef="#br0" timeOffset="32569.54">10329 8552 440,'0'0'562,"144"12"-544,-63 39 62,-5 19 25,-14 15-47,-17 19-6,-20 12-20,-25 2-9,0-2-11,-34-8 1,-13-9-9,-2-15-2,2-16-2,4-20-1,7-20-40,1-16-65,0-12-139,-11 0-317</inkml:trace>
  <inkml:trace contextRef="#ctx0" brushRef="#br0" timeOffset="33410.93">3923 10451 936,'0'0'147,"0"0"-137,0 0-7,0 0 17,-65 159 8,49-63 15,3 3-4,4 2-11,0-8-17,3-9 4,3-10-4,-1-12-6,2-8-3,-1-12-1,3-11-1,0-9 0,-2-11-34,2-2-42,0-9-74,0 0-156,-6 0 8</inkml:trace>
  <inkml:trace contextRef="#ctx0" brushRef="#br0" timeOffset="33725.43">3427 11203 334,'0'0'638,"0"0"-615,0 0-12,0 0-10,0 0 22,41 139 29,-10-81-5,4 0-25,-1 1-8,-8-12-7,0-7 3,-12-11-3,-3-15 1,-3-9 3,1-5 7,9-4 1,11-29 24,17-10-16,10-9-20,0 4-3,-2 8-2,-12 12-2,-7 10-18,-4 5-70,-6 12-92,-9 1-189,-14 0-103</inkml:trace>
  <inkml:trace contextRef="#ctx0" brushRef="#br0" timeOffset="34151.2">3800 12133 556,'0'0'196,"0"0"-161,0 0 61,0 0 34,0 0-64,-49-106-7,26 101-22,-4 5-22,-4 0-5,-5 3-3,1 23 1,0 10-1,5 13 6,8 9-8,7 8 6,8 4-3,7-2-1,0-2 2,0-4-5,13-4 1,0-1-3,1-3-2,-7-3-2,-5-4 1,-2-5-39,0-3-51,-9-8-54,-11-9-120,-9-8-18,-8-11-78</inkml:trace>
  <inkml:trace contextRef="#ctx0" brushRef="#br0" timeOffset="34489.61">3215 12886 267,'0'0'464,"0"0"-390,0 0-62,54-113 34,10 63-6,19-8-6,15-4-25,5 4-3,-9 5-6,-14 14-61,-16 7-89,-19 9 9,-9 5 29,-12 4-7,-5 4 68,-9 2 51,-5 0 28,-3 2 112,-2 2 36,0 4-4,0 0-12,0 0-58,-2 2-59,-13 29-30,-4 15 0,-1 13 15,3 11 11,1 7-9,9-3-13,7-4-7,0-8-7,0-11-1,7-15-2,9-12-11,1-12-57,6-12-90,0 0-110,1-26-188</inkml:trace>
  <inkml:trace contextRef="#ctx0" brushRef="#br0" timeOffset="34739.84">4267 12316 124,'0'0'985,"0"0"-951,0 0-32,0 0-1,0 0 21,3 152 18,-3-87-18,0-2-9,0-4-1,0-9-1,9-12-4,7-11-5,2-8 1,6-12-1,5-7 0,4 0-2,4-7-15,-5-9-41,-4-4-40,-16 2-133,-12 4-241</inkml:trace>
  <inkml:trace contextRef="#ctx0" brushRef="#br0" timeOffset="34889.7">4282 12637 987,'0'0'120,"0"0"-114,0 0-1,0 0 0,108-107-5,-45 76-7,-9 3-204,-17 3-216</inkml:trace>
  <inkml:trace contextRef="#ctx0" brushRef="#br0" timeOffset="35157.8">4582 12279 947,'0'0'46,"0"0"-44,0 0 0,127-12 10,-64 31 32,-5 20 4,-5 14-21,-14 12-12,-16 10 11,-18 10 2,-5 1 0,-13-3-9,-23-9 7,-5-11 1,-3-14 4,4-13 1,3-10-3,2-10 3,12-9-13,4 0-12,11-5-7,8-2-3,0 0-60,8 0-83,26-30-244</inkml:trace>
  <inkml:trace contextRef="#ctx0" brushRef="#br0" timeOffset="37128.92">4737 13837 973,'0'0'60,"0"0"-49,0 0 16,-143-5 33,111 21-30,8 10 0,3 9-10,8 18-10,7 10-4,6 8 9,0-1-5,0 5-5,0-9-3,9 1 0,2-9-2,2-2-5,-2-4-61,-5-5-56,-6-8-135,0-7-67</inkml:trace>
  <inkml:trace contextRef="#ctx0" brushRef="#br0" timeOffset="37288.94">4295 14512 851,'0'0'103,"0"0"-99,37-104 18,32 53 2,23-7-20,15-2-4,1 1-3,-11 10-159,-12 2-79,-20 10-162</inkml:trace>
  <inkml:trace contextRef="#ctx0" brushRef="#br0" timeOffset="37461.02">5088 13892 1001,'0'0'54,"0"0"-48,0 0 30,0 0 1,-102 146-8,86-79 3,5-1-19,7 2-6,4-8-3,0-2-4,0-10-38,21-9-79,3-17-125,4-17-179</inkml:trace>
  <inkml:trace contextRef="#ctx0" brushRef="#br0" timeOffset="37678.78">5200 13992 992,'0'0'161,"0"0"-132,0 0-9,0 0-5,0 0-2,-14 116 13,10-51-4,4-5-17,0-4 0,0-8-3,18-11-2,9-14-1,4-7-2,0-16-21,-2 0-24,-6 0-66,-8-8-142,-15-6-139</inkml:trace>
  <inkml:trace contextRef="#ctx0" brushRef="#br0" timeOffset="37807.59">5144 14307 864,'0'0'120,"0"0"-120,0 0-2,0 0 1,87-102-108,-27 65-25,-10 10-233</inkml:trace>
  <inkml:trace contextRef="#ctx0" brushRef="#br0" timeOffset="38006.96">5499 13997 696,'0'0'234,"0"0"-216,0 0-2,0 0 27,0 0-2,0 0 6,143 83-4,-113-26-15,-14 1-6,-12 5-8,-4 4 3,-9-2-5,-19-1-5,-1-14-7,0-8-8,10-13-50,9-22-59,10-7-161,0-12-105</inkml:trace>
  <inkml:trace contextRef="#ctx0" brushRef="#br0" timeOffset="38151.53">6120 14209 969,'0'0'120,"0"0"-111,164-87-5,-105 66 12,-8 4-16,-5 12-45,-15 5-154,-16 0-310</inkml:trace>
  <inkml:trace contextRef="#ctx0" brushRef="#br0" timeOffset="38307.61">6235 14483 1066,'0'0'112,"0"0"-103,0 0-1,0 0 11,124-56-11,-48 26-8,4 2-93,-19 2-238,-15-6-226</inkml:trace>
  <inkml:trace contextRef="#ctx0" brushRef="#br0" timeOffset="38787.78">6994 14321 1024,'0'0'47,"0"0"-44,67-155 26,-36 94 13,-5 3-13,-10 5-1,-11 16-16,-5 6-7,-9 14-5,-18 6-5,-4 11-13,2 0-9,9 0-7,6 18-8,14 7 2,0 5-17,25 3 29,25 6 20,12-9 8,2 4 2,-5-4 0,-19 1-2,-16 1 0,-22 3-3,-2 0 3,-27-1 8,-12-6-8,3-9-2,9-8-104,15-11-63,12 0-73</inkml:trace>
  <inkml:trace contextRef="#ctx0" brushRef="#br0" timeOffset="39273.76">7500 13980 872,'0'0'111,"0"0"-97,0 0 19,0 0 5,0 0 7,-51 125-14,51-81-22,0 0 0,0-4-1,17-8-7,8-6-1,4-10 1,1-7 0,2-9 4,-4 0 1,0-9 0,-6-14-2,-4-3 4,-4-6-6,-7-3 2,1-2-2,-5 2 2,4 5-2,-3 12 2,-2 9 2,-2 8-3,0 1-3,0 0-2,0 0-4,0 0 0,0 0 6,0 0-2,0 0-1,0 0-33,0 0 6,7-6-20,9-15 36,5 0-22,2 2 29,4 9 3,0 5 5,4 5-2,0 0 2,-4 13 10,-2 16 16,-10-3 1,-7 6 3,-2 4-10,-6 0-12,0 2-9,-6-2-24,-9-3-75,-3-10-158,1-11-148</inkml:trace>
  <inkml:trace contextRef="#ctx0" brushRef="#br0" timeOffset="39411.5">7748 13691 1001,'0'0'0,"0"0"-72,0 0-31,0 0 40,0 0-268</inkml:trace>
  <inkml:trace contextRef="#ctx0" brushRef="#br0" timeOffset="39642.74">8311 13662 945,'0'0'81,"0"0"-52,0 172 73,0-92-49,-6 0-11,4 1-9,2-7-18,0-14-8,8-11-3,17-23-1,6-13-1,7-13 2,5 0-1,1-13 3,-3-13-6,-10-6-27,-9-1-66,-18-1-86,-4-6-181</inkml:trace>
  <inkml:trace contextRef="#ctx0" brushRef="#br0" timeOffset="39800.44">8252 13999 940,'0'0'61,"0"0"-57,121-19 3,-42-4 6,2-4-6,-15 6-2,-17 4-5,-24 8-177,-25 9-82,-3 0 11</inkml:trace>
  <inkml:trace contextRef="#ctx0" brushRef="#br0" timeOffset="40107.03">6947 14682 848,'0'0'136,"0"0"-133,168-14 5,-37-9 37,27 0 9,20-5-2,13 0-10,-2-2-17,-9 0 13,-17 0-6,-24 2-12,-31 3 3,-29 7-13,-31 8-7,-25 3 0,-19 2-3,-4 4-29,-4 1-57,-30 0-89,-15 22-140,-13 10-71</inkml:trace>
  <inkml:trace contextRef="#ctx0" brushRef="#br0" timeOffset="40436.77">7832 14834 157,'0'0'870,"0"0"-828,0 0-37,0 0 37,19 151 14,-13-93-17,-6 8-13,0 2-7,0-1-5,0-7-1,-3-7-5,3-8-2,0-11-1,0-8-3,3-12 1,19-6 0,9-5 1,14-3 2,6-7-1,1-15-5,-8 0-7,-11 1-45,-10 1-45,-9 3-65,-14-4-144,0 1-96</inkml:trace>
  <inkml:trace contextRef="#ctx0" brushRef="#br0" timeOffset="40648.93">7696 15298 901,'0'0'165,"0"0"-157,141-93 4,-52 47 48,1 2-22,-14 7-17,-17 8-21,-19 11-25,-17 4-81,-17 5-25,-6 0-159</inkml:trace>
  <inkml:trace contextRef="#ctx0" brushRef="#br0" timeOffset="41508.88">4125 15836 186,'0'0'538,"0"0"-427,0 0-1,0 0 18,0 0-68,0 0-27,-99-83-23,69 83-2,-1 0-1,-3 26-2,3 16 3,2 12 3,3 16 0,12 2 3,7 5 1,7-3 1,0-2-4,0-5-11,1 1 1,9-2-2,0 1-3,0-4-41,-7-7-66,-3-6-119,0-13-58,-24-15-113</inkml:trace>
  <inkml:trace contextRef="#ctx0" brushRef="#br0" timeOffset="41653.44">3597 16477 715,'0'0'141,"0"0"-128,58-102 44,12 66-13,18-8-28,8-1-16,5 3 0,-1-1-115,-11 2-113,-16-3-203</inkml:trace>
  <inkml:trace contextRef="#ctx0" brushRef="#br0" timeOffset="41862.05">4517 15793 947,'0'0'122,"0"0"-111,0 0-4,0 0 17,-130 144 4,98-47 16,1 5 1,10 6-21,13-4-9,8-3-5,0-7-6,20-13-3,6-22-1,6-11-3,-1-17-61,1-14-112,-1-12-184,-5-5-219</inkml:trace>
  <inkml:trace contextRef="#ctx0" brushRef="#br0" timeOffset="42259.71">4908 16240 950,'0'0'102,"0"0"-96,0 0 1,-117 18 26,85 14-20,6 12-4,1 9-6,2-4 1,9 0-2,10-9-2,4-8-3,0-6-8,14-11-4,13-8-3,6-7-5,5-4-3,1-22 7,-1-14-2,-7-8 19,-9 2 2,-5-5 7,-13 12 3,-4 8 40,0 13 28,0 11-9,0 5-15,0 2-23,0 0-29,0 2-2,0 28-8,0 1 7,0 14-1,0 3 1,0 2-18,2-9-75,13-6-39,10-12-132,3-20-102</inkml:trace>
  <inkml:trace contextRef="#ctx0" brushRef="#br0" timeOffset="42508.74">5217 16062 1099,'0'0'68,"0"0"-62,0 0 19,0 0-21,-4 129 7,4-50 29,0 4-13,0 5-8,0-4-6,2-8-5,10-14-2,5-21-5,0-17 0,4-12-1,8-12 0,1 0-9,7-9-15,1-17-61,-12-6-105,-10-4-302</inkml:trace>
  <inkml:trace contextRef="#ctx0" brushRef="#br0" timeOffset="42642.73">5201 16525 986,'0'0'132,"0"0"-132,0 0-13,0 0-9,146-110-99,-92 70-206</inkml:trace>
  <inkml:trace contextRef="#ctx0" brushRef="#br0" timeOffset="42911.5">5518 16112 377,'0'0'705,"0"0"-698,0 0 4,124 21-10,-55 11 32,-5 14 6,-4 13-1,-12 14-23,-18 11 0,-14 9-3,-16 2-2,0-6-3,-29-9 3,-9-16 3,-3-12 1,2-11 2,0-14-4,7-5-3,9-13-5,11-4-4,8-5-66,4 0-158,0-40-466</inkml:trace>
  <inkml:trace contextRef="#ctx0" brushRef="#br0" timeOffset="43461.04">6870 16387 991,'0'0'67,"0"0"-52,0 0-14,0 0 30,124 0-4,-63 0-14,-8-9-9,-6-4-4,-14 9-79,-17-1-215,-16 5-162</inkml:trace>
  <inkml:trace contextRef="#ctx0" brushRef="#br0" timeOffset="43622.89">6923 16682 869,'0'0'138,"0"0"-138,0 0 5,0 0 23,138-26 5,-47 3-15,5 9-18,-2-4-99,-14 0-491</inkml:trace>
  <inkml:trace contextRef="#ctx0" brushRef="#br0" timeOffset="44546.87">8720 16419 602,'0'0'183,"0"0"-75,0 0-27,0 0-36,0 0-38,69-108-1,-32 63 4,4 2 5,-3-8 1,-9 7 5,-12 0-4,-13 12-10,-4 6-3,-4 8 1,-22 10-5,-3 8-12,-3 0-22,1 0 13,7 12 2,10 5-2,8 6-2,6 3 0,6 6-2,30 3 3,8-3 14,11-1 8,-3 1 2,-4-6 1,-15 6 1,-8 0 3,-21 3 5,-4-3-1,-7-6 3,-26 6-11,0-10-3,2-4-13,8-10-68,9-8-45,12 0-35,2-26-164</inkml:trace>
  <inkml:trace contextRef="#ctx0" brushRef="#br0" timeOffset="45071.7">9281 16066 739,'0'0'106,"0"0"-79,0 0 39,0 0-38,0 0-26,0 0 4,-40 106-1,40-70-3,0 0 3,0-8-4,9 2-1,8-3 0,1-10 0,3-7-1,-1-1 1,4-9 1,-1 0 2,1 0 2,1-22 2,-6-5-2,0-1-2,-5-8 2,-6-2 1,-6 3 0,0 6-2,-2 12 10,0 8 16,0 9 6,0 0-36,0 9-2,0 18-2,0 4 3,0-8 1,0-7 0,0-6-1,5-10-5,3 0-2,4-5 0,4-19 7,5-5 1,5-3-7,-2 2 0,0 8 6,-1 11 1,-3 4 0,-3 7 0,1 0-3,1 14 3,-2 8 3,-1 4-3,-3 4 0,-1-2 0,-8 4-6,-4 2-95,0-2-107,-10-1-135</inkml:trace>
  <inkml:trace contextRef="#ctx0" brushRef="#br0" timeOffset="45222.7">9527 15841 931,'0'0'16,"0"0"-13,0 0-6,0 0-136,0 0-107</inkml:trace>
  <inkml:trace contextRef="#ctx0" brushRef="#br0" timeOffset="45679.44">10391 15937 826,'0'0'34,"0"0"-2,0 0 65,0 0-81,-120 41-9,83-2 7,0 10-2,6 1 1,12-1 6,9-6-8,10-11-6,0-6-5,22-11 1,9-12-1,5-3 6,5-3-6,-3-26-6,-7-5 3,-4-2 3,-12-4 2,-6-4 1,-6 4 1,-3 8 9,0 14 30,0 10 14,0 8-5,0 0-25,-5 12-20,-4 20-7,4 11 0,5 8 2,0-3 0,0 1-2,25-8 0,4-6-1,9-14-4,-1-7-34,4-14-20,-1 0-38,-5-16-168,-6-12-51</inkml:trace>
  <inkml:trace contextRef="#ctx0" brushRef="#br0" timeOffset="45899.73">10730 15770 568,'0'0'313,"0"0"-201,0 0-84,0 0 1,0 0 52,9 166-27,1-99-34,-4 0-1,1-4 1,3-14-8,6-5-8,7-20-1,3-8 3,3-10-4,7-6-2,2 0-23,2-10-81,-7-12-122,-15-7-119</inkml:trace>
  <inkml:trace contextRef="#ctx0" brushRef="#br0" timeOffset="46062.71">10817 16058 700,'0'0'319,"0"0"-298,0 0-15,186-63 12,-95 41-16,-9 3-2,-17 1-14,-25 9-85,-24 5-114,-16 4-28,-33 0-96</inkml:trace>
  <inkml:trace contextRef="#ctx0" brushRef="#br0" timeOffset="46390.69">9190 16744 710,'0'0'115,"0"0"-100,0 0 10,0 0 81,214 28-42,-74-28-14,29 0 1,32-23-3,13-8-4,5-1-9,-5-3-11,-13 3-11,-25 2 2,-31 2-10,-36 7 0,-37 6-4,-37 3 1,-22 7-2,-13 5-9,0 0-64,-36 0-109,-19 5-323</inkml:trace>
  <inkml:trace contextRef="#ctx0" brushRef="#br0" timeOffset="46998.66">10263 17183 638,'0'0'148,"0"0"-91,0 0 58,0 0-68,0 0-33,0 0-3,-99-29-4,65 29-3,-3 15 9,-6 13 8,1 10-2,2 4-7,9-3-7,6 0-4,14-11 1,6-5 3,5-9-5,0-2-3,18-12-1,11 0 4,9 0 0,7-19 0,-3-7 0,-6 1-3,-10-4-9,-6 3 5,-6-4 5,-5 2 2,-2 6 5,-5 7 1,0 8 24,-2 2 12,0 5-4,0 0-25,0 5-13,2 21 2,2 6-2,5 4 8,1 1-8,3-4 2,3-11-1,3-4 1,8-12 0,2-1-1,7-5 2,0 0-3,0-14-18,-6-5-79,-8-3-174,-10-4-211</inkml:trace>
  <inkml:trace contextRef="#ctx0" brushRef="#br0" timeOffset="47291.47">10531 16900 660,'0'0'285,"0"0"-282,0 0 20,0 0-9,0 0 42,41 157-7,-30-99-8,-3 0 9,0 0-11,-1 1-5,-1-13-7,7-8-15,1-11-2,1-5-2,8-13-3,1-4 2,7-5 0,7 0-1,1-14-4,-2-8-2,-10 0-53,-7-6-100,-20-2-174,0 2-235</inkml:trace>
  <inkml:trace contextRef="#ctx0" brushRef="#br0" timeOffset="47428.65">10577 17258 1004,'0'0'172,"0"0"-159,147-116 8,-36 63-14,9-10-7,-2 5-170,-20-4-537</inkml:trace>
  <inkml:trace contextRef="#ctx0" brushRef="#br0" timeOffset="58098.7">13773 8721 402,'0'0'61,"0"0"-54,0 0 55,0 0 27,0 0-17,0 0 16,0 0 22,-13-69-35,13 69-27,0 0-31,0 23-16,0 19 4,0 16-1,2 12 6,5 4 6,-3 0-2,0-2 6,-2-6-5,4-8-5,-4-7-6,0-10 0,-2-12-1,0-7 0,0-8 2,0-6-5,0-4 3,4 1-3,5-3 2,11-2-1,12 0 8,5 0-1,10 0 6,-5-5-7,0-2-7,-3 0-2,-6 3-13,1 1-78,-3-6-144,-6-2-84</inkml:trace>
  <inkml:trace contextRef="#ctx0" brushRef="#br0" timeOffset="58987.05">14510 8534 630,'0'0'85,"0"0"-67,0 0 51,0 0-17,0 0 29,126-3-41,-55 3-9,10-13-6,3-6-11,-4-2 1,-15 5-7,-20 7-6,-21 9-2,-15 0-16,-9 0-88,-2 17-77,-29 1-8,-10 0-179</inkml:trace>
  <inkml:trace contextRef="#ctx0" brushRef="#br0" timeOffset="59448.74">14553 8592 503,'0'0'39,"0"0"11,0 0 91,0 0-50,0 0-14,0 0-38,-33-16-28,33 38-5,0 15 22,0 6 17,0 12-16,0 13 1,2 17 6,11 14-11,3 12-6,-1 3-6,1 2-3,-5 1 1,-4-1-3,-2-7 0,-5-3-2,0-8 1,0-10-4,-8-10 4,0-18 7,1-11 0,5-14-5,2-9-2,0-8 0,2-4-5,21-3 4,8-8 3,11-3 4,8 0-4,4 0 0,4-1-6,-4-5-3,-4 2-6,-5-4-55,1-8-62,-4-13-172,-4-21-244</inkml:trace>
  <inkml:trace contextRef="#ctx0" brushRef="#br0" timeOffset="62201.44">15449 8969 422,'0'0'107,"0"0"-71,0 0 62,0 0 26,0 0-52,0 0-2,0 0-20,39-106-10,-44 98-21,-9 2-2,-8 4-5,-2 2 0,-5 0-8,-2 0 0,-2 16 4,8 7 3,2 12 2,7 11-3,8 12-1,5 9 3,3 1 1,0-4 6,7-6-7,11-8-6,-1-5 1,0-8-6,-7-3 1,0-3-1,-6-4-1,-2-4-1,-2-1-32,0 2-54,-2-2-102,-18-4-61,-5-6-92</inkml:trace>
  <inkml:trace contextRef="#ctx0" brushRef="#br0" timeOffset="62369.05">15104 9532 618,'0'0'72,"0"0"-54,0 0 90,83-116-41,-17 74-24,11 0-1,3 3-28,-5 7-14,-14 9-21,-13 5-130,-5 1-35,-10-2-156</inkml:trace>
  <inkml:trace contextRef="#ctx0" brushRef="#br0" timeOffset="62614.56">15916 8881 777,'0'0'43,"0"0"-32,0 0 124,0 0-71,-127 70-40,92-6 13,7 15 0,4 1-8,8-5-1,9-5-14,7-12-7,0-10-1,12-11-4,14-5 0,3-9-2,0-9-69,4-13-47,3-1-101,0-3-37,-7-25-193</inkml:trace>
  <inkml:trace contextRef="#ctx0" brushRef="#br0" timeOffset="63071.54">16306 9064 536,'0'0'229,"0"0"-222,0 0 43,0 0 64,0 0-84,-126 4-21,95 27 5,-5 8-6,3 7 1,8 0 3,6-2 8,9-2-14,10-5-3,0-9-3,12-9-1,15-8 0,8-11-15,5 0-17,0-21-2,-3-9-5,-8-6 10,-8-4 27,-9-2 3,-7 3 6,-1 4 15,-4 12 23,0 9-8,0 11 11,0 3-16,0 0-9,0 10-21,0 20 4,-5 8 1,5 5 1,0-6 1,0 1-3,17-6-3,6-6-1,2-4-2,4-8-2,0-7-30,2-7-27,0 0-94,3-14-43,-11-15-70</inkml:trace>
  <inkml:trace contextRef="#ctx0" brushRef="#br0" timeOffset="63312.59">16615 8959 690,'0'0'172,"0"0"-144,0 0 36,0 0-37,-4 102 25,4-41-4,0 3-18,0-1-4,2-2 4,13-11-19,8-10-4,2-14-3,4-12-2,4-11 1,3-3-3,1-4-3,-2-17-37,-3 0-43,-12-4-59,-6 6-97,-14-2-88</inkml:trace>
  <inkml:trace contextRef="#ctx0" brushRef="#br0" timeOffset="63463.6">16631 9274 778,'0'0'103,"0"0"-93,0 0 0,0 0 10,167-80-20,-111 62-40,-14 2-130,-17 4-169</inkml:trace>
  <inkml:trace contextRef="#ctx0" brushRef="#br0" timeOffset="63725.59">16910 8944 761,'0'0'28,"0"0"-17,116-23 66,-61 27-46,-3 26 20,-8 14-18,-11 7-4,-13 5-4,-15 4 4,-5 2 7,-7-2-5,-22-4-5,-3-8-7,4-9-6,5-15-7,11-8-6,7-8 0,5-8-29,0 0-61,0-22-33,7-21-241</inkml:trace>
  <inkml:trace contextRef="#ctx0" brushRef="#br0" timeOffset="64151.58">17141 8562 959,'0'0'4,"0"0"5,129-30-9,-63 20 6,0 4-6,-3 1-4,-13 5-20,-9 0-16,-14 3 16,-12 17 22,-5 4-3,-4 10 5,-1 10 34,-1 13 21,0 13-15,0 12-2,10 12-3,4 10-11,4 5 9,5 3-17,0 2 8,-6 1-8,-4-5 4,-9-8 0,-8-11-10,0-13 7,-21-6 3,-18-12 0,-1-11 0,-2-15-7,-3-22-4,1-9 3,-3-3-7,5-14-1,4-20-4,9-11-27,11-13-47,18-5-84,0-13-278</inkml:trace>
  <inkml:trace contextRef="#ctx0" brushRef="#br0" timeOffset="64363.55">18304 8965 1065,'0'0'38,"0"0"-32,128-70-6,-65 49 2,-5 2-2,-10 7-91,-12 6-213,-20 0-167</inkml:trace>
  <inkml:trace contextRef="#ctx0" brushRef="#br0" timeOffset="64518.75">18318 9235 946,'0'0'83,"0"0"-79,0 0 52,136-11-27,-67-5-21,-2 2-8,-15-3-98,-23-3-313</inkml:trace>
  <inkml:trace contextRef="#ctx0" brushRef="#br0" timeOffset="65047.47">19413 8645 639,'0'0'99,"0"0"1,0 0 57,0 0-117,0 0-29,0 0 38,0 149 5,0-83-27,0-7-18,0-2-5,0-6-3,0-9-1,9-5-26,0-5-101,-2-10-124,-7-6-102</inkml:trace>
  <inkml:trace contextRef="#ctx0" brushRef="#br0" timeOffset="65279.58">19126 9378 589,'0'0'372,"0"0"-350,0 0-10,0 0 37,0 0-13,179-36 0,-78 13-2,6-3-23,-4-1 5,-14 5-3,-16 8-13,-27 4-7,-21 8-65,-13 2-99,-12 0-60,0 0-76</inkml:trace>
  <inkml:trace contextRef="#ctx0" brushRef="#br0" timeOffset="65757.58">19712 9685 192,'0'0'674,"0"0"-659,0 0 23,-116-29 57,82 29-67,-3 15-10,-4 17-4,8 5-7,1 7-2,9 0 0,11 0-1,10-2-1,2-8-3,2-10-1,27-14 1,11-10 0,9-2 1,9-32-2,-2-5-6,-8-4-4,-9-2 7,-22 7 4,-12 2 3,-5 8 7,0 12 13,0 9 22,-2 4 3,-4 3-22,-1 0-17,0 26-9,-2 10-1,4 4 1,5-1 3,0-3-2,21-9-2,10-6 1,11-10 0,5-11 1,4 0-1,0-11-28,-4-19-71,-7-5-177,-10-10-155</inkml:trace>
  <inkml:trace contextRef="#ctx0" brushRef="#br0" timeOffset="66037.58">20372 8642 942,'0'0'45,"0"0"-35,0 0-9,8 111 27,2-36 15,3 4-7,-2 2-19,0-5-7,-2-9-6,-4-7-4,-1-9-3,-2-12-23,-2-15-57,2-13-145,1-11-65</inkml:trace>
  <inkml:trace contextRef="#ctx0" brushRef="#br0" timeOffset="66351.09">20892 8881 466,'0'0'150,"0"0"-80,0 0 90,0 0-44,0 0-65,0 0-29,-86-14-4,59 19 0,7 2 2,7 0-11,4-2-6,3-1 0,6-4-3,0 0-4,0 0 1,0 0-30,0 0-29,19 0-98,0-2-55,-4-5-278</inkml:trace>
  <inkml:trace contextRef="#ctx0" brushRef="#br0" timeOffset="67319.36">20360 8710 503,'0'0'126,"0"0"-95,0 0 112,0 0-54,0 0-60,0 0-1,-2-17-11,2 13-10,22-7-6,14 1 4,8 1 1,6-1 7,1-1 13,-2-3 7,-2 3-3,-7-1 5,-11 3-13,-11 6-13,-12 0-5,-5 3-4,-1 0-3,0 0-53,0 3-78,-9 16-97,-12 5-43</inkml:trace>
  <inkml:trace contextRef="#ctx0" brushRef="#br0" timeOffset="67567.05">20362 9156 758,'0'0'168,"0"0"-154,0 0 63,0 0-40,116-64-20,-58 45-2,0 3-10,-6 2-1,-10 3-4,-15 3-9,-11 1-83,-7 3-140,-7 1-64</inkml:trace>
  <inkml:trace contextRef="#ctx0" brushRef="#br0" timeOffset="67897.16">21113 8574 777,'0'0'95,"0"0"-85,0 0 79,0 0-35,0 0-42,-144 126 11,107-39 8,7 12 4,3 12 8,10 0-12,5-9-1,10-10-14,2-12-3,2-12-3,21-15-6,0-13 3,5-10-6,-4-13-1,1-6-47,-2-11-106,1 0-179,-9-26-141</inkml:trace>
  <inkml:trace contextRef="#ctx0" brushRef="#br0" timeOffset="68261.24">21213 9075 945,'0'0'11,"41"-108"0,-5 47 53,-3-2-50,-4 9-7,-8 14-6,-17 12 4,-4 12-4,-4 7-1,-27 9-4,-10 0 2,-1 9-3,4 12-1,9 4-1,15-1-6,9 2 6,5 1-3,7 5-1,22 1-6,11-1-6,7-2 20,-5 0 2,-1-5 1,-12 1 7,-9-5-3,-11 4 2,-9-1-1,0 1 1,-24-2-5,-5-3-2,2-5-67,8-10-120,9-5-54,5-5-197</inkml:trace>
  <inkml:trace contextRef="#ctx0" brushRef="#br0" timeOffset="68510.68">21789 8657 869,'0'0'124,"0"0"-124,0 0 0,0 0 42,0 164 23,-7-79-8,-3 6-24,-4 9-13,3-1-4,4-7-2,2-12-6,1-9-6,4-20 0,0-14 1,0-17-3,0-12-21,0-8-39,0 0-70,2-20-70,8-21-248</inkml:trace>
  <inkml:trace contextRef="#ctx0" brushRef="#br0" timeOffset="68944.37">22215 8981 845,'0'0'87,"0"0"-24,0 0 15,0 0-57,-113 48-3,84-6-11,6-2-3,5 3-4,9-8 0,9-6-1,0-5-2,5-10 1,19-9-20,10-5-9,5 0 20,2-23 11,-1-7 0,-7-2 5,-8-4-1,-12-5 3,-3 2-1,-10 3 7,0 7 17,0 13 17,0 10 7,0 6-11,0 3-27,-3 24-13,3 9-2,0 7 2,0-6-3,23-2 0,15-9 1,8-6 2,3-10-3,-2-8 0,-7-2-1,-8-2-35,-13-19-46,-9-4-43,-10-8-194,-4-6-260</inkml:trace>
  <inkml:trace contextRef="#ctx0" brushRef="#br0" timeOffset="69206.87">22451 8460 902,'0'0'19,"0"0"17,178 39 35,-98 22-32,-4 14 25,-5 12-25,-17 12 1,-20 3-7,-23 2-7,-11 0-3,-22-7-4,-21-6 1,-3-10-2,-4-14-9,8-19-5,5-16 3,11-15-6,6-10-1,3-7-14,1 0-52,-3-24-138,-9-10-248</inkml:trace>
  <inkml:trace contextRef="#ctx0" brushRef="#br0" timeOffset="70746.52">18461 11113 522,'0'0'150,"0"0"-119,0 0 43,0 0-3,0 0 5,0 0-9,81 23-28,-26-23-21,-4-3-15,-9-5-3,-10 5-36,-14 3-183,-12 0-81</inkml:trace>
  <inkml:trace contextRef="#ctx0" brushRef="#br0" timeOffset="70924.22">18532 11360 917,'0'0'90,"0"0"-85,0 0 10,0 0 25,136-9-9,-49-3-9,-4 5-22,-14 5-51,-18 2-257,-20-2-225</inkml:trace>
  <inkml:trace contextRef="#ctx0" brushRef="#br0" timeOffset="71226.97">19667 10979 385,'0'0'627,"0"0"-605,0 0-12,0 0 44,0 0-21,-51 146-7,51-98-15,13 0-9,5-6-2,-5-1-47,-6-6-73,-7-2-158,0-7-77</inkml:trace>
  <inkml:trace contextRef="#ctx0" brushRef="#br0" timeOffset="71473.68">19295 11737 480,'0'0'532,"0"0"-514,0 0-6,131-41 42,-24 5-13,17-2 3,4 0-20,-10 2-16,-15 2-2,-23 8-1,-24 9-5,-21 4-3,-16 6-1,-13 6-48,-6 1-41,0 0-47,-23 4-89,-3 13-73</inkml:trace>
  <inkml:trace contextRef="#ctx0" brushRef="#br0" timeOffset="71928.9">20046 12041 872,'0'0'97,"0"0"-86,0 0 43,0 0-35,-118 20-2,58 12-12,-7 11 8,2 3 18,12 4-2,19-6-17,18-2-6,16-9-5,0-6-2,38-13 3,14-11-5,6-3 3,4-12-1,-7-20 0,-10-3 1,-14-2 3,-13-4-3,-12 4 4,-6 8 2,0 8 7,0 13 19,0 5 3,0 3-4,-3 3-28,-2 24 1,5 7-2,0 2-2,0-4 0,18-4 3,11-6-2,11-10 2,12-6 5,5-6-1,-4 0-4,-9 0-2,-13-10-1,-16-2-44,-9-4-81,-6-16-265</inkml:trace>
  <inkml:trace contextRef="#ctx0" brushRef="#br0" timeOffset="72470.89">21421 11003 461,'0'0'39,"0"0"42,0 0 76,0 0-60,0 0-57,0 0 23,-11 96-5,11-38-7,0 2-19,0-2-7,0-1-8,0-6-9,0-2-4,0-9-4,0-6 0,0-6-20,0-10-60,0-4-92,3-12-43,-3-2-103</inkml:trace>
  <inkml:trace contextRef="#ctx0" brushRef="#br0" timeOffset="72667.54">21367 11057 714,'0'0'30,"0"0"-26,0 0 83,128-122-39,-55 89-21,1 9-7,-12 9-19,-19 8-1,-16 7-85,-16 0-29,-11 0-96,0 9-169</inkml:trace>
  <inkml:trace contextRef="#ctx0" brushRef="#br0" timeOffset="72860.47">21342 11368 723,'0'0'11,"0"0"-1,0 0 88,0 0-62,164-49-11,-112 35-25,-6 5-22,-13 5-140,-8-3-110</inkml:trace>
  <inkml:trace contextRef="#ctx0" brushRef="#br0" timeOffset="73151.25">22046 10946 696,'0'0'229,"0"0"-215,0 0 19,0 0 40,0 0-43,-121 93 22,105-29-16,6 4-11,5 1-5,5 1 3,0-2-4,0-2-9,0 0-4,5-8-5,5-5-1,4-14-4,-1-10-61,3-10-93,-2-13-115,6-6-137</inkml:trace>
  <inkml:trace contextRef="#ctx0" brushRef="#br0" timeOffset="73541.53">22107 11464 781,'0'0'33,"0"0"-11,55-117 72,-20 75-71,1 0 6,-5 5-20,-11 8-5,-11 9-2,-9 8 6,0 4 0,-2 6-6,-23 2-2,-4 0-1,-1 6-1,9 8 0,6 4-4,10 3-8,5 3-9,0 1 7,11 1-7,18-1 5,11-6 2,2-2 15,1-2 1,-3-2 3,-6-1 1,-13 2 7,-7 1 0,-11 5 17,-3 5-7,0 5 13,-21 2-6,-6 0-14,-1-4-5,8-6-8,2-4-1,1-6-15,7-8-94,1-4-88,0-2-81</inkml:trace>
  <inkml:trace contextRef="#ctx0" brushRef="#br0" timeOffset="73799.8">22567 11030 911,'0'0'24,"0"0"-14,129-13 51,-91 51-41,-9 17 4,-9 8 1,-11 3-3,-9 2 1,0 1 8,-9-6-1,-15 2-5,-3-7-12,-4-10-8,2-6-4,2-12-2,5-5-28,2-11-111,5-10-142,-4-4-128</inkml:trace>
  <inkml:trace contextRef="#ctx0" brushRef="#br0" timeOffset="74771.29">21338 10571 467,'0'0'116,"0"0"-34,0 0 21,0 0-66,0 0-18,0 0-10,-50-7-5,21 7 12,-6 9 21,3 1 1,-7 4-4,2 4-10,-1 10 6,1 11-12,8 9-4,8 6-4,15 4 0,6 0 0,4-1-2,20-1 10,0-5-2,-5-2-9,-13-1 2,-6-2-6,0-2-3,-21-6 6,-14-8-2,0-10-1,1-5-1,8-11 1,10-4 1,8 0-1,5-4 4,3-11-5,0 6-2,16 0 0,13 6-2,6 3 2,3 1 0,1 31 0,-10 17 1,-4 11-1,-11 14 5,-10 6-1,-4 4 3,0-2 2,-1-7-2,-12-9 5,3-11 0,10-9 5,0-4-7,0-9-5,20-4-1,9-9-3,6-4-1,8-10-2,4-6-59,7 0-114,2-22-206</inkml:trace>
  <inkml:trace contextRef="#ctx0" brushRef="#br0" timeOffset="75498.72">22715 10447 763,'0'0'39,"0"0"-30,0 0 69,0 0-43,151-62-17,-98 62 2,-2 24-11,-5 22-6,-11 16 5,-16 13-7,-13 5 10,-6-3-4,0 0 9,-21-9 1,-1-5 6,5-9 13,5-6-12,7-8-8,5-4-9,0-8-1,3-9-5,15-1 5,2-11-1,6 1-1,-5-4-2,-3-2 2,-7 0-2,-5 1 1,-4-3 0,-2 0 2,0 0 7,0 0 5,0 0 3,0 0 0,0 12-9,0 11-7,0 16-4,-4 21 6,2 14-4,2 14-1,0 8 2,0 0-2,2-5-1,2-17 1,0-14-1,-4-11 2,0-10 8,-10-7 4,-18-6 2,-5-6-4,-6-8-7,-2-6 4,-1-6-7,4 0-2,7 0-12,9-4-40,8 0-84,9 4-150,5 0-157</inkml:trace>
  <inkml:trace contextRef="#ctx0" brushRef="#br0" timeOffset="76188.77">22480 12731 580,'0'0'169,"0"0"-90,0 0 46,0 0-94,0 0-1,0 0-14,96-109-7,-69 74-2,-3-4 3,-2 2 2,-8 2 3,-10 3-4,-4 9 1,0 4-3,0 7 2,-13 7-10,-1 5-1,-3 0-1,-1 3-4,7 19-1,5 9 2,6 3-3,0-3 1,10 4 6,19-5-17,9-5 9,5-4 4,-3-1 4,-5-3 1,-10-3-1,-12 1 0,-9 2 3,-4 0 0,0 4 6,-21 2 6,-10 0-8,-1-2-3,6-3-4,9-8-4,8-4-43,8-6-88,1 0-44,0-9-28</inkml:trace>
  <inkml:trace contextRef="#ctx0" brushRef="#br0" timeOffset="76499.17">22955 12633 911,'0'0'15,"0"0"0,115-6 46,-49-4-29,3 0 1,-3 2-11,1-2-6,-9 0 21,-12 2-17,-11 3-11,-15 1-7,-11 3-2,-7 1 0,-2 0-4,0 0-46,0 0-24,0-2-49,0-2-91,-20-3-145</inkml:trace>
  <inkml:trace contextRef="#ctx0" brushRef="#br0" timeOffset="76848.64">23211 12436 739,'0'0'124,"0"0"-121,0 0 29,0 0-24,0 0 7,0 0 0,123 19-11,-76-16-1,-1 3 5,2-2-3,-6 0 19,-3 3-8,-2 1 2,-7 4-8,-4 4-1,-13 6-3,-7 3 5,-6 9-1,-2 7 23,-25-3 6,-6 1-13,-3-7-7,1-3-10,1-5-6,8-4-3,7-6-23,5-12-96,11-2-104,3-10-113</inkml:trace>
  <inkml:trace contextRef="#ctx0" brushRef="#br0" timeOffset="77277.5">23853 12485 836,'0'0'83,"0"0"-78,0 0 29,0 0-12,58-131-10,-40 99-3,-5 3-7,-11 6-2,-2 3 0,-2 8-9,-22 4-7,-8 6-6,-5 2-23,3 0-24,8 12 41,8 6 7,13 4-15,5 3 11,5 0 5,23 1-2,17-6 11,5-1 4,0-5 7,-2-1 14,-13 4 21,-10-1 13,-16 0-14,-9 2-6,0 1 11,-27 3 22,-9 5-39,-1-3-13,3-4-9,10-8-72,10-8-89,8-4-99</inkml:trace>
  <inkml:trace contextRef="#ctx0" brushRef="#br0" timeOffset="77548.73">24279 12085 791,'0'0'182,"0"0"-181,0 0 19,-34 162 16,32-87-1,0 12 14,-2 8-20,-3 2-3,-4-1-3,-3-4-6,1-7-2,0-13-5,2-16-4,1-20-4,4-19-2,4-12-2,0-5-25,-3 0-29,3-24-68,2-12-230,0-6-54</inkml:trace>
  <inkml:trace contextRef="#ctx0" brushRef="#br0" timeOffset="78078.77">24657 12579 343,'0'0'374,"0"0"-352,0 0 41,0 0 48,0 0-84,0 0 1,-79 5-4,47 14 11,1 7-4,2 2-9,5 4-11,6 2 0,7 1-2,6-4-6,5-4-2,0-8-1,7-7-2,20-9 0,8-3-12,4-4 14,-2-23 0,1-5 1,-7-6 0,-6-2 0,-7 2 0,-9 8 0,-6 10 3,-3 14 27,0 6 23,0 0-23,0 12-28,0 15 2,-3 2 3,3 0-2,0-3-2,8-6 0,17-6 2,8-11 2,10-3 7,4 0 1,-2-22 1,-5 0-2,-17 5-9,-9 3-3,-9 7-3,-5 5 0,-3 2-58,-28 0-143,-9 0-316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09:58:39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2193 916 384,'0'0'165,"0"0"-47,0 0 6,0 0-35,0 0-53,0 0 9,25 160 24,-21-76 2,-4 8-34,0-5 2,0-5-14,0-9-14,-4-15 0,4-18-2,0-14-1,0-10-5,0-11 1,13 0-1,11-5 7,10 0-8,8-5-2,5-12-7,1 1-81,4-4-59,2-6-133,-3-6-150</inkml:trace>
  <inkml:trace contextRef="#ctx0" brushRef="#br0" timeOffset="211.89">2951 1151 1037,'0'0'94,"0"0"-93,0 0 0,135-50 9,-60 30 10,-3 2-9,0 6-2,-10 7-9,-15 5-48,-9 0-93,-18 0-122,-15 5-94</inkml:trace>
  <inkml:trace contextRef="#ctx0" brushRef="#br0" timeOffset="510.17">2904 1238 707,'0'0'250,"0"0"-250,-34 104 17,34-30 34,0 12 14,0 13-9,5 17-19,3 5-12,-2 6-4,-6 0-12,0-9 3,0-14-2,0-14 3,2-13 4,-2-12-2,6-12-2,3-11 0,3-15-6,5-6-1,12-11-2,11-10-4,15 0 2,19-14-6,8-20-16,5-8-89,3-8-248</inkml:trace>
  <inkml:trace contextRef="#ctx0" brushRef="#br0" timeOffset="1071.12">4141 1627 827,'0'0'141,"0"0"-119,0 0 3,48-118-10,0 60-1,1-4 2,-8 3-7,-11 4-8,-17 13 2,-13 14 2,0 10-5,-21 11-2,-13 7-2,-9 0-15,1 17-2,7 7 10,10 4-1,13 2-7,12 6-29,9 3 11,27 0 13,14 2 9,3-5 15,-6 2 2,-7-7-1,-18 4 0,-15-3 3,-7 0-1,0 1 3,-9-4 3,-7-5-9,5-8-50,7-12-108,4-4-139</inkml:trace>
  <inkml:trace contextRef="#ctx0" brushRef="#br0" timeOffset="1611.33">4709 1335 765,'0'0'70,"0"0"-50,0 0 6,0 0-17,0 0 4,-47 114-3,37-71-4,5-3 2,2-3-4,3-8-4,0-7 0,5-4 0,11-6 2,0-6 5,3-3-4,-1-3 3,5 0-2,-5-9 12,4-11-8,-4-9-4,-3-3 1,-4-3 2,-2-7-5,-2 1 8,-3 6 9,-2 8-3,-2 14-8,0 8 0,0 5-8,0 0-2,0 5-24,0 21 15,2 7 11,-2-3 2,0-3 0,0-10-1,0-8-1,0-7-5,5-2-31,1-2 22,10-22 5,5-8-6,0 0-15,2 2 23,-4 7 7,1 11 5,0 5 13,4 7-15,2 0 7,-1 5 9,-1 17-9,-8 9-2,-5 4-1,-7 6-1,-4 5-6,0 2 0,-15 2-92,-14-8-113,-4-8-141</inkml:trace>
  <inkml:trace contextRef="#ctx0" brushRef="#br0" timeOffset="1763.64">4897 1119 958,'0'0'11,"0"0"-11,0 0-20,0 0-150,0 0-14,0 0-148</inkml:trace>
  <inkml:trace contextRef="#ctx0" brushRef="#br0" timeOffset="2195.64">5624 1423 634,'0'0'195,"0"0"-159,0 0 78,0 0-64,0 0-19,0 0-17,-123-11-13,80 43-1,3 8 4,5 4-3,8 4-1,11-2-2,11-6-3,5-8 5,0-12-14,26-10 1,14-10-12,11 0 13,-1-28 9,2-9-9,-11-6-2,-15-1 5,-10 4 9,-11 7 7,-5 11 37,0 10 16,0 10-4,0 2-1,0 0-31,0 9-24,-3 21-8,1 10 8,2 6 0,0-2-3,18-3 3,10-9-1,4-11-17,1-9-55,5-12-27,-1 0-128,-5-26-121</inkml:trace>
  <inkml:trace contextRef="#ctx0" brushRef="#br0" timeOffset="2429.77">5943 1211 321,'0'0'658,"0"0"-593,0 0-65,0 0 2,0 0 2,7 162 30,-1-87-9,0 0 1,3-4-9,4-9 1,5-13-14,4-16 0,8-13-2,5-12 1,7-8-3,3-2-7,-1-24-50,-5-7-70,-20-4-184,-16-1-363</inkml:trace>
  <inkml:trace contextRef="#ctx0" brushRef="#br0" timeOffset="2581.96">6000 1470 878,'0'0'123,"0"0"-118,114-21-3,-35-1 3,3 0-2,-9 5-3,-20 2-8,-24 11-199,-29 4-100</inkml:trace>
  <inkml:trace contextRef="#ctx0" brushRef="#br0" timeOffset="2924.05">4508 2196 639,'0'0'34,"148"0"25,-21 0 91,29-16-64,29-5-10,20-3-31,5-5-13,-3-8-18,-22-3-7,-35-1 2,-44 14-7,-42 7 0,-34 11-2,-27 4-36,-3 5-22,-29 0-81,-23 0-159,-12 12-43</inkml:trace>
  <inkml:trace contextRef="#ctx0" brushRef="#br0" timeOffset="3351.09">5407 2372 516,'0'0'312,"0"0"-284,0 0-22,0 0 1,0 0 49,0 0 4,49 151-24,-44-100-7,2 6-8,1-3-4,-3-6-3,3-8-4,5-12-4,1-10-6,7-6 4,4-10-1,12-2 3,3 0 0,4-14-6,1-6-40,-14-6-84,-8 2-140,-19 1-191</inkml:trace>
  <inkml:trace contextRef="#ctx0" brushRef="#br0" timeOffset="3511.92">5369 2738 495,'0'0'548,"0"0"-520,0 0-25,0 0 1,149-58 4,-57 19-8,-3-3-7,-5-5-220,-17-1-314</inkml:trace>
  <inkml:trace contextRef="#ctx0" brushRef="#br0" timeOffset="4596.24">5126 2588 433,'0'0'240,"0"0"-204,0 0 31,0 0 12,0 0-32,0 0-16,-152-14-14,112 39 0,3 5 21,8 4-8,6 6-11,10 2 0,6-3-1,7 0-8,0-7-9,5-6 0,14-9-1,11-10 1,-4-7 2,6 0-1,-1-20-4,-2-10 2,-4-6-6,-5 1 3,-7-2 3,-9 9 2,-3 12 1,-1 5 6,0 10 31,0 1-2,0 0-23,0 3-15,0 18 0,3 7 5,2 2 2,4-2-3,4 1-1,6-8-1,5-3 1,3-6-1,11-5 1,2-7-3,4 0-37,1-5-157,-3-27-327</inkml:trace>
  <inkml:trace contextRef="#ctx0" brushRef="#br0" timeOffset="5255.6">6829 1303 707,'0'0'165,"0"0"-162,0 0 13,122 0 46,-66 0-17,9 0-15,5 0-5,-2 0-16,-1-2 0,-13-1-9,-16-2 2,-18 5 0,-14 0-1,-6 0 2,0 0-2,0 0 10,0 17 5,0 22-10,-4 21 13,0 19 6,2 14-6,-1 11 10,3 16-12,0 7 1,0 4-6,16 4-2,-5-7 2,-4-6-8,-7-10 2,0-9 7,-14-14 5,-17-11-3,-11-17 4,-8-11-2,0-16-5,-4-12-8,5-10 4,4-9 0,2-3-5,6 0-3,6-13-8,8-12-51,17-14-83,6-13-245</inkml:trace>
  <inkml:trace contextRef="#ctx0" brushRef="#br0" timeOffset="5700.94">8155 1746 502,'0'0'513,"0"0"-470,0 0-31,0 0 8,0 0 1,0 0 4,127-2 1,-62-9-21,0-5 0,-10-1 3,-8 2-8,-13 3-20,-12 5-82,-15 3-113,-7 4-90</inkml:trace>
  <inkml:trace contextRef="#ctx0" brushRef="#br0" timeOffset="5917.91">8149 2109 711,'0'0'153,"0"0"-147,0 0 92,0 0-4,174 14-10,-105-14-30,0-12-19,-9-7-24,-15 4-6,-17 5-5,-18 3-20,-10 7-116,-11 0-223</inkml:trace>
  <inkml:trace contextRef="#ctx0" brushRef="#br0" timeOffset="7134.67">9771 1470 670,'0'0'219,"0"0"-148,0 0-37,0 0-31,0 106 30,0-46 23,0-4-38,0 0-9,0-8-4,0-2-4,0-2-1,0 0-22,0-3-84,0-3-140,0-13-53</inkml:trace>
  <inkml:trace contextRef="#ctx0" brushRef="#br0" timeOffset="7397.93">9362 2354 357,'0'0'550,"0"0"-545,0 0 2,160 2 58,-50-2 4,7-8-17,2-4-22,-8-5-5,-8 0 1,-12 0-9,-17 5-8,-20 0-9,-17 10-8,-26 2-105,-11 0-158,-29 0-197</inkml:trace>
  <inkml:trace contextRef="#ctx0" brushRef="#br0" timeOffset="7973.89">10004 2731 723,'0'0'46,"0"0"33,0 0 26,0 0-67,-117-25-22,84 34-11,-5 16-2,5 12 2,-1 1 5,8 6-1,6 0 0,9-3-2,9-5-6,2-9 2,0-9-3,21-9 2,10-9 1,8 0 3,3-16-3,0-14-3,-8-7-5,-8 0 5,-5 0 2,-11 7-1,-2 10 0,-6 8 22,-2 10 27,0 2-4,0 0-31,0 6-15,2 20 0,5 6 3,1 3 0,8-6-2,5-5 1,2-5 3,9-11-1,1-6 7,8-2 6,0 0-1,-1-13-11,-5-5-5,-6-1-8,-13-6-115,-8-11-325</inkml:trace>
  <inkml:trace contextRef="#ctx0" brushRef="#br0" timeOffset="8655.75">11557 1650 414,'0'0'241,"0"0"-167,0 0-63,0 0 17,0 114 50,0-47 5,0 3-35,0 0-6,0-2-14,0-10-3,0-12-1,0-9-1,0-14-11,0-6-3,0-10 3,0 0-9,8-6 2,9-1-4,10 0 4,8 0 2,12-5-7,4-13-26,3 0-77,-7 0-177,-11-5-184</inkml:trace>
  <inkml:trace contextRef="#ctx0" brushRef="#br0" timeOffset="8935.97">12253 1596 572,'0'0'406,"0"0"-394,0 0-9,124-44 18,-49 31 6,8 4 6,5 2-10,-8 2-13,-20 1-3,-20-1-3,-17 4-4,-17 1-40,-6 0-71,-6 0-125,-32 0 0,-11 1-223</inkml:trace>
  <inkml:trace contextRef="#ctx0" brushRef="#br0" timeOffset="9292.89">12192 1671 642,'0'0'201,"0"0"-194,0 0-6,0 0 40,16 145 31,-2-63-32,-4 13-5,0 4-5,-4 0-1,-3-2-4,-3-3-8,0-2-9,0-6-2,-9-5 5,-5-13-4,1-8 3,4-16 0,4-10 8,5-10-8,0-10 4,2-4-3,23-5 0,16-5 1,14 0 4,17 0-5,7-15-5,-2-2-6,-6 4 0,-18 0-110,-19-8-222,-18-7-376</inkml:trace>
  <inkml:trace contextRef="#ctx0" brushRef="#br0" timeOffset="10214.91">13154 1988 910,'0'0'107,"0"0"-96,0 0 36,0 0-40,75-114-2,-44 71-5,0-6 0,-6-2 10,-8-2-8,-8 5 0,-9 6 1,0 14 0,-1 11-1,-18 12-2,0 5-4,-6 0-1,7 8-7,0 15-16,8 6-5,10 3-22,0 4-12,15-2 31,16-1 27,9-3 5,1-1 4,-3 0 3,-9-1-2,-12-3 3,-10 4 2,-7 0-2,0 2 8,-14 3 4,-10-8-16,2-3-12,6-12-81,7-11-49,9 0-105</inkml:trace>
  <inkml:trace contextRef="#ctx0" brushRef="#br0" timeOffset="10741.94">13634 1676 525,'0'0'296,"0"0"-238,0 0 10,0 0-26,0 0-42,0 0 0,-42 58-2,36-26 2,2 3 0,4 1 0,0-2-1,0 0-2,8-7 3,8-3 1,4-7 1,2-7 3,3-10-2,2 0 1,0 0 3,0-20 3,-4-6-5,-2-4 4,-4-6-4,-1-4 3,-5 1-5,-4 3 5,-2 13 1,-3 9 1,-2 9 0,0 5-10,0 0-3,0 0-11,0 6 4,0 10 10,-5 3 0,-1-6-13,3-8-12,3-3-2,0-2-16,0 0-21,9-19 47,15-3-23,3 0 18,2 8 20,-2 8 2,-2 6 3,1 0 4,-5 10 11,-6 12 6,-1 2 3,-8 6 1,-4 2-7,-2 3-9,0 4 0,-2 2-12,-18 1-97,-7-4-65,-4-12-156</inkml:trace>
  <inkml:trace contextRef="#ctx0" brushRef="#br0" timeOffset="10876.91">13864 1496 716,'0'0'94,"0"0"-69,0 0-9,0 0-16,0 0-96,0 0-154</inkml:trace>
  <inkml:trace contextRef="#ctx0" brushRef="#br0" timeOffset="11123.02">14290 1419 561,'0'0'16,"0"0"28,2 115 68,-2-57-48,-2 9 27,-12-4-27,9 2-30,-1-10-7,6-11-8,0-9-5,1-9-1,23-10-1,9-10-1,8-6 3,5-8 1,6-21-15,-10-5-6,-11-1-78,-17 3-170,-14-1-109</inkml:trace>
  <inkml:trace contextRef="#ctx0" brushRef="#br0" timeOffset="11282.93">14263 1726 206,'0'0'486,"0"0"-400,0 0 48,0 0-66,0 0-30,132-62-6,-56 37-15,0 4-16,-9 1-1,-21 6-34,-21 8-101,-23 6-94,-2 0-75</inkml:trace>
  <inkml:trace contextRef="#ctx0" brushRef="#br0" timeOffset="11551.86">13359 2424 739,'0'0'41,"124"0"-40,-19 0 65,20-15 15,13-6-8,4 1-10,-1-2-25,-12 2-9,-16 1 1,-23 4-14,-29 5-10,-28 4-6,-31 6-7,-2 0-100,-42 4-131,-25 8-140</inkml:trace>
  <inkml:trace contextRef="#ctx0" brushRef="#br0" timeOffset="11805.08">14109 2520 725,'0'0'27,"0"0"86,0 157-11,-4-94-61,0 4 9,2-3-24,2-8-12,0-11-5,0-13 6,0-11 8,0-8-10,20-12-5,13-1 1,11 0 7,8-9-11,4-12-5,-12 4-2,-11-3-72,-17 4-136,-16-2-142</inkml:trace>
  <inkml:trace contextRef="#ctx0" brushRef="#br0" timeOffset="11957.77">14032 2854 725,'0'0'196,"0"0"-179,0 0 1,147-85-6,-71 51-8,2 0-4,-3 0-111,-19-2-259</inkml:trace>
  <inkml:trace contextRef="#ctx0" brushRef="#br0" timeOffset="12426.79">14894 1740 954,'0'0'75,"0"0"-73,143-58 10,-63 47 11,5 4-5,-3 2-13,-8 5 2,-18 0-5,-20 0-2,-15 0 0,-12 0-1,-9 3-3,0-1 4,0 5 6,0 7 9,0 9 2,0 20 0,0 12 8,-4 25 1,4 15-11,0 7 6,0 4-1,7-6-4,11 3-4,-4-1-4,-8-1 5,-6-5 0,0-10 4,-16-14 0,-18-12 6,-3-11-3,-8-13-1,-4-10-6,-2-7-7,-5-8-5,-2-6 0,0-5-1,3-3-40,-1-21-42,-6-7-127,-8-7-388</inkml:trace>
  <inkml:trace contextRef="#ctx0" brushRef="#br0" timeOffset="13351.65">11513 970 618,'0'0'131,"0"0"-69,0 0 15,0 0 26,0 0-14,0 0-70,-103-15-13,37 27-5,-8 17-1,0 16 0,5 6 1,5 16 8,12 7-2,16 12 3,21 11-6,15 3 5,5-3-6,24-2-2,4-7-1,-4-3 1,-10-3 0,-10-11 0,-9-13 0,0-9 1,-21-14 2,-9-13 0,-1-8-2,7-9 5,6-2-2,4-3-3,11 0 3,3 0-4,0 0-1,30 2-15,21 11 14,9 16-1,0 9 2,-6 18-1,-13 16 1,-16 16 2,-19 16-1,-6 12 3,-12-5-1,-23-2 2,-1-12-1,5-18 8,4-11 34,14-12-13,11-9-8,2-7-11,13-13-4,23-4-9,15-9 1,14-10 1,11-4-3,6 0-33,0-10-108,-8-24-283</inkml:trace>
  <inkml:trace contextRef="#ctx0" brushRef="#br0" timeOffset="14204.93">15717 1016 750,'0'0'147,"0"0"-99,0 0 23,0 0-36,0 0-30,161-81 7,-88 81-9,8 15-2,-2 23-1,-10 16-6,-13 10 1,-25 10 5,-27 5 1,-4 9 1,-37 4 5,-19 3 10,2-2-6,8 0 3,17-11-10,13-1 5,16-9-5,3-13-4,30-4 1,14-18 1,4-10 3,3-7-3,-12-11 3,-9-5 1,-15-4-5,-13 0 1,-5 1 7,0 1 18,0 10 10,-21 19-22,-14 14-13,-4 17 6,5 19-1,9 9-4,14 8 0,11 6-1,0-3-2,13-5 0,14-8 0,-7-10 4,-10-8-2,-10-11 6,-3-6-2,-34-10 11,-7-9 4,-4-10 3,-4-12-4,3-7-6,7-5-3,6 0-6,5-10-5,11-11-21,11-1-58,7-7-123,2-4-379</inkml:trace>
  <inkml:trace contextRef="#ctx0" brushRef="#br0" timeOffset="14826.83">16518 3696 884,'0'0'101,"0"0"-83,0 0 48,17-130-51,10 73-11,4-7-1,0 1 0,-8 7 0,-10 12 0,-13 18-3,0 12 12,-11 6-4,-16 8-8,-2 0-1,4 0-1,10 20-2,9 8-7,6 4-5,6 6-4,26-1 5,16 4 11,1-3 4,3 1 1,-6 0 1,-13-4-2,-14-3 0,-15-2 5,-4-2 7,-11 4 8,-20-4-5,-8 0-5,4-3-8,6-11-2,11-7-36,7-2-126,11-5-109,0 0-175</inkml:trace>
  <inkml:trace contextRef="#ctx0" brushRef="#br0" timeOffset="15063.12">16983 3662 943,'0'0'89,"0"0"-84,118 0 1,-35-3 37,13-13 8,4 0-26,-7 2-11,-14 6-8,-29 7-5,-23 1-1,-20 0-40,-7 0-68,-15 0-179,-21 0 48,-9 0-228</inkml:trace>
  <inkml:trace contextRef="#ctx0" brushRef="#br0" timeOffset="15323.9">17351 3382 277,'0'0'573,"0"0"-573,0 0 12,0 0-5,160 36 35,-92-5-7,-4 1-15,-8 10-2,-16 4 2,-15 9-7,-17-2 10,-8 4 10,-16-2 9,-21-4-13,-8-5-11,0-11-4,10-6-8,12-9-1,10-8-5,11-7-55,2-5-121,3 0-108,23-17-145</inkml:trace>
  <inkml:trace contextRef="#ctx0" brushRef="#br0" timeOffset="15691.92">18125 3814 875,'0'0'99,"0"0"-88,71-130 38,-40 67-31,0-3-4,-7 4-6,-10 10-6,-12 14 1,-2 12 3,-6 8-4,-19 8-1,-4 10 1,0 0-2,7 0-7,6 15-8,12 12-22,4 3-1,0 0 2,27 4 19,8-5 14,9 3 3,4-3 1,-4 1 0,-6-2 0,-11 1 1,-15 0 8,-12 1 8,-3 5 19,-31-3-16,-6-3-11,2 0-10,11-12-17,12-12-140,11-5-63,4-5-119</inkml:trace>
  <inkml:trace contextRef="#ctx0" brushRef="#br0" timeOffset="15963.17">18746 3347 852,'0'0'165,"0"0"-165,0 0 1,0 0 29,11 162 35,-6-79-34,-5 5-5,0-1-1,0 2 0,0 1-3,-5-6-2,-6-8-14,3-14-1,-2-17 0,5-17-4,-1-14-1,4-8-1,-2-6-30,0 0-22,1-12-36,3-16-171,0-8-37,0 0-134</inkml:trace>
  <inkml:trace contextRef="#ctx0" brushRef="#br0" timeOffset="16417.76">19386 3814 871,'0'0'99,"0"0"-83,0 0 18,0 0-12,-123-7-7,86 28-6,-1 5-1,2 4 0,7 7 0,7 2 1,8 0 1,6-6-7,8-5-1,0-10-2,18-8-3,17-10-9,7 0 4,5-20 7,-3-16 1,-4-4 0,-5-4 0,-12 5 3,-6 5 1,-11 10 12,-4 15 42,-2 7 15,0 2-31,0 10-30,-4 18-11,-5 8 3,9 5 2,0-6-3,13-7 2,23-8 10,9-12 14,13-8 4,6 0 2,2-18-11,-7-10-14,-19 0-8,-15 2-2,-25 1-55,-9-1-136</inkml:trace>
  <inkml:trace contextRef="#ctx0" brushRef="#br0" timeOffset="30101.14">8162 5041 532,'0'0'280,"0"0"-170,0 0-24,0 0-12,0 0-26,0 0-14,0 0-17,0 0-10,56 2 5,-5-2 4,3-4-12,-4-6-4,2-2-4,-3-2-80,-4-1-80,-16 0-159,-24 4-285</inkml:trace>
  <inkml:trace contextRef="#ctx0" brushRef="#br0" timeOffset="30279.74">8102 5406 576,'0'0'483,"0"0"-453,0 0-30,0 0 0,0 0 18,188-8 5,-88-7-23,-4 6-39,-16-5-257,-18 0-388</inkml:trace>
  <inkml:trace contextRef="#ctx0" brushRef="#br0" timeOffset="30723.28">9700 4896 696,'0'0'274,"0"0"-224,0 0-45,0 0-3,0 0 5,0 147 39,-2-75-14,2-3-26,0-6-2,0-10-4,0-5-2,0-6-56,0-6-82,0-4-115,-16-8-82</inkml:trace>
  <inkml:trace contextRef="#ctx0" brushRef="#br0" timeOffset="30970.73">9377 5699 731,'0'0'148,"0"0"-143,0 0-5,138 0 72,-35-12-6,15-9-12,2-3-18,1-1-6,-10-4-8,-15 5-2,-17 6-15,-29 9-5,-21 4-13,-24 5-76,-5 0-87,-34 6-46,-24 15-124</inkml:trace>
  <inkml:trace contextRef="#ctx0" brushRef="#br0" timeOffset="31471.5">9935 6196 718,'0'0'115,"0"0"-98,0 0 62,0 0 14,0 0-68,-148-42-13,103 59 1,3 15-7,5 5 3,8 5 0,6 0-1,15-3-6,8-10-1,0-5-1,22-10-1,14-9 1,10-5 0,5-10 0,0-23-3,-4-5-1,-11 3 3,-14-2 0,-11 4 2,-6 8 2,-5 9 9,0 11 31,0 5 21,0 0-33,0 3-26,0 20 0,0 12-4,0 3 7,7-6-7,18-3 0,6-10 1,6-9 2,10-7 1,2-3 3,-4 0-4,-7-11-4,-9-3-13,-10-7-65,-5-12-125,-3-15-338</inkml:trace>
  <inkml:trace contextRef="#ctx0" brushRef="#br0" timeOffset="32965.71">12097 5041 648,'0'0'141,"0"0"-91,0 0 65,0 0-15,0 0-48,0 0-29,0-41-20,4 56-2,-2 7 1,-2 4 5,0 0-4,0 0 0,0 0 0,0-4-3,0-1-9,-2-6-68,0-6-63,2-8-68,0-1-74,0 0-74</inkml:trace>
  <inkml:trace contextRef="#ctx0" brushRef="#br0" timeOffset="33714.16">12088 5027 320,'0'0'67,"0"0"-1,0 0 104,0 0-72,0 0-18,0 0 0,-4-52-16,-1 52-30,5 0-23,-5 18-8,-2 26 9,1 20 8,-2 10 22,-2 3-9,4-5-7,1-8-2,5-11-10,0-8-4,0-6-7,0-12 0,0-3-3,0-5-57,9-10-71,5-5-112,-2-4-52</inkml:trace>
  <inkml:trace contextRef="#ctx0" brushRef="#br0" timeOffset="34440.88">12556 5231 703,'0'0'93,"0"0"-76,0 0 108,0 0-53,0 0-51,-133-25-13,101 50-5,0 8-1,8 7 4,2 0-6,5 2 0,7-4-4,8-4 3,2-6-1,0-10-4,6-9-11,19-9-11,8 0-7,6-7 10,-1-17-4,-1-8 1,-8-2 28,-6-2 5,-8 0 5,-11 6 3,-4 7 29,0 10 6,0 6-1,0 6-3,0 1-21,0 0-23,0 9-6,-2 24 5,-2 6-4,2 5 4,2-9-3,0-1 4,10-8-5,13-5-11,2-10 2,4-8-3,4-3 3,0 0 8,1-7 2,-7-15 4,-7-7 0,-7-6 1,-9-2 2,-2 2 1,-2 9-2,0 14 26,0 10 4,0 2-4,0 0-28,0 8-15,0 15 13,0 1 1,0-4 0,0-6-1,0-14-5,0 0-8,0 0 10,19-14 5,8-15 3,8-3-3,3 2 0,0 8 0,-6 10 0,-3 12-1,-4 0 1,-5 4 1,1 20 2,-8 2 0,-7 4-2,-6 2 1,0 0-2,0 3-21,-19-6-105,-8 0-82,-4-10-89</inkml:trace>
  <inkml:trace contextRef="#ctx0" brushRef="#br0" timeOffset="34675.63">12021 5220 685,'0'0'126,"0"0"-110,0 0 14,0 0-10,0 0-19,180-99-1,-101 82-72,-8 5-133,-13 5-134</inkml:trace>
  <inkml:trace contextRef="#ctx0" brushRef="#br0" timeOffset="34907.45">12973 4945 864,'0'0'13,"0"0"-11,0 0-2,162-74 0,-108 56-96,-12 3-217</inkml:trace>
  <inkml:trace contextRef="#ctx0" brushRef="#br0" timeOffset="35078.75">13349 4732 769,'0'0'152,"0"0"-126,0 0-9,0 0-2,0 0-14,0 0 1,12 96-2,-5-64-24,-3 0-121,-4 3-55,0-5-157</inkml:trace>
  <inkml:trace contextRef="#ctx0" brushRef="#br0" timeOffset="35409.7">13894 4800 836,'0'0'141,"0"0"-134,0 0 23,0 0 26,0 0-31,-138 71-17,88 3 16,-4 27 6,1 20 0,2 16-12,6 9 9,14-4-8,14-13-9,17-15-4,0-20-4,18-16-1,20-15-1,1-15 0,1-12-12,0-12-33,-6-11-51,-8-13-91,-5-3-147</inkml:trace>
  <inkml:trace contextRef="#ctx0" brushRef="#br0" timeOffset="35626.61">14022 4967 935,'0'0'80,"0"0"-80,0 0-5,0 0 5,0 120 3,8-68-1,-4-2-2,-3-4-68,2-10-134,-3-11-67</inkml:trace>
  <inkml:trace contextRef="#ctx0" brushRef="#br0" timeOffset="35881.72">14306 5085 946,'0'0'75,"0"0"-68,0 0 15,0 0-14,-10 116 47,-10-38-4,-4 11-24,-5-1-3,-4 4 1,-1-1-7,4-1-9,0-8-3,8-12-6,7-16-2,5-15-31,8-14-86,2-15-174,0-10-186</inkml:trace>
  <inkml:trace contextRef="#ctx0" brushRef="#br0" timeOffset="36254.69">14371 5917 920,'0'0'52,"0"0"-43,104-147 25,-59 88-22,-8 2-2,-9 7-7,-13 15-2,-12 8 3,-3 10 2,0 8 5,-27 7-8,-6 2-6,-8 2-7,3 19-17,9 2 4,10 1-5,16 2-9,3 0 12,3 1-10,32-3 22,11-4 12,8-5 1,-2 1 5,-6 1 2,-13 1 37,-8 2 7,-14 3-29,-11 3-12,0 3 15,-13 3-1,-16 2-15,-7 0-5,3-3-4,2-9-3,2-7-73,4-8-114,3-7-85</inkml:trace>
  <inkml:trace contextRef="#ctx0" brushRef="#br0" timeOffset="36555.89">14817 5005 994,'0'0'23,"0"0"-23,179-22 12,-102 68 24,-4 29 10,-15 20-4,-13 13-18,-22 9-13,-21-4 4,-2 0 6,-25-6 7,-14-10-11,2-17 5,-1-22-4,9-16 2,6-16-6,8-12-8,7-6-5,2-8-1,4 0-21,-4-4-42,-1-21-134,-3-4-207</inkml:trace>
  <inkml:trace contextRef="#ctx0" brushRef="#br0" timeOffset="37711.5">11941 4520 508,'0'0'124,"0"0"-18,0 0 10,0 0-45,0 0-29,0 0-15,0-23-9,0 22-9,0 1-2,0 0-2,0 0-1,0 0-1,0 0 0,0 0 0,0 0 3,0 0 0,0 0 7,0 0-2,0 0 3,0 0-1,-2 0 1,-14 0-2,-11 0-7,-13 6-5,-12 6 0,-2-1 0,-5 3 0,1-1 3,5 2-3,11 0 0,13-1 0,5 3 0,13 4-4,1 4 2,3 7 2,1 1-1,3 7 0,3 5 1,0 2-1,0 8 1,9 3-1,8 10 2,-1 10-2,-5 5 2,-7-2-1,-4-6 0,0-15 2,-6-7-1,-15-9-1,-4-13 2,0-9 2,2-8-3,3-8 4,5-6-3,6 0-2,3 0 2,6 0 6,0 0-8,0 0-6,17 0 5,19 0 0,11 16-4,-3 23 5,-3 14-1,-8 22 1,-13 12 1,-11 14 3,-9 10 0,0-6 1,-17-6 0,1-13 1,4-15 19,8-15 12,4-10-7,0-12-10,20-5-8,18-4-7,13-6 5,12-6-1,8-3-4,-1-2-5,5-5-66,-13-3-145,-7-31-492</inkml:trace>
  <inkml:trace contextRef="#ctx0" brushRef="#br0" timeOffset="38559.73">15334 4590 508,'0'0'127,"0"0"-51,0 0 79,0 0-83,0 0-52,0 0-3,149-81 0,-81 81-4,0 0-9,-6 25 0,-8 25 2,-17 12 5,-14 12 3,-16 6-5,-7 4 7,0 3-5,-23 3 0,-2-6-5,3-4 1,5-12 3,10-10-4,7-7-1,0-9-5,20-7 0,18-1-2,8-6 2,2 0 8,-4-5-4,-8-2-1,-14-5-3,-11-9 0,-6-2-1,-5-1 1,0 4 5,-7 7 1,-17 8 11,-5 10-5,0 10-12,2 11 1,6 14 4,8 9-4,11 5 0,2-5 1,0 1-1,20-15-1,0-10 8,-4-7 13,-11-7-6,-5-6 7,0-8 1,-25-4-2,-15-7-1,-12-6-1,-3-6-14,-4-2 6,9 0-9,9-4-2,10-11-12,14-2-65,10-9-129,7-19-310</inkml:trace>
  <inkml:trace contextRef="#ctx0" brushRef="#br0" timeOffset="39271.49">16365 6350 771,'0'0'103,"0"0"-87,0 0 35,0 0-29,128-142-1,-88 90-10,-9 0-4,-13 8 0,-16 9-3,-2 14 5,-12 7 9,-17 9-6,-6 5-10,-3 0-2,7 19 0,9 6-3,13 6-2,9 1-2,9 1 1,31-1-3,13-3 2,5-5 7,-2 0 1,-9-2-1,-9-3 1,-18 1 6,-15-3-1,-5 1 18,-2 2 0,-24 2 0,-2 1-9,1-4-14,7-3-1,7-1 0,6-10-47,7-2-64,0-3-99,11 0-6,14-25-142</inkml:trace>
  <inkml:trace contextRef="#ctx0" brushRef="#br0" timeOffset="39513.54">16961 6224 863,'0'0'105,"0"0"-98,0 0 10,126-2 26,-38 0 25,17-6-35,6-1-13,-6 0 4,-18-1-9,-25 6-12,-28 2 3,-19 2-6,-15 0-24,0 0-58,-9 0 16,-18-7-138,-2-2-29,-1-5-48</inkml:trace>
  <inkml:trace contextRef="#ctx0" brushRef="#br0" timeOffset="39760.56">17424 5970 565,'0'0'71,"0"0"-63,0 0 104,116 50-55,-58-29 28,2 4-26,-4 3-30,-14 2 7,-11 5-16,-15 0-6,-16 3-2,0 0 10,-18 2 1,-15-1-1,-7-4-17,5-1-1,6-7-4,6-5-6,12-8-74,11-12-112,0-2-65,13-4-121</inkml:trace>
  <inkml:trace contextRef="#ctx0" brushRef="#br0" timeOffset="40095.64">18173 6208 839,'0'0'101,"0"0"-84,67-144 57,-36 86-44,-4 5-2,-7 12-12,-11 8-14,-9 15 3,0 8-5,-17 10-5,-14 0-34,-7 10 9,8 12-3,8 4-5,13 0 2,9 2 6,0 2 3,20-2 4,20 3 15,5-5 8,4 2 1,-7-2 0,-10 1 2,-15 2 0,-12 0 6,-5 0-5,-8-3 0,-20-2-4,-1-6-9,6-8-105,10-10-65,11 0-89</inkml:trace>
  <inkml:trace contextRef="#ctx0" brushRef="#br0" timeOffset="40323.32">18744 5863 725,'0'0'140,"0"0"-127,0 0 49,2 107 13,-2-41-8,0 11-26,-13 8-8,-1 4-8,-3-2-15,-3 0-6,-5-9-1,3-13-3,0-10-15,6-19-39,5-16-25,5-20-126,6-4-40,0-30-185</inkml:trace>
  <inkml:trace contextRef="#ctx0" brushRef="#br0" timeOffset="40755.72">19275 6236 793,'0'0'87,"0"0"-57,0 0 75,-114 0-75,67 25-6,5 12-9,1 3-6,12 4-4,12-5-4,7-6-1,10-6-1,0-9-16,25-10-14,16-8-11,5 0 15,6-19 8,-6-12 9,-3-3-2,-10-3 12,-10 9 9,-12 8 14,-7 10 40,-4 8 23,0 2-33,0 0-37,0 27-16,0 9 1,0 7 13,0-3-11,17-5 6,22-8 4,12-8 14,16-11 3,8-8-2,12 0 5,-2-20-12,-14-1-6,-21-2-9,-23 2-5,-21 2-2,-6 1-23,-33 4-96,-32 3-343</inkml:trace>
  <inkml:trace contextRef="#ctx0" brushRef="#br0" timeOffset="41635.26">9350 8133 649,'0'0'171,"0"0"-147,0 0-23,0 0 37,0 0 11,161-30-9,-88 8-22,-1 5-18,-9 6-33,-15 5-166,-17 4-44</inkml:trace>
  <inkml:trace contextRef="#ctx0" brushRef="#br0" timeOffset="41815.42">9410 8381 959,'0'0'45,"0"0"-40,0 0-2,0 0 17,170-44 4,-76 27-24,-1 7-25,-6 0-253,-8-4-189</inkml:trace>
  <inkml:trace contextRef="#ctx0" brushRef="#br0" timeOffset="42062.88">10902 8027 1103,'0'0'45,"0"0"-42,0 0 8,-53 144 8,53-92-7,0 4-7,0 5 0,0-6-5,2 0-92,4-8-83,-4-13-143</inkml:trace>
  <inkml:trace contextRef="#ctx0" brushRef="#br0" timeOffset="42311.18">10529 8770 986,'0'0'112,"0"0"-112,0 0 5,152-23 26,-24-2 18,18-7-8,6-1-15,-16 0-17,-27 10-7,-29 6 3,-34 11-5,-27 6-26,-19 0-44,-9 0-27,-33 16-58,-11 8-215</inkml:trace>
  <inkml:trace contextRef="#ctx0" brushRef="#br0" timeOffset="42795.63">11281 9282 188,'0'0'766,"0"0"-747,0 0-18,0 0 60,-114-50-24,78 50-3,-6 6-13,-7 26-11,1 8-4,-1 6 0,15-3 3,11-3-6,20-8-2,3-10-1,19-12-7,25-10-14,12 0-1,5-31 9,-1-6 8,-14-6 5,-12 2 1,-14 2-1,-14 13 2,-6 6 6,0 12 38,0 8 12,0 0-16,-8 0-29,-1 24-7,0 6 4,9 4-3,0-3-5,5-4 3,24-6-5,10-7 2,10-9 3,9-3 5,-2-2-6,-2 0-4,-9 0-9,-8-7-68,-8-18-140,-8-17-442</inkml:trace>
  <inkml:trace contextRef="#ctx0" brushRef="#br0" timeOffset="43262.71">12879 7947 884,'0'0'100,"0"0"-65,0 0 31,0 0-20,-22 154 13,22-73-18,0 2-16,2 1-21,5 0 5,0-6-7,-3-13-2,-2-13-24,5-16-87,-1-19-103,2-17-166</inkml:trace>
  <inkml:trace contextRef="#ctx0" brushRef="#br0" timeOffset="44033.17">13318 8263 803,'0'0'98,"0"0"-64,0 0 68,0 0-83,0 0-5,0 0-6,-79-3-5,47 41 1,1 4-1,2 8 2,7 1-2,8-2 1,11-3-3,3-10-1,0-7-1,21-13-9,8-13-2,4-3-7,3-10 7,-1-20-5,-1-10 3,-10-8 13,-3 0 1,-11-1 1,-2 12-1,-6 8 3,-2 11 12,0 10 16,0 8-1,0 0-5,0 0-18,0 11-7,0 17 0,0 6-2,0 2 4,0 0-4,0-2 4,4-2-3,13-6 2,2-8-2,1-6-2,4-8 3,1-4 5,4 0-4,0-2-1,-2-20 6,0-8-4,-5-5 1,-5-2 0,-5 3-1,-3 6 1,-5 14 0,-2 7 8,-2 7 8,0 0-9,0 0-10,0 0-2,0 13 2,0 4 0,0-6 1,0-3-1,0-6-1,0-2-10,0 0 2,4-12 3,13-16-2,7-6-13,2 6 18,3 5 3,0 11 0,0 10 0,-4 2 0,-5 16 7,-5 14 5,-3 11-5,-5 1 2,-7 5-3,0-6-5,0-1-1,0-2-26,-16-6-70,-6-9-205,-7-10-132</inkml:trace>
  <inkml:trace contextRef="#ctx0" brushRef="#br0" timeOffset="44252.85">12672 8291 1022,'0'0'20,"0"0"-17,0 0 3,128-65-6,-62 50-1,-2 1-112,-4-6-207</inkml:trace>
  <inkml:trace contextRef="#ctx0" brushRef="#br0" timeOffset="44409.64">13339 7961 452,'0'0'485,"0"0"-485,118-50-1,-62 38-5,-6 1-145,-7 1-47</inkml:trace>
  <inkml:trace contextRef="#ctx0" brushRef="#br0" timeOffset="44561.62">13808 7828 906,'0'0'96,"0"0"-94,0 0 14,-4 103-10,4-72-6,11 0-8,5-4-202,-5-2-138</inkml:trace>
  <inkml:trace contextRef="#ctx0" brushRef="#br0" timeOffset="44888.63">14647 7931 1043,'0'0'57,"0"0"-44,-114 48 43,68 14-21,-2 24 3,6 29-6,7 12-15,8 15-8,7-1 1,11-2 0,9-7 1,0-9-4,10-15-1,18-24-3,9-24-4,-2-19 1,5-20 0,-7-14-55,0-7-66,-2-16-100,-6-37-331</inkml:trace>
  <inkml:trace contextRef="#ctx0" brushRef="#br0" timeOffset="45333.72">15073 7868 756,'0'0'168,"0"0"-107,0 0 2,0 0-31,0 0 22,0 113-4,0-62-37,0-2-3,0-3-7,0-2-3,0-1-17,0-4-80,0-9-120,0-12-102</inkml:trace>
  <inkml:trace contextRef="#ctx0" brushRef="#br0" timeOffset="45639.4">15668 7974 953,'0'0'82,"0"0"-72,0 0 50,-72 113-11,39-23 2,-7 24-4,-3 15-21,-1 9-10,-2-1 5,5-11-9,2-8-1,5-18-1,8-21-6,9-21 0,4-22 0,9-13-2,2-11-2,2-10 0,0-2-11,0 0-38,0-27-34,16-27-107,7-22-280</inkml:trace>
  <inkml:trace contextRef="#ctx0" brushRef="#br0" timeOffset="46807.62">15754 8781 526,'0'0'106,"0"0"-76,0 0 83,0 0-35,0 0-13,0 0-29,95-110-18,-72 63-3,0-3-7,-12 2 2,-8 7-7,-3 9 5,0 6 0,-12 15-3,-3 7-4,-3 4-1,5 0-3,1 8-19,8 11-35,4 0-27,0 5 33,16-2 32,13 0 12,7 0 7,8 0 0,1-2 4,-8 3-3,-10-1-1,-14 0 11,-13-1 2,0 1 9,-11 2 21,-18 1-13,0-4-11,3 0-18,5-5-1,10-7-4,9-6-92,2-3-36,0-8-82</inkml:trace>
  <inkml:trace contextRef="#ctx0" brushRef="#br0" timeOffset="47057.23">16417 8400 742,'0'0'119,"0"0"-92,0 0 12,0 0 25,-40 155-4,24-74 3,1 16-21,-4 7-11,2 3-8,-5-5-7,1-10-3,2-15-11,-2-14 0,6-22 1,6-12-3,4-17-3,5-12-35,0 0-66,0-21-37,14-25-203</inkml:trace>
  <inkml:trace contextRef="#ctx0" brushRef="#br0" timeOffset="47513.54">16782 8823 664,'0'0'119,"0"0"-106,0 0 87,0 0-22,0 0-33,-142 58-18,115-20-13,7 0-7,5-3-3,7-10-4,8-3 0,0-8-1,0-3-1,21-10-5,8-1 4,6 0-4,3-19 3,1-8 4,-10-2 0,-6-2 1,-4 4 3,-9 13 1,-8 3 27,-2 10 45,0 1-11,0 0-44,-2 21-17,-8 9 3,-1 6-1,4 0-2,7-4-2,0-6-1,18-5-1,13-10 0,6-6 2,6-5-3,-3-2-5,-7-21-23,-6-5-45,-12-9-75,-9-7-180,-6-11-234</inkml:trace>
  <inkml:trace contextRef="#ctx0" brushRef="#br0" timeOffset="47864.92">16718 8035 873,'0'0'109,"0"0"-109,0 0 3,0 0 18,198 38 23,-100 13 33,4 14-38,-6 20-14,-13 15 1,-20 14-8,-19 8-8,-26 4 3,-18 1 4,-7-5 1,-35-8 2,-5-15 0,-1-21 0,-2-22-2,12-14 1,8-17-4,11-13-7,10-9-3,3-3-2,1 0-3,2-10-30,1-12-60,2-2-109,0-4-245</inkml:trace>
  <inkml:trace contextRef="#ctx0" brushRef="#br0" timeOffset="48731.61">9933 11105 750,'0'0'113,"0"0"-78,0 0-33,0 0 46,0 0-9,0 0 0,135 24-15,-68-31-16,-3-5-8,-8 3-78,-15 4-123,-17-1-57</inkml:trace>
  <inkml:trace contextRef="#ctx0" brushRef="#br0" timeOffset="48887.57">9983 11287 734,'0'0'193,"0"0"-168,0 0 3,0 0 44,0 0-57,0 0 3,123 17-4,-29-17-14,11-7-125,-3-9-300</inkml:trace>
  <inkml:trace contextRef="#ctx0" brushRef="#br0" timeOffset="49217.38">12126 10689 194,'0'0'273,"0"0"-244,0 0 16,0 0 160,0 0-42,0 0-95,0-3-33,0 47 11,0 10 2,0 4-24,-4 2-17,0-4-5,4-1-2,0-7-59,0-4-112,0-10-136</inkml:trace>
  <inkml:trace contextRef="#ctx0" brushRef="#br0" timeOffset="49456.58">11826 11482 1050,'0'0'34,"0"0"-27,0 0-3,155-60 13,-55 26 8,7 1 4,-5 8-14,-17 9-12,-18 7-3,-22 8-19,-22 1-72,-21 0-73,-2 1-154,-25 13-195</inkml:trace>
  <inkml:trace contextRef="#ctx0" brushRef="#br0" timeOffset="49913.34">12427 11857 889,'0'0'57,"0"0"-50,0 0 56,-143-26-25,97 32-10,-6 22 4,0 11-9,10 7-7,8 1-11,17 7-1,13-1 0,4-6 0,16-9-4,23-13-12,10-21-11,8-4-5,0-24 7,-6-19 17,-9-3 4,-15 2 1,-13 2 2,-12 8 0,-2 8 21,0 10 30,-9 10 0,-9 6-21,0 0-17,5 13-12,2 10 3,6 5-1,5 5-3,1-6-1,27 1 0,13-7-1,11-8-1,8-5 0,13-6-2,2-2-70,2 0-111,-2-28-234</inkml:trace>
  <inkml:trace contextRef="#ctx0" brushRef="#br0" timeOffset="50275.33">13225 10666 724,'0'0'141,"0"0"-132,2 122 77,6-46-4,2 3-15,-1-4-32,-3 0-15,-4-5-14,-2-7-6,0-10-6,0-14-89,0-18-128,0-17-105</inkml:trace>
  <inkml:trace contextRef="#ctx0" brushRef="#br0" timeOffset="51044.67">13774 10981 768,'0'0'93,"0"0"-73,0 0 79,0 0-40,0 0-28,-132 12-3,96 18-15,1 6-10,3 4 3,6 0-1,6 1-1,13 0-1,7-2-3,0-7-1,21-10-4,14-8-19,5-14-17,1 0-2,0-9 22,-3-17-3,-9-6 8,-10-6 16,-7 0 1,-8 1 2,-4 6 0,0 7 30,0 7 20,0 10 6,0 5-23,-2 2-15,-2 0-11,0 16-10,-4 16-1,6 6 1,2 2-2,0-4 5,0-2-3,10-5 0,5-10-3,5-2 2,3-12-2,0-5-8,4 0 7,0-3 3,0-22 1,-2-3 1,-1-9-1,-6-2 1,-4 1 2,-1 8-3,-7 10 0,0 10 4,-2 10-3,-4 0-1,0 0-1,0 10-7,0 10 8,0 0 2,0-2 0,0-9 0,0 0-1,0-9-1,0 0-1,2-4 1,6-24 0,8-4-11,4 3 6,2 6 5,5 11 0,0 10 0,-2 2 2,1 0 4,-4 17 11,-3 10-10,-9 3-3,-6 5-3,-4-2-1,0 4-20,-10-3-74,-10-6-127,-7-7-71</inkml:trace>
  <inkml:trace contextRef="#ctx0" brushRef="#br0" timeOffset="51333.44">13122 11093 777,'0'0'50,"0"0"-40,0 0 74,0 0 20,0 0-95,0 0-6,127-104-1,-64 91-2,-1 1-6,-3-4-138,-4-6-153</inkml:trace>
  <inkml:trace contextRef="#ctx0" brushRef="#br0" timeOffset="51513.12">13972 10684 911,'0'0'2,"0"0"4,0 0-12,129-51-2,-87 42-105,-1-4-84</inkml:trace>
  <inkml:trace contextRef="#ctx0" brushRef="#br0" timeOffset="51675.77">14308 10543 746,'0'0'185,"0"0"-167,0 0 28,-14 117 6,14-77-27,0 4-6,2 0-11,4 2-8,-6 0-96,0-4-204,0-11-286</inkml:trace>
  <inkml:trace contextRef="#ctx0" brushRef="#br0" timeOffset="52111.66">15153 10698 907,'0'0'78,"0"0"-69,0 0 57,0 0-41,0 0-20,0 0 0,0-21-2,0 33-1,-5-1-2,-1-3 13,-3 2 7,-2 7 5,-9 12 2,-7 17-8,-6 24-3,-5 22 9,2 19-2,5 13 2,9 8-1,8 5-1,14-9-7,0-14-4,20-18-5,13-21 1,2-23-6,1-17-1,-7-10-1,-4-11-5,-9-7-53,-3-7-76,-4-9-148,0-33-420</inkml:trace>
  <inkml:trace contextRef="#ctx0" brushRef="#br0" timeOffset="52755.51">15731 10712 636,'0'0'143,"0"0"-62,0 0 37,0 0-70,0 0-20,-137 23-11,97 14-10,1 9 3,7 0-2,10-4-6,11-4 1,11-7-3,0-12-3,24-7 3,11-10 0,6-2-7,-1-4-14,-3-17-3,-8-7 9,-6-5 12,-12-1 3,-7-3 0,-4 4 9,0 8 26,0 10 26,0 9-11,0 6-17,0 0-33,3 6-2,4 21 1,4 10 1,5 6 0,3-3 0,3-3-1,3-5-47,4-8-50,5-10-104,3-11 3,6-3-127</inkml:trace>
  <inkml:trace contextRef="#ctx0" brushRef="#br0" timeOffset="52966.87">16259 10720 783,'0'0'157,"0"0"-130,0 0 16,-42 106 23,21-38 16,-4 13-29,1 1-18,1 0-9,2-2-9,-2-6-7,8-3-9,-1-5-2,0-8 1,5-10-53,7-12-100,4-18-190,0-12-240</inkml:trace>
  <inkml:trace contextRef="#ctx0" brushRef="#br0" timeOffset="53317.59">16356 11494 553,'0'0'388,"61"-111"-372,-18 51 6,-1 0 19,-9 4-28,-11 8 8,-14 14-13,-8 12 0,0 8 4,-14 10-4,-13 4-8,-4 0-1,3 14 0,9 6-19,6 0-17,13 0-7,0 1-7,2 2 17,23 0 28,8-2 4,7-1 2,7-2 0,-3-2 19,-4 2 36,-11 5-6,-11-1-8,-7 4-3,-11 2 0,0 0-14,0 0-13,-19 2-7,-4-5-4,0-4-25,1-9-93,-2-8-166,-2-4-107</inkml:trace>
  <inkml:trace contextRef="#ctx0" brushRef="#br0" timeOffset="53587.32">16936 10742 958,'0'0'14,"145"19"-3,-76 39 79,-12 22-50,-7 18 21,-14 12-28,-21 9-3,-15-2-4,0 2-9,-36-5 6,-12-11 9,-4-19-5,1-21-6,7-22-8,13-19-10,8-13-3,10-9 0,-3 0-40,-3-3-63,-9-23-220,-3-14-379</inkml:trace>
  <inkml:trace contextRef="#ctx0" brushRef="#br0" timeOffset="63395.56">3892 10993 613,'0'0'66,"0"0"-53,0 0 76,0 0 10,0 0-64,0 0-28,0 0-4,-7 48 9,7-4 24,0 0 3,0 0-16,0 0-8,0 0-11,0 0 0,0 1-4,0-3-86,-1-2-160,-5-8-85</inkml:trace>
  <inkml:trace contextRef="#ctx0" brushRef="#br0" timeOffset="63695.28">3581 11877 657,'0'0'197,"0"0"-169,0 0 7,0 0 21,139-72-4,-54 50-3,10 0-8,1 1-22,0 2 2,-9 3-2,-5 0-1,-13-2-8,-12 6 0,-14 0-6,-16 3-1,-16 7-3,-8 2-30,-3 0-86,-12 0-75,-25 12-171</inkml:trace>
  <inkml:trace contextRef="#ctx0" brushRef="#br0" timeOffset="64241.6">4216 12300 515,'0'0'130,"0"0"-118,0 0 23,0 0 21,0 0 6,0 0 3,19-94-5,-24 77-22,-18 5 5,-5 3-7,-5 7-12,1 2-5,-1 2-11,-3 24-8,1 12 3,4 3-3,6 4-2,9 0 0,14-8 1,2-5-5,0-7 1,18-11 3,11-9 1,4-5-14,3 0 10,4-26 5,0-8 0,-2-6 0,-7 3-1,-8 6 1,-10 9 2,-9 8 1,-2 8 24,-2 6 23,0 0-8,0 0-29,0 0-13,0 20-11,10 8 11,1 6 1,2-4 0,3-4 3,4-6 3,4-5 3,5-8 1,6-3 1,6-4-4,1 0 2,-1-11-10,-1-12-35,-9-8-144,-4-17-394</inkml:trace>
  <inkml:trace contextRef="#ctx0" brushRef="#br0" timeOffset="64936.71">5138 11219 577,'0'0'72,"0"0"-63,0 0 97,0 0-17,0 0-62,0 0-27,-12 50 0,12 9 33,0 5 25,0 4-15,0-2-12,0-3-11,0-5-4,0-15-3,0-8-7,0-13-1,0-11 3,0-1-2,14-5 1,10-3-3,8-2 6,12 0 0,5 0-6,3 0-4,1 0-17,-2 0-100,-7-8-180,-5-11-150</inkml:trace>
  <inkml:trace contextRef="#ctx0" brushRef="#br0" timeOffset="65173.01">5828 11233 950,'0'0'53,"0"0"-52,159-46 4,-77 27 21,3 2 5,-9 2-11,-12 6-13,-17 4-7,-16 2-46,-15 3-59,-12 0-87,-4 0-63,-8 0-86</inkml:trace>
  <inkml:trace contextRef="#ctx0" brushRef="#br0" timeOffset="65485.62">5857 11275 731,'0'0'89,"0"0"-81,0 0 55,-38 137-4,38-69 1,0 10-13,2 8 5,8-1-31,-6-5-3,-1-8 7,-3-12-2,0-10-3,0-16-3,0-12-2,0-8-1,0-6-7,0-4-2,4 1 0,4-1-3,6-4 1,8 0-1,5 0 0,8 0-2,8-13-46,4-10-96,-2-6-179,-8-3-228</inkml:trace>
  <inkml:trace contextRef="#ctx0" brushRef="#br0" timeOffset="65957.43">6465 11608 300,'0'0'635,"0"0"-619,0 0-9,0 0 8,64-128-10,-33 85 9,2-1-2,-2-2-11,-7-1 4,-8 7 1,-14 6-6,-2 8 6,-2 6 1,-22 8-7,-5 5 0,-9 7-4,1 0-7,7 4 1,8 11 3,11 2 3,11 5-14,0 5-16,17 0 1,26 4-2,6-3 14,4 0 17,-3 2 3,-15-2 0,-10 2 2,-16 0-2,-9 3 5,0 4-6,-19-1 4,-10 1 10,3-8-12,4-8-1,8-12-71,10-9-58,4 0-79</inkml:trace>
  <inkml:trace contextRef="#ctx0" brushRef="#br0" timeOffset="66488.39">6912 11253 824,'0'0'79,"0"0"-55,0 0 32,0 0-37,0 0-19,0 0 0,-25 61 0,25-25 2,0 0 0,0 1 0,2-2-2,10-1 0,-1-8 1,0-6-1,0-8 0,0-4-2,7-8-4,-4 0 6,7-3 1,2-20 5,-3-7 3,2-1-9,-1-4 8,-8 3-6,-2 4 0,-6 7 3,-5 12-5,2 2 11,-2 7 5,0 0-16,0 0-4,0 15 3,-2 3-1,-5-2 2,-1-4-1,7-7-2,-2-3-10,3-2-7,0 0 8,0-7 10,16-17-11,6-5-19,3 5 27,-4 8 5,3 6 7,-3 9-5,4 1-1,-2 1 4,-5 17 4,-5 6-1,-2 5-8,-9 1 4,1 4-3,-3 5-1,0-4-101,-9-1-96,-5-8-89</inkml:trace>
  <inkml:trace contextRef="#ctx0" brushRef="#br0" timeOffset="66648.28">7137 11041 900,'0'0'29,"0"0"-29,0 0-13,0 0-76,0 0-113,0 0-134</inkml:trace>
  <inkml:trace contextRef="#ctx0" brushRef="#br0" timeOffset="67118.42">7719 11159 732,'0'0'128,"0"0"-105,0 0 72,0 0-48,0 0-37,0 0 0,-123 23-8,90 18 2,2 3-1,4 4-3,7 2 0,9-3 0,11-8-2,0-8-3,11-13-3,20-12 6,3-6-14,5-6 15,0-22-1,-8-7-7,-4-2 9,-10-2 0,-10 8 7,0 1 5,-7 11 20,0 7 24,0 8-5,0 2-7,0 2-20,-2 0-24,-3 22-1,2 8-1,3 2 1,0 2-2,0-3 2,18-4 1,7-1 0,4-6-6,0-5-53,7-11-36,-1-4-55,3 0-55,-7-19-83</inkml:trace>
  <inkml:trace contextRef="#ctx0" brushRef="#br0" timeOffset="67360.46">8091 11021 862,'0'0'124,"0"0"-92,0 0-12,0 0-19,0 0 16,0 150 32,1-90-24,7 1-11,-1-3 6,2-8-11,1-8-2,2-10-7,2-9 2,6-16 3,0-7-5,6 0-12,1-7-43,-5-18-49,-7-5-145,-15 0-162</inkml:trace>
  <inkml:trace contextRef="#ctx0" brushRef="#br0" timeOffset="67512.03">8114 11296 771,'0'0'171,"0"0"-166,0 0-1,141-49 8,-75 31-1,-11 4-11,-14 6-1,-20 4-143,-21 4-88,-6 0-54</inkml:trace>
  <inkml:trace contextRef="#ctx0" brushRef="#br0" timeOffset="67901">6783 11877 712,'0'0'161,"0"0"-161,0 0 2,0 0 41,162 0 30,-66 0-18,20 0-17,11 0-7,5-2 0,-1-6-12,-6-4 0,-6-4-5,-13-4-4,-20 2-2,-25 4-2,-27 3-4,-20 10-2,-11 1-4,-3 0-72,-8 0-56,-27 4-83,-11 10-56,-10-2-244</inkml:trace>
  <inkml:trace contextRef="#ctx0" brushRef="#br0" timeOffset="68214.46">7527 11944 539,'0'0'323,"0"0"-292,0 0-30,0 0 16,0 0 28,20 104-5,-11-52-4,-6-1-9,1 6 0,-4-1-9,0-6-2,0-4-6,0-8-1,0-7-4,0-10-1,7-4-4,5-9 2,6-4-2,14-4 10,3 0-1,7 0-3,0-12-6,-5 0-2,-6 0-58,-6-1-41,-12-1-103,-9-2-63</inkml:trace>
  <inkml:trace contextRef="#ctx0" brushRef="#br0" timeOffset="68389.21">7540 12320 918,'0'0'103,"0"0"-102,120-54 2,-50 23 3,-1 4-6,-9 1-17,-11 2-293,-20-3-300</inkml:trace>
  <inkml:trace contextRef="#ctx0" brushRef="#br0" timeOffset="69009.46">8506 11148 685,'0'0'126,"0"0"-125,118-31 5,-58 19 12,3 3 11,-5-2-3,-5 2-14,-13 6-4,-14 1-4,-12 0 2,-10 2 4,-4 0 16,0 0 14,0 0-4,0 0-10,0 0-5,0 0-2,0 6 0,0 16 1,-4 8 3,-4 8-1,2 11-5,6 4-3,0 12 4,0 8-6,0 14-1,1 7-1,14 4-2,-2-2 2,1-4-1,-6-7 0,-3-1 2,-5-8-1,0-9-1,-5-9-2,-21-7 10,-14-7 0,-7-7 2,-8-5-7,-3-9-5,-2-13 1,2-8 1,0-2 1,4-2-10,2-15-3,6 1-49,6-2-96,4-2-414</inkml:trace>
  <inkml:trace contextRef="#ctx0" brushRef="#br0" timeOffset="69813.37">4353 10740 540,'0'0'140,"0"0"-58,0 0 33,0 0-56,0 0-45,-38 125 0,5-22 16,-12 26 24,-7 20 2,-7 19-13,-2 10-5,-6 3-9,-2-7-8,3-20 1,3-15 4,5-21-2,9-23-3,13-22-8,9-18-7,9-17-1,12-15-4,1-8 2,5-9-3,0-4 2,0-2-2,0 0-2,0 0-34,0 0-45,32 0-125,26-31-185</inkml:trace>
  <inkml:trace contextRef="#ctx0" brushRef="#br0" timeOffset="70538.44">12358 10696 744,'0'0'65,"0"0"-57,0 0 20,0 0 29,0 0-51,0 136 38,-31-15 58,-19 25-30,-16 16-35,-15 11-3,-2-6-12,6-10-4,12-17 1,16-23 0,16-22-5,12-23 0,10-22-4,9-16 3,0-12-6,2-8-7,0-6 2,0-4-2,0 0-28,-4-2-75,-6-2-134,-1 0-307</inkml:trace>
  <inkml:trace contextRef="#ctx0" brushRef="#br0" timeOffset="71604.77">6425 13964 581,'0'0'138,"0"0"-79,0 0 33,0 0-52,0 0-35,0 0 12,5 129 32,-3-63-9,-2-4 3,0 1-1,0-10-6,0-4-11,0-12-7,0-5 0,3-9-7,15-7-3,2-10 0,11-2-2,7-4-3,9 0 4,0 0-7,6-14-44,-9-5-104,-3-6-213</inkml:trace>
  <inkml:trace contextRef="#ctx0" brushRef="#br0" timeOffset="71808.36">7078 14055 974,'0'0'20,"0"0"-18,168-39 43,-81 25 1,-4 1-18,-6 3-21,-12 7-7,-18 3-16,-14 0-106,-22 0-136,-11 11-90</inkml:trace>
  <inkml:trace contextRef="#ctx0" brushRef="#br0" timeOffset="72099.32">7063 14120 515,'0'0'131,"0"0"-99,0 0 69,-15 106 8,25-48 1,13 13-23,-6 11-19,-2 15-33,-11 14-6,-4 10-6,0 1-7,0-7-3,-7-27 1,-2-16-2,5-22 9,4-9 1,0-11-8,6-10-6,19-8-7,13-12 2,14 0-1,11 0-2,5-11-6,-1-10-56,-7-5-91,-9-11-255</inkml:trace>
  <inkml:trace contextRef="#ctx0" brushRef="#br0" timeOffset="72519.45">7964 14427 900,'0'0'35,"0"0"-29,87-134 44,-46 80-27,-1-2-17,-10 2-1,-14 8-3,-14 10 2,-2 11-1,-18 16-3,-18 9 0,-10 0-22,-2 17-18,7 5 15,8 2 15,16 1 6,15 1 0,2 6-4,27-2 7,20 2 1,6-4 0,-1 2 4,-8-5 0,-17 3-1,-13 4-1,-14-1 1,0 1 0,-21 0 0,-10-1-3,4-9-106,5-10-94,7-10-162</inkml:trace>
  <inkml:trace contextRef="#ctx0" brushRef="#br0" timeOffset="73082.83">8432 14142 878,'0'0'35,"0"0"-26,0 0 20,0 0-11,0 0-4,0 0-4,-34 99-7,34-70-1,0 0 5,0 0-3,0-6 2,0 3-4,0-8-1,3 0 0,5-9 0,4-6 0,3-3 0,6 0 4,-1 0-1,1-20-1,-2 1-2,-2-3 1,-3 0-2,-3-1 0,-2 1 0,-3-5 4,-1 4-2,-3 2 0,3 7-1,-3 7 3,0 5 0,-2 2-4,0 0 0,0 2 0,0 14 1,0 2-1,0-6 0,0-2 1,-2-6 1,2-2-2,0-2 0,0 0 0,2-9 3,16-10 1,2-3-4,0 5-1,2 8 1,-1 5 1,3 4-1,0 0 1,1 16 11,-2 7 17,-5 9-7,-5-6-11,-7 6-3,-6 2-6,0 2-2,-4-2-13,-14 0-84,-4-8-142,4-9-61</inkml:trace>
  <inkml:trace contextRef="#ctx0" brushRef="#br0" timeOffset="73234.81">8639 13964 862,'0'0'32,"0"0"-17,0 0 3,0 0-18,0 0-100,0 0-132,19-34-312</inkml:trace>
  <inkml:trace contextRef="#ctx0" brushRef="#br0" timeOffset="73735.46">9248 14043 656,'0'0'92,"0"0"6,0 0 24,0 0-77,0 0-16,0 0-18,-94 18-4,56 17 3,1 6 9,6 5 7,8 2-14,9 0-5,14-11-3,0-3 0,12-15-1,17-9-1,7-7 0,2-3-4,1-8-3,-2-19-16,-4-4 6,-4-6-1,-8-3 16,-4-8 0,-7 8 0,-6 2 1,-4 12 1,0 12 4,0 10 21,0 4-3,0 6-14,0 22-8,-4 10 16,2 0 0,2 2-5,0-1 2,2-4-12,17-5 0,5-6-2,5-9 1,2-12-2,3-3 0,-3 0-16,0-14-46,-6-8-56,-6-6-143,-7-3-123</inkml:trace>
  <inkml:trace contextRef="#ctx0" brushRef="#br0" timeOffset="74026.24">9632 13796 613,'0'0'135,"0"0"-69,0 0 35,0 0-37,0 0-50,0 0 15,21 87 20,-11-29 9,-6 9-12,-3 0 3,7-1-13,-2-7-12,6-16-10,2-5-5,5-14-4,6-10-1,2-8-2,-1-6 0,6 0 3,-4-14-5,-4-8-15,-5-4-50,-10 2-78,-9-8-130,0 4-153</inkml:trace>
  <inkml:trace contextRef="#ctx0" brushRef="#br0" timeOffset="74195.31">9647 14101 725,'0'0'148,"0"0"-90,0 0-11,153-80 12,-74 56-25,-4 2-7,-12 5-19,-21 5-2,-19 7-6,-21 5-24,-2 0-102,-36 9-205</inkml:trace>
  <inkml:trace contextRef="#ctx0" brushRef="#br0" timeOffset="74589.26">7859 14891 679,'0'0'116,"0"0"-97,0 0 50,0 0 12,230 45-12,-81-45-27,20-3-17,12-19 2,4-10 2,3-4 12,-6-7-7,-11 0-9,-11-2-12,-26 1 0,-17 4 1,-21-1-4,-28 12 7,-18 5-11,-21 10-3,-18 10-3,-11 0-2,-2 4-63,-38 4-109,-16 16-170,-16 10-183</inkml:trace>
  <inkml:trace contextRef="#ctx0" brushRef="#br0" timeOffset="74994.59">9092 14967 660,'0'0'212,"0"0"-138,0 0-45,0 0 43,0 0-16,80 102-22,-67-47-9,0 3-1,-3 0 0,-6 0-6,-2-10-7,3-4-3,-1-12 0,4-10-2,2-8-3,1-10-2,7-4 4,9 0 3,3-8-3,10-17-5,-3-4-31,-8 3-50,-13 2-76,-12 6-176,-4 2-288</inkml:trace>
  <inkml:trace contextRef="#ctx0" brushRef="#br0" timeOffset="75161.33">9021 15279 946,'0'0'124,"0"0"-96,0 0-19,144-66 14,-72 44-16,-7-1-7,-7 2-70,-14-2-188,-7-6-168</inkml:trace>
  <inkml:trace contextRef="#ctx0" brushRef="#br0" timeOffset="75849.08">10599 14011 789,'0'0'86,"0"0"-28,0 0 27,0 0-6,0 0-57,0 0-5,92-12 4,-34 12-10,2 0-2,0 0-2,-1 0 6,-5 0-7,-9 0-6,-9 0 3,-16 0-2,-9 0 0,-5 0 0,-6 0 1,0 0 6,0 0 4,0 0-2,-4 5 3,-9 17-3,-3 13 9,3 5-9,1 13-3,6 12 10,3 15 2,1 12 3,2 11-11,0 7-4,18 8-3,0 6 7,-2-8-4,-7-5-2,-9-11 2,0-11-3,-14-9 1,-22-14 2,-12-10 6,-8-8 3,-9-15-7,5-8-1,2-12-5,9-9-3,7-4 1,6-3-3,7-20-20,11-8-32,9-9-32,9-9-106,7-9-275</inkml:trace>
  <inkml:trace contextRef="#ctx0" brushRef="#br0" timeOffset="76105.76">11999 14200 670,'0'0'357,"0"0"-304,0 0-33,162-63 35,-115 53-47,-7 2-8,-6 4-62,-17-1-188,-14 2-164</inkml:trace>
  <inkml:trace contextRef="#ctx0" brushRef="#br0" timeOffset="76276.48">11966 14450 789,'0'0'182,"0"0"-148,0 0-1,178-25 18,-107 9-36,-6 7-12,-16 0-3,-25 1-145,-24 4-308</inkml:trace>
  <inkml:trace contextRef="#ctx0" brushRef="#br0" timeOffset="77043.03">12705 14321 856,'0'0'129,"0"0"-98,0 0 38,145-132-34,-95 77-18,-9 4-8,-18 2-4,-14-1-2,-9-2 3,0-4-6,-9 5 0,-11 2 0,0 15-10,0 18 6,4 6 0,1 10 4,-1 0-3,5 16 2,5 19 1,6 10 0,0 9 1,0 2 13,20 1-2,1-2 3,2 0-11,-8-2-1,4-2-3,-9-3-43,1-5-84,1-11-158,-2-19-132</inkml:trace>
  <inkml:trace contextRef="#ctx0" brushRef="#br0" timeOffset="77776.41">13382 14011 814,'0'0'70,"0"0"-42,0 0 57,0 0-63,-126 72-10,101-35 1,4 2-3,2 2-4,8-8 1,7-3-3,4-6-1,0-7-3,13-5 0,14-12-2,6 0-22,3 0 0,1-19-10,2-11-9,-7-4 20,-4-4 14,-6-3 2,-10 2 7,-6 4 2,-6 7 3,0 10 17,0 9 5,0 5 3,0 4 7,0 1-24,-2 22-11,-2 7-1,4 2 6,0 2-1,0-2-1,0-2-4,17-4 2,3-6-2,3-2 0,1-6-1,2-7 1,1-5 2,0 0 2,0 0-3,-2-9 1,-2-13 1,-3-5-3,0-4 2,0-5 0,-5 2-2,1 5 4,-8 6 4,-3 11 3,-3 6-3,-2 6-7,0 0-2,0 6-2,0 8 2,-2 2 2,-7-4-2,5-7 2,4-5-1,0 0 1,0 0 1,0-7-3,9-14 0,15 2-2,3 1 1,6 4 1,4 10 0,3 4 1,-2 0-1,-1 9 2,-12 18 4,-6-1-4,-13 6-2,-3 3 2,-3 2-2,0 1-4,-20 3-50,-2-2-66,-7-5-100,-3-3-49</inkml:trace>
  <inkml:trace contextRef="#ctx0" brushRef="#br0" timeOffset="77975.7">12890 14133 980,'0'0'25,"0"0"-22,0 0 5,101-125-5,-11 96-3,7 0-23,-11 5-236,-17-2-298</inkml:trace>
  <inkml:trace contextRef="#ctx0" brushRef="#br0" timeOffset="78146.61">13774 13633 903,'0'0'10,"0"0"-8,126-51-1,-62 30-1,-6 1-131,-15 2-277</inkml:trace>
  <inkml:trace contextRef="#ctx0" brushRef="#br0" timeOffset="78295.18">14175 13441 688,'0'0'167,"0"0"-139,0 0 35,0 0-15,19 123-38,-10-83-4,-4 3-6,-5 4-75,0-3-172,0-6-263</inkml:trace>
  <inkml:trace contextRef="#ctx0" brushRef="#br0" timeOffset="78586.39">14857 13543 917,'0'0'53,"0"0"-37,0 0 13,-69 119 41,29-25-6,-3 21-13,-9 16-12,2 12 0,4-1-3,11-2-10,15-5-9,18-13-11,2-16-2,14-19-3,17-27 0,4-21-1,1-20-1,-3-15-24,0-4-36,-1-23-56,-1-20-123,-6-21-236</inkml:trace>
  <inkml:trace contextRef="#ctx0" brushRef="#br0" timeOffset="79007">15274 13744 629,'0'0'182,"0"0"-136,0 0 26,0 0-20,0 0-42,-135 14 4,102 26-2,4 2-2,1 1 2,14-2-6,8-8-4,6-8-1,0-13-1,20-7-1,14-5-11,5 0-7,3-23-15,-4-5-7,-7-6 20,-9 0 18,-3 2 3,-9 9 5,-5 8 51,-4 7 6,-1 8 7,0 0-30,0 6-26,0 16-2,0 4 10,0 1-6,0-1-10,17 1-4,6-5 2,10-5-3,5-10-67,6-7-43,1 0-108,-4-10-85</inkml:trace>
  <inkml:trace contextRef="#ctx0" brushRef="#br0" timeOffset="79210.39">15706 13747 511,'0'0'205,"0"0"-65,0 0-70,0 0 35,-12 133-4,1-58-37,-2 8-8,-3 4-7,3 0-10,2 2-15,0-7-9,2-7-3,2-13-12,0-12 1,1-10-2,2-10-33,1-12-71,3-17-189,0-1-320</inkml:trace>
  <inkml:trace contextRef="#ctx0" brushRef="#br0" timeOffset="79546.55">15976 14441 881,'0'0'104,"0"0"-77,106-134 40,-75 85-43,-11-4 1,-8 9-18,-12 8-3,0 14 3,-5 12 8,-17 8-15,0 2 0,-1 0-7,8 12 6,6 5-7,9 4-17,0 3 12,2 2 8,25 0 3,8 0 2,11 1 0,0 0 1,-1 1 0,-7 2 1,-7 1 1,-13 1 4,-7-2 1,-11 2-7,0 0 3,-18-4-8,-20-4-32,-6-10-245,-6-14-245</inkml:trace>
  <inkml:trace contextRef="#ctx0" brushRef="#br0" timeOffset="79804.5">16333 13704 935,'0'0'52,"181"1"-7,-84 38 63,-17 15-72,-20 12-2,-15 11-11,-22 3-12,-21 4 15,-2 2-2,-27 2-5,-21-2 0,0-5-2,-1-10-7,4-10-4,9-13-6,11-16 0,13-14-75,12-18-187,0-8-416</inkml:trace>
  <inkml:trace contextRef="#ctx0" brushRef="#br0" timeOffset="80267.52">18120 13810 736,'0'0'150,"0"0"-75,0 0 23,0 0-10,0 0-73,0 0-5,-22 180 48,-21-63-13,-8 5-17,-4 8-4,-4 1-1,6-3-5,3-14-8,11-13 1,7-25-8,10-28-2,11-17-1,7-20 0,4-7-24,0-4-31,0-18-32,27-30-51,10-20-224,7-21-78</inkml:trace>
  <inkml:trace contextRef="#ctx0" brushRef="#br0" timeOffset="80522.76">18421 13990 818,'0'0'143,"0"0"-124,-20 175 131,-7-70-52,-5 13-36,-6 14-20,-1 0-11,-8-4-14,2-9-2,3-27-5,5-17 1,5-26 2,14-19-2,7-16-4,8-14 2,3 0-2,0 0-4,8-27-3,29-32-56,9-32-149,6-45-707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23:44.9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4386 1307 679,'0'0'90,"0"0"-87,0 0 42,0 0 32,0 0-11,0 0-8,0 0-1,1-104-1,-18 90-39,-7 2 0,-5-1 12,-4 6-14,-1 1-7,2 6 4,0 0-10,2 0 0,-3 16 0,2 8 1,2 4-2,5 5 0,6 4-2,7 4-4,6 5 5,5 1-2,0 10 2,0 1 0,5 5 1,8-5-2,0 5 3,1-3-2,-1 0 0,1-4 1,1-1 0,-4-3 0,2-4-1,-4 5 0,1-6 0,0 3 0,-3-1-2,-3-8-23,-2-4-54,-2-7-59,0-6-39,0-6-26,-19-6-112</inkml:trace>
  <inkml:trace contextRef="#ctx0" brushRef="#br0" timeOffset="162.56">3757 2201 643,'0'0'118,"0"0"-118,67-146 18,3 82 28,11-2-28,14 1-6,1 6-10,-7 9-2,-12 5-120,-10 10-135,-18-2-152</inkml:trace>
  <inkml:trace contextRef="#ctx0" brushRef="#br0" timeOffset="450.31">4702 1331 644,'0'0'170,"0"0"-141,0 0 37,0 0-21,0 0-20,0 0-11,-35 115 9,24-55 7,2 10 9,4 6-3,3 3-6,2-4-5,0-4-14,0-6-3,18-5-5,5-7-1,4-4 1,2-12-6,2-5-27,-3-11-70,6-16-91,-5-5-126,-7-30-146</inkml:trace>
  <inkml:trace contextRef="#ctx0" brushRef="#br0" timeOffset="750.45">4957 1470 602,'0'0'375,"0"0"-346,0 0-29,0 0-11,0 0 11,15 116 3,-3-50 17,-1 4-4,-1 2 0,2-2 8,-3-4-11,4-5-4,1-9-4,-1-12 3,5-10-4,2-10-4,2-12-1,7-8 1,2 0 7,-2-23-7,0-12-39,-2-2-62,-16 4-151,-11 5-255</inkml:trace>
  <inkml:trace contextRef="#ctx0" brushRef="#br0" timeOffset="925.76">4972 1903 956,'0'0'56,"0"0"-54,0 0-3,0 0 1,158-121-6,-117 99-76,-12 5-180,-14-2-196</inkml:trace>
  <inkml:trace contextRef="#ctx0" brushRef="#br0" timeOffset="1192.49">5323 1528 679,'0'0'159,"0"0"-149,0 0 40,168 0 0,-110 22 3,0 9-10,-6 12-18,-10 13-14,-9 10 5,-10 4-10,-17 5-6,-6-1 19,-4 2 3,-23-4 13,-4-5-4,-2-5-3,-1-15-14,2-8-3,6-11-6,4-12-5,0-16-31,8 0-120,6-26-235</inkml:trace>
  <inkml:trace contextRef="#ctx0" brushRef="#br0" timeOffset="2069.85">6134 1993 374,'0'0'172,"0"0"-118,0 0 3,0 0-3,0 0-32,0 0-6,73-5 23,-25 5 9,2-5 4,8-2-7,7-2 14,-1-5-12,-1-2-5,-7 0-21,-9 2-10,-7 0 1,-13 2-8,-11 5-4,-8 4-28,-8 3-112,0 0-53,0 0-74</inkml:trace>
  <inkml:trace contextRef="#ctx0" brushRef="#br0" timeOffset="2330.98">6564 1712 840,'0'0'33,"0"0"-23,0 0-10,0 0 16,112-2 23,-45 2 0,-7 21-13,-7 8 1,-13 9-24,-10 6 4,-11 7-1,-15 3 0,-4 6-3,-6 4 0,-25-2 4,-5 3-7,1-9-60,3-14-51,8-14-77,5-26-241</inkml:trace>
  <inkml:trace contextRef="#ctx0" brushRef="#br0" timeOffset="3394.91">8390 1417 792,'0'0'87,"0"0"-21,0 0 61,0 0-53,0 0-49,0 0-6,-110 13-7,70 24-9,1 16 3,0 11 3,9 6-2,12 0-5,8-7-2,10-15-1,0-12-3,25-11-7,8-11 6,10-11-3,-1-3-9,3-17 14,-1-19-2,-4-5-10,-7-5 0,-9 4 13,-7 5-8,-10 11 10,-7 12 2,0 10 5,0 4 6,0 0-13,-4 18-13,-8 20 10,-2 11-1,4 5 3,10-4-5,0-8-7,0-6-15,16-12-20,12-9 5,3-15-7,4 0 19,4-21 31,-8-17 2,-4-5 1,-10-5 6,-10 0 5,-7 3 15,0 6 25,-17 9-20,-10 10 3,-3 14-7,0 6-30,-2 0-5,6 4-50,5 13-81,9 0-56,12-5-93</inkml:trace>
  <inkml:trace contextRef="#ctx0" brushRef="#br0" timeOffset="5150.01">8820 1594 419,'0'0'261,"0"0"-232,0 0 18,0 0 34,49 123-22,-38-80-13,2-2 5,-6-5-16,0-10-15,-1-6-8,-1-10-4,-3-7-6,2-3 4,4 0-3,7-15 8,5-26 18,7-8-29,2-6-6,-2 7-19,-2 10 1,-4 15 19,-10 14 3,-4 7 0,-2 2-12,-3 6-15,3 24 29,5 12 6,2 10-6,3 3 6,5-4-6,3-8 0,2-17-9,0-15-5,12-11-14,1-9 5,8-28 16,1-14 1,-5-7-4,-11-13-10,-8-5 1,-16-4-9,-7 2 6,0 8 22,-7 12 23,-18 12 15,0 12 20,-1 13-7,6 11-12,2 8 13,3 2-23,1 0-23,1 16-6,-1 18-11,5 10 2,5 12 2,4 7 7,0 4 5,4 8-1,17 3 0,3-4-3,10-3 1,1-16-2,7-12-4,5-18 3,3-13-11,1-12 3,2-9-22,1-30 30,-10-10-7,-8-7-23,-16 5 3,-14 9 28,-6 17 5,0 11 25,0 9 38,-6 3-9,2 2-35,-5 0-24,4 7-2,-2 19-7,5 8 1,2 3 7,0 1-7,0-4 5,14-3 2,8-9-7,4-8-5,6-11 0,3-3-17,-2-2 0,2-25 13,-9-9-9,-6-6-11,-11 2 16,-6 6 20,-3 9 1,0 11 7,0 9 45,0 5-10,0 0-12,0 0-30,0 12-13,0 11 4,0 12 8,0-1 1,0-1 0,2-5 0,6-3 0,1-9-2,-2-6 2,-3-4 0,4-5-2,-4-1-4,4-5 4,6-26 2,4-8 0,2-2-1,-2 1-12,2 12 5,-4 8 6,-8 10 1,-2 10 1,-1 0-7,-1 0-8,2 18 15,2 11 3,1 6 10,-1 3-6,3-2-7,3-7 3,0-5-3,-1-10 0,3-9-3,2-5-10,6 0-9,3-21 16,0-16 5,-2-6-10,-4-8-5,-2 1 6,-7 4 7,-4 11 3,-5 14 12,-3 13 46,0 6 5,0 2-7,0 0-22,-1 2-34,-11 24-4,4 9 2,3 4-6,5 6 6,0-4-4,0-4 2,13-6 3,9-9-2,4-7 3,7-11-10,2-4-8,-3 0-8,1-22 25,-4-11 0,-11 0 1,-5-8 1,-9 3 1,-4 8 1,0 8 22,0 10 30,0 9-20,0 3-5,-4 0-11,2 0-19,-2 0-6,2 17 2,-1 13 1,3 0-3,0 2 2,0-4-1,23-10-8,4-6-1,1-7-4,4-5-1,-4 0-17,-2-12 17,0-13 10,-8-5 5,-7-1 2,-6 3 2,-5 8 3,0 9 28,0 10 16,0 1-12,0 0-15,0 1-20,0 21-6,0 11-1,0 2 4,9 3 2,6-7-11,5-9-10,5-5 4,7-10 10,7-7 2,2 0 6,7-19 3,-6-8 5,-9-8-3,-8 0 3,-16-6-1,-9-3 6,0 4 10,-13 8-7,-16 7 3,-3 13-4,-3 12-11,-3 0-4,-2 0-14,0 25-34,9 5-65,10-4-118,15-8-202</inkml:trace>
  <inkml:trace contextRef="#ctx0" brushRef="#br0" timeOffset="5788.97">11569 1608 828,'0'0'155,"0"0"-144,0 0 8,0 0-10,-12 138 3,12-93-8,0-5-4,0-4 4,12-8-1,4-9-3,8-8-13,3-11-3,-1 0 12,6-12 4,-1-22 3,-2-8 0,-5-6-2,-6-3-2,-4 1 2,-8 10 5,-5 12-4,-1 14 50,0 9 18,0 5-24,0 0-26,0 3-20,0 25-8,0 11 8,0 4 2,0 1-1,12-6 0,9-8-2,3-9 1,7-8-8,7-9 6,6-4 2,1-5 9,-1-30 2,-3-11-4,-5-10-5,-12-4-2,-11-1 0,-6 3-17,-7 12-1,0 12 8,-5 15-2,-7 6-18,0 12-8,2 1-12,5 4-21,3 22-38,2 6 37,0 2 12,7-5 12,21-4 40,8-4 8,3-2 0,-2-1 47,-2 0 59,-10-1 12,-6 4-45,-9-1-18,-10 9-19,0 5-12,-23 8-3,-14 3-7,-10 4-14,-9-1-86,-7-7-166,-10-9-131</inkml:trace>
  <inkml:trace contextRef="#ctx0" brushRef="#br0" timeOffset="6082.24">9470 1775 838,'0'0'149,"0"0"-143,0 0-7,0 0 1,145-90-61,-75 53-174,-6-5-149</inkml:trace>
  <inkml:trace contextRef="#ctx0" brushRef="#br0" timeOffset="6200.61">9962 1421 245,'0'0'812,"0"0"-799,0 0-13,0 0-9,0 0-260,0 0-394</inkml:trace>
  <inkml:trace contextRef="#ctx0" brushRef="#br0" timeOffset="7017.98">13633 1419 864,'0'0'148,"0"0"-130,0 0 10,0 0-12,0 0-14,-110 143 2,98-92 0,4 0-4,8-10 0,0-10-13,14-9 12,5-10-3,2-4-2,-5-8 5,-1 0-19,-1-12 11,-3-20 5,-5-6-25,1-8-35,-5 2 28,7 7 30,6 3 4,7 10 1,10 7-10,4 8 9,4 9-3,5 0 3,-3 29 2,-6 9 33,-6 8-14,-14-2-7,-7-1-3,-9-16-8,0-10 8,0-8-9,0-9 19,0 0 12,0-19 9,7-20-34,9-7-1,4 6 0,7 8 3,-2 9-6,5 12 15,-1 6-12,2 5 6,5 0-6,-2 20-1,-1 11 0,-6 3 4,-12 4-6,-9 4-2,-6 4-14,-10-2-69,-26-8-53,-6-10-89,-3-15-252</inkml:trace>
  <inkml:trace contextRef="#ctx0" brushRef="#br0" timeOffset="7222.35">13513 1337 336,'0'0'645,"-157"19"-637,88 23 25,14 11 60,23 16-79,19 12-5,13 12-2,5-5 3,42-6-10,10-16 0,17-13-9,11-11-21,6-16-109,-4-26-213</inkml:trace>
  <inkml:trace contextRef="#ctx0" brushRef="#br0" timeOffset="7792">15208 1412 758,'0'0'154,"0"0"-105,0 0-35,0 0-7,-6 154 55,6-56 5,14 8-35,0 8-8,-1 1-23,-7-7 3,0-9-4,-1-21-38,-1-24-31,-4-26-68,0-24-60,0-8-2,0-50-10,-2-34 16,-11-21 193,1-18 44,5-2 59,7 14-15,0 21-11,15 24 81,16 22-52,9 15-35,2 11 0,-4 15-16,-7 7-29,-9 7-15,-10 30-8,-12 13 4,0 6 17,-23 0-9,-6-3-3,2-16-12,10-9-30,5-12-104,9-16-85,3-1-195</inkml:trace>
  <inkml:trace contextRef="#ctx0" brushRef="#br0" timeOffset="7951.72">15686 1441 757,'0'0'76,"0"0"-76,0 105 42,4-47-9,5 6-22,2-1-4,-2-3-7,-2-9-56,-2-10-103,-5-17-136</inkml:trace>
  <inkml:trace contextRef="#ctx0" brushRef="#br0" timeOffset="8076.43">15704 1271 775,'0'0'61,"0"0"-60,0 0-2,0 0-74,0 0-162</inkml:trace>
  <inkml:trace contextRef="#ctx0" brushRef="#br0" timeOffset="9140.75">16011 1724 225,'0'0'656,"0"0"-647,0 0-8,67-130 13,-49 91-8,-7 12-4,-11 8 3,0 7 8,-4 7 36,-19 5 19,-2 0-60,-2 2 4,4 18-11,1 8 0,8 10-1,7 6-5,7 6-2,0 2 7,0-1-11,27-9-32,6-9-23,12-13 6,6-15 13,7-5 32,2-28 13,0-20 4,-4-10 2,-2-3 3,-12 6 2,-9 14 0,-10 12 38,-15 11-8,-8 11 21,0 7 39,0 0-46,-10 0-14,-15 2-39,-4 21-2,0 10-2,2 4-1,9 2 3,9-3 1,9-4-9,0-6-6,16-2-31,17-7-3,13-13 11,6-4-14,8-7 37,3-21 6,0-8-8,-12-4 16,-10 2 0,-18 4 2,-10 8 5,-13 10 34,0 8 51,0 5-22,0 3-3,-5 0-22,-10 0-43,-1 15-6,-3 14-1,3 6 1,7 2 3,7 0-5,2-3-9,0-3-26,25-9-3,6-12-6,5-8-13,9-2 14,0-16 37,1-19-21,-6-4-6,-9-7 8,-12 3 12,-11 5 21,-6 10 19,-2 9 58,0 12 28,0 3-4,-2 4-8,-4 0-75,-4 0-18,2 20-9,-3 12 3,2 4-1,9 3 1,0-2 1,0-3 2,17-5-8,10-10-32,9-9 8,1-10-26,4 0 34,-1-8-18,-6-18-20,-6 1 22,-9-4 15,-11 3 28,-3 6 3,-5 6 47,0 6 40,0 4-21,0 4 22,0 0-54,0 0-36,0 0-1,0 14-24,0 12 22,0 2 1,8-2-2,13-2-5,3-7 7,4-5 1,7-12 6,-6 0-2,0-9 7,-6-20 8,-7-5 16,-7-7-17,-9 4-11,0 4-7,-9 8-50,-11 8-45,-2 5-198,4 2-202</inkml:trace>
  <inkml:trace contextRef="#ctx0" brushRef="#br0" timeOffset="9544.77">17712 1564 839,'0'0'111,"0"0"-108,0 0 4,0 0 11,7 126-11,-1-94-3,8-2 1,3-7-3,1-7-2,7-11-18,0-5-28,4 0 27,4-19 19,1-15 0,-8-9-8,-2 2 4,-8 9 4,-9 9 6,-1 5 8,-1 6 42,-2 4-18,-3 4-9,2 4 7,4 0-31,7 0-5,10 2-13,7 14 13,4 0 11,-3 4 6,-6 0 0,-7-2-3,-9 1 0,-6-2-4,-3 3-3,0 1-6,-12 0-1,-8-3-37,2-1-111,7-8-41,7 0-104,4-9-83</inkml:trace>
  <inkml:trace contextRef="#ctx0" brushRef="#br0" timeOffset="9807.49">18282 1722 295,'0'0'177,"0"0"-24,140-112 16,-99 76-39,-11 8-20,-15 8-25,-9 8-22,-6 7-6,0 5-5,0 0-28,0 0-12,-19 0-12,-6 23-4,-3 2 3,8 6 1,10-6-3,8-2 1,2 0-1,2-4-4,23-3-1,10-8 8,7-5 2,7-3 3,1 0 3,-6-17-5,-6-7-3,-11-4-23,-19-7-65,-8-11-159,-15-7-482</inkml:trace>
  <inkml:trace contextRef="#ctx0" brushRef="#br0" timeOffset="9943.43">17679 1209 1216,'0'0'0,"0"0"-40,0 0-29,0 0-491</inkml:trace>
  <inkml:trace contextRef="#ctx0" brushRef="#br0" timeOffset="10715.45">19597 1347 856,'0'0'115,"0"0"-108,0 0 42,0 0-2,0 0-47,-122 42-3,100 4 2,4 3-4,9 1 4,5-6-6,4-9 3,0-4-14,20-16-54,9-6-11,6-9 17,7 0 49,3-22 16,-7-8 1,-5-2 0,-12 3 5,-9 6 0,-6 9 40,-6 5 34,0 8 3,0 1-18,0 0-51,0 0-13,0 0-7,0 6-35,0 14 11,2 1 14,10-2-8,9-7-12,6-8 12,5-4 25,-1 0 4,-1-10 8,-5-13-1,-10 0 14,-6-5 31,-9-1 11,0 8-20,0 0-11,-19 9-5,-6 8-16,0 4-13,-8 0-2,2 0-55,2 12-63,9 6-58,15-7-58,5-8-127</inkml:trace>
  <inkml:trace contextRef="#ctx0" brushRef="#br0" timeOffset="12341.97">20073 1356 702,'0'0'133,"0"0"-112,0 0-20,0 0 15,13 106 22,0-62-18,-1-2-10,-4-9 0,2-8-7,-4-11 1,-2-10 2,1-4-3,-3 0 3,1-4 16,10-28 22,2-10-10,4-5-25,-2 13-9,-3 13 3,-10 12-3,-2 9-3,3 0-7,-1 0-11,10 11 2,1 10 15,4 8 4,9-4 5,-1 0-3,4-7-2,2-10 3,3-8-6,2 0 6,5-17-3,-6-20 2,-6-7 2,-8-9-3,-10-9 1,-9-8 3,-4-8-2,0-4-1,-8 8-2,-13 17 0,2 19 36,-2 20 18,3 11-26,5 7-11,-1 0-17,-1 13-8,-3 29-5,3 12 3,6 15 3,6 3 4,3 0 2,0-2 1,25-8-6,6-5-5,10-11-47,5-15 15,8-12 4,4-13 5,-2-6 27,2-10 8,-8-20-2,-11-6 2,-13-2 5,-14 4-1,-10 5 6,-2 12 6,0 8 30,0 6 5,0 3-36,-2 0-16,-7 7-8,-1 21-12,5 4 16,4 5 2,1-6-3,0 1 2,18-3-4,4-10-7,2-7 1,3-3-33,2-9 0,-2 0 19,-2-18-1,-6-12 3,-5-4 10,-7-9 14,-5 2 2,0 6 2,-2 14 7,0 12 32,0 7 10,0 2-52,0 0-10,0 14-5,0 15 10,0 2 3,0-1 4,0-5-2,0-11 1,4-6-2,1-5-2,-3-3-2,5 0 5,4 0 6,7-14 5,1-1-3,0-2-4,-8 12-4,-2 1-1,-4 4 0,1 0-1,3 0-12,-3 16 3,6 5 3,-1 4 8,1-1 3,-1-4-1,7-6-2,-3-6 2,2-4 3,5-4-3,3 0 3,4-21 4,0-6 8,0-5-7,-4-1 7,-8 1 0,-5 8 4,-9 10 2,-3 10 25,0 4 4,0 0-18,0 0-20,0 0-14,-3 11-12,-7 10 7,2 7 4,6 0-9,2-3 0,0-6-8,0-5 0,16-3-18,0-7 14,7-4-8,4 0 27,2-15 3,3-9 1,-8-3 2,-2-1 2,-6-1-4,-8 5 3,-1 4 1,-7 8 15,0 6 19,0 4-1,0 2-21,0 0-15,0 0-4,0 6-13,0 16-5,0 3 19,0 5-2,0-4-15,12-9 0,5-2-2,7-5 1,4-8-7,3-2 17,1 0 6,2-17-2,-2-5 5,-3 1 4,-9 4-3,-7 8 0,-6 2 0,-2 7 3,-4 0 3,-1 0-1,0 0-6,0 3-24,5 10 18,-1 8 6,5-1 1,5-4 1,3-4-2,6-4-14,2-8 5,4 0 9,-2 0 3,-1-12 4,-5-8 6,-2-2 13,-8-6 13,-7-3 4,-4 5-7,0 7 7,0 5-33,-17 9 5,-8 5-15,-4 0-36,-4 3-39,0 11-39,6-1-50,6-5-162</inkml:trace>
  <inkml:trace contextRef="#ctx0" brushRef="#br0" timeOffset="12903.83">22426 1325 966,'0'0'32,"0"0"-29,0 0 2,0 0-4,0 0 11,0 0 0,17 138-6,-15-107-3,6-5-3,4-8 0,3-8-1,3-8-5,6-2-7,2-4 13,4-24 4,0-6-3,0-6 2,-7-2-2,-1 1 1,-9 10-1,-4 11 11,-6 11 18,-3 7 0,0 2 6,0 0-32,0 0-4,0 18-16,0 9 16,0 2 2,0-2 1,11-6-6,4-4 1,3-6-13,3-7-4,0-4-7,4 0 19,4-5-3,-2-20 10,0-10 3,-1-8-3,-1-1 0,-3 0 2,2 8 0,-1 9 12,-5 8 13,6 11-11,-4 8-6,3 0-6,4 6-4,-1 22 0,1 4 4,-5 2 9,-6 0 4,-14 0-4,-2 0-4,0-1-2,-29 0-5,-9-1-2,-11-3-112,-7-5-181,-9-9-277</inkml:trace>
  <inkml:trace contextRef="#ctx0" brushRef="#br0" timeOffset="13198.25">20489 1369 715,'0'0'0,"0"0"-291,0 0-78</inkml:trace>
  <inkml:trace contextRef="#ctx0" brushRef="#br0" timeOffset="13339.99">20918 1087 1135,'0'0'143,"0"0"-130,0 0-2,0 0-11,0 0-46,0 0-189,-27-16-295</inkml:trace>
  <inkml:trace contextRef="#ctx0" brushRef="#br0" timeOffset="13971.04">20516 1419 812,'0'0'180,"0"0"-160,0 0 25,0 0-12,0 0-23,165-94-7,-102 65-3,-9 0-75,-17 1-216,-21 0-384</inkml:trace>
  <inkml:trace contextRef="#ctx0" brushRef="#br0" timeOffset="24271.36">1791 1758 601,'0'0'208,"0"0"-170,0 0 4,0 0-22,0 0-20,0 0 40,10 114 2,-2-76-14,-1 3-19,-6-1-3,2 3-6,-3-6-2,0-2-73,0-10-125,0-18-92</inkml:trace>
  <inkml:trace contextRef="#ctx0" brushRef="#br0" timeOffset="24990.72">2094 1586 680,'0'0'20,"0"0"36,0 0 31,0 0-70,0 0-16,0 0 13,-4-89 21,-9 84 9,-3-2-1,-4 2-14,-7-1 4,1 2 9,-10 4-27,1 0 3,-2 0-7,-3 0 6,7 0-13,-3 7 3,1 8 0,-1 1-3,2-3 10,1 4-4,2 0 4,4-3 1,3 3-10,4-2 0,1 4-1,2 3-2,-2 9-2,0 6 0,1 8 0,2 2 3,3 2-3,7-4 0,1 0 4,5-3-4,0 2 0,0 2-1,16 2 1,4 2-1,5-4-3,4-2 4,2-3 0,4-7 1,1-2 0,2-8 3,-3-7-4,4-2-1,-2-7 1,5-5 0,-1-3 3,5 0-3,2-3-4,-2-17 2,3-10 0,-5-6 2,-1-10 4,-3-8 4,-4-3-8,-5-1 2,-4 7-1,-14 0 1,-6 1 5,-7 1-1,0-7 2,-14 3-2,-11-4 8,-6 7-8,-6 9-4,3 2-1,-1 9-1,1 7-11,3 14-49,-4 9-142,4 0-414</inkml:trace>
  <inkml:trace contextRef="#ctx0" brushRef="#br0" timeOffset="25937.01">1717 3882 666,'0'0'86,"0"0"-78,0 0 1,0 0 1,0 0-3,0 0 4,-17 39-4,8-36 2,0-3 8,-3 0 35,2 0-19,-1-10 0,1-4 8,4 0-29,6 2-8,0-2-3,0-3 2,2-1-3,18-2 7,2 0-2,6 5 0,-1 7-5,-4 8 0,-1 0-9,-1 0 8,-3 16-3,0 11 2,-7 6-1,-5 4 0,-6 9 2,0 0 1,0 0-1,-17 1 3,-6-1 2,-6-2-3,0-5 8,2-11-8,4-10 5,7-8-1,6-8 2,1-2-1,9 0 9,0 0 2,0-9-17,0-11-9,0 5 9,21-1 0,6 6 4,4 4-3,2 3-1,-2 3 1,0 0 0,-2 0-1,-2 12 0,0 0-9,-4-1-63,-6-1-63,1-5-42,-7-5-133</inkml:trace>
  <inkml:trace contextRef="#ctx0" brushRef="#br0" timeOffset="26505.35">2150 3684 569,'0'0'98,"0"0"-61,0 0 84,0 0-35,-42-103-15,19 85-13,1 1-25,-4-2-6,-10 3 6,0 4-13,-8 4 12,-1 5-21,3 3-5,-1 0-5,-1 0-1,2 21 4,-3 4-2,2 10 3,6 9-2,-2 13 0,6 11-3,4 8 6,7 5-4,11-2 1,4-1-3,7 2 4,0-1-4,11-1 1,15 0-2,8-8 1,7-3-2,1-14 1,1-9 0,12-11-2,1-8 3,4-13 1,7-12 2,-1 0-4,2-17 3,-1-24-2,-5-15 2,-8-13 2,-10-7-2,-11-8-1,-10-6 4,-17 1 6,-6-5 1,0 1 4,-28 5 4,-4 6-3,-3 15 6,-5 15-21,6 17 3,3 10-2,0 9-3,4 11-9,0-2-19,5 3-56,9 4-157,3-6-361</inkml:trace>
  <inkml:trace contextRef="#ctx0" brushRef="#br0" timeOffset="29437.97">409 7235 516,'0'0'153,"0"0"-142,0 0-5,0 0 19,0 0-10,0 0-7,0 0 3,-10 64 6,16-64 4,0 0 18,5 0 32,3-3-21,9-16 2,6-11-17,2-10-15,2-6-5,-2-9-2,-1-5-5,-7-4 3,-6 0 6,-5 4-12,-6 12 5,-4 12-2,-2 11-5,0 9-3,0 7 5,-6 0-3,-4 5-2,-8 2-2,-4 2 2,1 0-18,-3 0 17,4 15-12,0 4 7,2 9-4,6 3 9,6 1-6,6-1 3,0-1-6,9-7-6,16-5 7,6-4 2,4-2 7,5 0 0,1-2 3,-1 5-2,-5-3-2,-6 8 0,-4 1 1,-9 5-2,-7 0 2,-9 1 2,0-1-2,0 2 3,-16-2 16,-8 1-6,-1-2-11,2-9-2,5-4-2,3-8-48,-2-4-80,10-2-99,4-24-253</inkml:trace>
  <inkml:trace contextRef="#ctx0" brushRef="#br0" timeOffset="29880.83">871 6713 487,'0'0'215,"0"0"-208,0 0-7,0 0 0,0 0 15,0 0 40,126 0-10,-78 0-13,-2 0-4,-2 0 1,1 0-11,-6-2-2,-6-4-9,-6 4 5,-8 1-12,-5 1 0,-7 0-3,-3 0 4,-4 0-1,0 0 7,0 6-7,0 14 14,-8 11 14,-13 12-23,-6 9 11,-2 6-6,-2-3 4,2-2-3,2-11 1,6-8-3,5-6 2,5-11-6,6-8-5,2-2-9,3-7-47,0 0-43,0 0-57,6-21-110,13-9-141</inkml:trace>
  <inkml:trace contextRef="#ctx0" brushRef="#br0" timeOffset="30436.96">1830 6423 576,'0'0'280,"0"0"-256,0 0 16,0 0 23,0 0-37,0 0-19,-113 30 3,85-4 3,-1 6 8,2 6-5,5 8-2,4-2-7,7 1-4,11-8 0,0-6-3,0-9-7,11-5 5,13-8-9,8-9 6,3 0-12,3-18 8,-3-12-4,-5-7 4,-4-1 8,-9 0 2,-9 0 3,-1 2 0,-7 5 6,0 12 11,0 11 11,0 8 17,0 0-17,0 0-32,0 4-4,0 17 4,0 10 0,0-2 0,0 0 2,6-9-2,12-6 0,11-7 0,9-7 0,9-3 8,9-27 6,-1-10-5,-6 0 2,-11-1-11,-13 12-7,-19 9-59,-6 11-87,-15 9-206</inkml:trace>
  <inkml:trace contextRef="#ctx0" brushRef="#br0" timeOffset="30931.85">542 7660 239,'0'0'91,"0"0"-76,0 0 34,0 0-49,0 0-7,0 0 7,-1 0 32,1 0 11,0 0-17,0 0 31,0 0-5,0 0-18,0 0-22,0 0-9,7 0-3,6 0-81,7-8-101,9-13-201</inkml:trace>
  <inkml:trace contextRef="#ctx0" brushRef="#br0" timeOffset="32047.97">1840 6486 319,'0'0'122,"0"0"-64,0 0-10,0 0 5,0 0-17,0 0 1,0-5 36,0 3 31,0-1-11,-2 1-33,-6 2-13,-5-2-25,3-1-1,-3 1-16,-1 0-1,3 2 7,-1 0-11,2 0 3,-5 0 4,-6 0-7,-3 16 2,-1 2-2,-2 0 1,3 2 2,4 0 0,2 1 1,-2 5-1,3-3 0,5 5-3,0 1 1,8-2 0,2 4 0,2-3 3,0-2-4,0-2 1,0-4-1,0-4 0,0-4-6,0-10 1,10-2 3,7 0-3,10-5 5,2-14 7,2-10-4,-2 0 2,-2 0-5,-6-1-7,-2 4-1,-6-2 5,0-2 3,-2-2 0,-4 0 3,-2 0 0,-1 3-1,-4 6-1,0 9 3,2 5-2,1 7 4,-3 2 2,0 0-1,0 0 0,0 0-7,0 0-9,0 7-5,10 13 8,7 8 6,5 2 1,0-2-1,2-2 3,3-8-2,2-4-1,-4-10 0,6-4 2,2 0-1,1-11 9,3-16-3,-1-4 7,-7-4 3,-4 3-3,-7 7-5,-12 8 0,-6 7-9,0 5-27,0 5-82,-14 0-282</inkml:trace>
  <inkml:trace contextRef="#ctx0" brushRef="#br0" timeOffset="38393.54">4307 4106 149,'0'0'89,"0"0"17,0 0 29,0 0-32,0 0-25,0 0 0,0 0 4,-10-92 8,6 86-8,-2 4-21,3 2-14,3 0 3,-2 0-22,-1 0-23,1 0-5,-1 12-14,1 16 14,0 10 3,2 10-1,0 5 4,0 0-3,0 5-1,0 1-2,0 2 3,0-2-2,0-5 1,0-9-3,0-9 1,0-12-5,2-8 2,12-4-6,6-6 2,6-3 5,3-3 0,3 0-3,1 0 4,0 0 0,-2 0-1,-3-9-2,0-1 0,-3-4-5,0-2 8,-3-5-1,-4 0 0,0-4 1,-7-2-7,-1-8 7,-2 0-1,-6-3-6,-2-5-2,0 1 0,0-4 8,0 4-1,0 4 3,-12 6 1,1 4 0,1 8 1,-2 1 3,5 9-4,-1 6 3,4 4 18,1 0-15,1 0-7,2 9-17,0 27 9,0 14 8,0 9 8,7 4-2,6-2 1,3-8-1,-1-6-6,5-7 12,-3-11-12,4-2 5,-3-10-4,1-4 1,0-7 2,-1-4-4,4-2 2,0 0-2,3-18-40,-1-8-30,-7-4-131,-8 2-103,-9 2-139</inkml:trace>
  <inkml:trace contextRef="#ctx0" brushRef="#br0" timeOffset="38603.96">4665 4456 843,'0'0'39,"0"0"-9,0 0 26,111-126-19,-40 77 5,8-3-18,-6 3-14,-12 11 2,-17 10-3,-18 14-8,-16 10-1,-10 3-32,0 1-61,-21 4-108,-16 19-258</inkml:trace>
  <inkml:trace contextRef="#ctx0" brushRef="#br0" timeOffset="39078.34">4146 5400 806,'0'0'125,"0"0"-66,0 0-20,0 0-39,0 0-3,0 0 3,12 111 8,-3-48 20,1 13-2,-4 5-9,-3-1 3,4-5-17,-3-14 6,0-11-6,2-15 0,5-12-3,1-6 0,3-11 0,7-5-1,6-1-2,3 0-1,0-19-17,-2-5-81,-7 2-122,-11 0-132</inkml:trace>
  <inkml:trace contextRef="#ctx0" brushRef="#br0" timeOffset="39248.96">4143 5941 874,'0'0'38,"0"0"-38,0 0 0,0 0 4,170-66-4,-108 40-122,-10 2-178,-12 4-141</inkml:trace>
  <inkml:trace contextRef="#ctx0" brushRef="#br0" timeOffset="39467.17">4613 5854 884,'0'0'90,"0"0"-79,0 0-11,132-19 30,-65-3 31,2 0-21,-7 1-26,-8 6-9,-19 3-5,-7 7-10,-11-4-61,-6-1-129,-11-5 20,0-2-99</inkml:trace>
  <inkml:trace contextRef="#ctx0" brushRef="#br0" timeOffset="39713.09">4897 5566 486,'0'0'123,"0"0"-89,0 0-27,0 0 36,0 0 62,147 25-23,-98-6-30,-7 7-6,-4 1-17,-10 2-18,-6 5 1,-14 1 6,-8 3 0,0 2-4,-6 0 3,-15 1-15,-6-10-2,3-7-9,-1-7-63,6-5-58,3-10-58,7-2-148</inkml:trace>
  <inkml:trace contextRef="#ctx0" brushRef="#br0" timeOffset="40245.62">5958 5453 767,'0'0'139,"0"0"-136,0 0 7,0 0 7,0 121-3,0-82-5,0 1 2,-8-2-3,-15 0 10,-11-4 0,-2-4 1,-4-7-10,-4-8-3,1-7 0,3-5-6,7-3-2,8 0 1,12 0 0,10-17 1,3-1-13,0 0-2,18-1 6,10 6 3,7 1 3,5 5 3,2 7 1,-2 0-1,-4 0 0,-8 7 0,2 6 0,-8-1 0,3-3 1,-6-6-1,4-3 1,2 0 1,-1-7 10,-1-19 0,-4-4 8,-5-2-3,-11 4 4,-3 1 3,-3 5-3,-21 7 14,-8 4-6,-1 5-8,2 6-20,4 0 7,5 0-8,8 0-15,12-7-109,2-22-159,16-21-494</inkml:trace>
  <inkml:trace contextRef="#ctx0" brushRef="#br0" timeOffset="41039.8">6795 4328 363,'0'0'72,"0"0"-11,0 0 30,0 0-53,0 0 17,0 0-2,108 19 5,-75-43-14,-2-8-1,3-4-3,-5 2-16,-9 2 11,-7 6-11,-11 2-12,-2 2 1,0 1 4,0 3-3,-15 2-9,-9 4-5,-4 4-7,-3 8 6,-2 0-6,2 0 5,4 6 0,0 14-7,3 8 4,2 7 4,2 9-1,6 4 2,7 6 0,7 4 1,0-2 1,2-4-2,19-7 0,1-9 2,8-12-2,5-8 0,2-10 4,11-6 9,0 0 0,4-13 11,-1-10 3,-9-2-3,-8 5-12,-12 6-7,-11 5 0,-7 1-5,-4-1-10,0 3-72,-15-3-200,-7-2-389</inkml:trace>
  <inkml:trace contextRef="#ctx0" brushRef="#br0" timeOffset="41495.45">6691 3708 384,'0'0'129,"0"0"-118,0 0 9,0 0-9,0 0-11,0 0-6,-4 0 6,21 0 20,8 0 42,6 0-3,4-7 15,6-6 4,8-2 11,0-8-27,3 4 2,-6-3-3,-11 5-24,-12 8-20,-15 6-15,-8 3-2,0 0-9,0 0-61,-4 0-125,-12 0-189</inkml:trace>
  <inkml:trace contextRef="#ctx0" brushRef="#br0" timeOffset="42862.92">7578 3409 419,'0'0'148,"0"0"-70,0 0-8,0 0-18,0 0-6,0 0-19,-8-54 12,-4 48 14,-3 2-24,-1 1-3,-4 3-16,-2 0-9,-4 0-1,0 10 0,2 5 0,2 5 4,1 2-8,4 6 4,5 6 0,2 4-1,5 4 5,5-1-4,0-2 0,0-8-3,11-8 3,5-7 0,4-9 4,4-7-4,2 0-8,6-7 0,-3-18 6,0-8 0,-2-3-12,-5-4 13,-4 0-7,-7 4 16,-2 8-7,-5 7 3,-1 14 1,-3 2 11,0 2 5,0 3 2,0 0-5,0 0-2,0 0-16,0 0-2,0 8-8,0 19 8,0 6 2,0 9 3,0 1 2,0-2-4,0-3-1,13-1 1,5-12 0,-2-7-1,6-8 2,5-10 0,-1 0 5,6-11-5,-3-15-2,-5-5-25,-9-2-114,-8-3-146,-7 1-261</inkml:trace>
  <inkml:trace contextRef="#ctx0" brushRef="#br0" timeOffset="43221.56">7919 3156 595,'0'0'117,"0"0"-38,0 0-24,0 0-30,0 0-25,0 0 7,7 61 4,-2-15 27,1 7 2,3 8 2,0-1 4,0 0-17,-2-2-15,1-6-5,2-6-2,1-10-4,-1-9 0,4-13-1,-1-6 3,2-8-3,8 0 1,4-8-1,3-21-2,2-5-41,-7 0-95,-13 0-146,-12 1-179</inkml:trace>
  <inkml:trace contextRef="#ctx0" brushRef="#br0" timeOffset="43396">7841 3439 873,'0'0'90,"0"0"-86,159-84 12,-84 52-4,-3 3-1,-10 10-11,-22 2-114,-17 5-252</inkml:trace>
  <inkml:trace contextRef="#ctx0" brushRef="#br0" timeOffset="44001.81">8990 3880 831,'0'0'130,"0"0"-108,0 0 59,0 0-20,0 0-31,-123-56-5,103 56-18,2 10-7,-4 19 2,-1 12-4,5 11 4,3 10-1,9 7 4,6 4-4,0 0 0,0-3 1,17-6-3,5-4 2,3-7-2,-1-9-26,-2-4-26,-6-4-44,-9-2-71,-7-2-60,-4-4-80</inkml:trace>
  <inkml:trace contextRef="#ctx0" brushRef="#br0" timeOffset="44331.89">8664 4691 381,'0'0'161,"0"0"-46,0 0 9,-38-119-71,56 75-22,25-4-27,17-5-4,15-3-1,14-2-33,7-2-20,-7 2-24,-13 5-23,-23 10-31,-18 4-108,-16 9 240,-10 4 12,-4 2 66,-5 8 69,0 5 38,0 4-89,0 7 34,0 0-21,0 0-44,0 0-20,0 16-30,-10 22 3,-1 12-7,1 13 11,2 4-18,8 3 7,0-3-5,0-9-6,0-12 0,13-9-6,1-12-39,4-9-39,2-11-142,4-5-65</inkml:trace>
  <inkml:trace contextRef="#ctx0" brushRef="#br0" timeOffset="44581.78">9574 3996 956,'0'0'92,"0"0"-55,0 0-35,0 0 5,0 135 6,6-69-1,0 4-1,4 2-3,1-11 4,0-3-9,7-17-2,-1-11 0,8-11 4,2-15-5,8-4 0,6-10-2,-1-21-36,-5-2-95,-14-6-165,-17 0-331</inkml:trace>
  <inkml:trace contextRef="#ctx0" brushRef="#br0" timeOffset="44715.59">9580 4313 609,'0'0'248,"0"0"-248,0 0 0,0 0-7,145-124-105,-96 95-130</inkml:trace>
  <inkml:trace contextRef="#ctx0" brushRef="#br0" timeOffset="44970.46">9875 3932 763,'0'0'182,"0"0"-141,0 0 0,131-37-13,-68 37 2,3 26-1,-11 15-10,-9 13-13,-19 13 2,-21 10 3,-6 12 12,-20 4 3,-22-8 15,-6-8-11,4-19-15,11-16 5,8-18-10,11-10-5,10-11-5,4-3-34,4-21-84,25-31-291</inkml:trace>
  <inkml:trace contextRef="#ctx0" brushRef="#br0" timeOffset="45622.31">10602 3439 785,'0'0'79,"0"0"-34,0 0 41,153-90-42,-93 83-13,3 7-19,-1 0-9,-8 25-2,-15 8-1,-9 14-3,-15 11 1,-15 14 3,0 6-1,-11 2 0,-13-3 2,12-9 14,5-7-16,7-10 0,0-5 1,14-8-1,15-8 2,6-5-1,3-11 1,3-10 3,-6-4-1,-7 0-4,-8 0 3,-12-10-1,-6 3 10,-2 6-1,0 1-8,-24 3 2,-8 30 7,-3 11-8,2 16 0,7 11 5,9 7-4,10 11-1,7 8 3,0-3-3,0-2-1,7-17 10,4-12-2,-8-5 21,-3-12-9,0-2 18,-29-7-15,-9-2-3,-9-8-6,-5-5-8,-1-13-3,2-9-6,-5 0-18,-2-19-52,-5-8-163,-5-8-531</inkml:trace>
  <inkml:trace contextRef="#ctx0" brushRef="#br0" timeOffset="46509.56">6425 3585 390,'0'0'113,"0"0"-16,0 0 12,0 0-58,0 0-6,0 0-22,-57-18 5,19 18-13,-4 0 12,-1 0 5,1 13 5,1 14-18,6 7 0,4 16-5,9 13-11,15 11-1,7 7 1,7 3-2,26-1 1,4-5-1,0-3 1,-8-3-1,-14-8 4,-10-6-2,-5-10 0,0-5 2,-18-9-3,-3-12 1,2-8 6,5-8-8,3-6 7,7 0 4,4 0 1,0 0-13,0-3-19,8 0 7,19 1 7,11 2 5,5 10-8,-1 26 7,-4 14 0,-9 15 1,-9 16 0,-16 8 0,-4-2 1,0-4 0,-10-11 2,-2-11 16,7-10 2,5-13-7,0-11-3,20-10-10,18-12 7,14-5-6,13-3 7,11-19-9,3-9-98,-10-10-247</inkml:trace>
  <inkml:trace contextRef="#ctx0" brushRef="#br0" timeOffset="47422.84">12799 3984 678,'0'0'175,"0"0"-72,0 0-17,0 0-35,0 0-46,0 0-3,-27 89-1,25-35 2,2-1-1,0-4-2,0-11 1,14-9 1,1-9-2,3-11 0,1-6 0,5-3 0,6-9-3,-1-21 3,2-6-51,-4-4 20,-4 2-4,-6 5 10,-7 13 7,-2 11 18,-5 5 3,5 4-3,6 0-9,5 0 2,8 9 7,0 10 12,-4-2-3,-10 4-2,-4-1 3,-9 0-4,0 6-2,-16 3-2,-17 2-2,-5-1-106,-3-6-125,6-12-133</inkml:trace>
  <inkml:trace contextRef="#ctx0" brushRef="#br0" timeOffset="47551.54">12884 3805 662,'0'0'56,"0"0"-49,0 0-7,0 0-16,0 0-138,122-92-219</inkml:trace>
  <inkml:trace contextRef="#ctx0" brushRef="#br0" timeOffset="49101.94">13985 3822 947,'0'0'117,"0"0"-117,0 0 0,4 138 19,3-56 5,2 21-10,0 15-8,-3 8-1,-2 2-1,4-5 3,5-20-7,5-13 1,11-23-1,9-12-1,2-15 1,6-18-1,1-12 1,-4-10 0,-10-2-2,-12-24 2,-19-12 2,-2-10-2,-41-10-3,-17-5-5,-13-3-19,-7-1-3,-1 6 2,8 5 15,16 3-1,19 3 14,23-3-6,13-8-18,15-3-30,28 0-22,13 1-27,0 7 16,-3 3 34,-2 7 38,-6 1 15,-8 6 93,-9 2-22,-16 13 14,-7 4-16,-5 8 21,0 3-45,-6 8-1,-10 1-38,0 0 4,3 8-10,-1 17-5,4 8 5,3 4 0,7-2 0,0 2-4,0 2 2,0-7 0,17-4-1,3-3-16,0-11-3,9-9 8,2-5 8,6 0-1,3-23-32,-5-9 30,-6-5-3,-4-5-29,-8 0 30,-5 4-4,-6 8 9,-3 12 6,-3 8 18,0 10-3,0 0 2,0 0-17,0 5-22,0 22 19,0 7 3,0 4 6,0-6 3,0-4-4,2-7-5,2-6 1,-3-5-2,6-10 2,-4 0 5,7 0-5,2-20-1,6-9-9,5-8-7,0 7 8,-4 7-4,-3 12-2,-7 8-2,-3 3 9,1 0-5,0 19 10,-2 9 1,-1 2 1,0-2 4,5-3-4,0-4 2,7-8-4,6-8 4,3-5-4,6 0 4,2-14-4,0-13-5,1-8-10,-5 0 14,-8-9 3,-9 7 1,-3 3 31,-9 12 7,0 11 10,0 11 14,0 0 7,0 0-58,-11 20-4,-2 13-8,2 5 0,6-2-1,5-1 1,0-12-7,5-5 0,19-8-2,12-10-3,5 0 5,3-10 7,0-19-3,-6-4-4,-6-7-22,-9-6 14,-9-7-10,-9-12 7,-5-11 14,0-7-6,0 0 5,-13 20 5,1 17 0,3 22 12,3 16 17,-3 8 0,0 0-26,-4 22-6,-1 20 4,1 20-1,6 12 6,7 10-6,0 3 0,0-7 4,15-12-5,17-14 1,5-16 0,15-15 0,8-12 1,4-11-1,2-2 0,-6-26 4,-9-4-3,-14-6 14,-12-3-13,-13 3 3,-10 5 7,-2 7-6,0 9 13,-10 14 10,-7 3-12,-5 8-15,-3 22-2,6 10-4,5 2 4,11 1 0,3-4 1,3-7-1,26-6 0,8-7 0,13-14 2,10-5 7,2 0 13,-2-16-14,-6-11 1,-12-4-5,-15 1 0,-16-1-4,-11 2-19,-2 1-59,-38 4-96,-20-1-232</inkml:trace>
  <inkml:trace contextRef="#ctx0" brushRef="#br0" timeOffset="49239.55">14703 3414 811,'0'0'55,"0"0"-55,0 0-83,0 0-274</inkml:trace>
  <inkml:trace contextRef="#ctx0" brushRef="#br0" timeOffset="49393.98">15019 3549 641,'0'0'95,"123"0"-13,-43-12 104,3-11-100,-6 0-29,-14 0-26,-25 8-31,-27 4-47,-11 1-43,-51 3-178,-34-4-274</inkml:trace>
  <inkml:trace contextRef="#ctx0" brushRef="#br0" timeOffset="49539.65">14145 3427 892,'0'0'117,"0"0"-112,0 0-5,0 0-69,0 0-166,0 0-212</inkml:trace>
  <inkml:trace contextRef="#ctx0" brushRef="#br0" timeOffset="85397.21">20238 3789 270,'0'0'88,"0"0"-62,0 0 13,0 0-25,0 0 19,0 0 43,0 0 10,0 0-7,1-7-1,-1 7-10,0 0-8,0 0-17,0-2-8,0 0 8,0-5 2,0-2-7,-10-1-19,-6-4-6,-7 1-1,-3 1 0,-7 7 2,-10 3-7,-1 2-6,-3 0 9,-1 21-5,4 11-4,0 11 5,0 9-3,5 18 4,10 10-5,11 12 3,16 7-5,2 2 0,9 3 0,27 5 1,6 7 2,3-1-3,-3 3 3,-13-3-2,-12-10 0,-11-13-1,-6-20 0,-7-16 0,-20-12 11,-11-11-3,-4-8 12,-8-9-3,0-11-4,3-5-4,5-3-6,4-17-1,11 0-2,7 5-4,9 12-16,9-1-24,2 4-45,0 14-227,2 16-127</inkml:trace>
  <inkml:trace contextRef="#ctx0" brushRef="#br0" timeOffset="85908.89">19926 5949 208,'0'0'104,"0"0"-80,0 0 98,0 0 30,0 0-38,0 0-4,-16-8-17,4 11-50,-3 20-20,-3 12 1,-2 6 10,9 3-15,7 1 1,4-6-15,0-10-3,27-5 0,4-10-2,5-12 0,-2-2 5,5-8 2,-8-21 0,-6-8 4,-11-4-3,-12 2 5,-2 5-5,-2 2-2,-17 11 13,-5 5-19,-2 7 4,5 2-4,2-1-16,9-5-60,8-16-83,2-17-202</inkml:trace>
  <inkml:trace contextRef="#ctx0" brushRef="#br0" timeOffset="86471.47">20578 3341 539,'0'0'120,"0"0"-87,0 0-25,0 0-2,0 0 42,-39 108-8,14-74-1,-4-3 1,0 1-3,0-7-18,3-4-5,3-12-7,9-3-5,6-6 6,8 0 1,0-10-9,0-7-5,4-4-21,21 11-6,6 4 24,3 2 8,10 4-1,2 0-2,4 0 6,-1-5-1,-7-8 9,-10-1 24,-10-2-5,-7-8 12,-10-2 0,-5-6 8,0 2-17,0 3-19,-11 9-6,-3 10-8,5 5-1,3 3-2,-1 0-59,2 3-94,-4 30-82,1 17-38,-1 17 36</inkml:trace>
  <inkml:trace contextRef="#ctx0" brushRef="#br0" timeOffset="86893.81">20949 4935 903,'0'0'78,"0"0"-64,0 0 9,0 0-6,131-109-11,-98 74 0,-5-2-6,-18 5 6,-8 4-2,-2 5 4,-6 4-3,-21 7-1,-6 12 5,-5 0-9,-2 14 0,-3 23 2,6 6 0,6 7 0,10 2 0,15-4-2,6-2 2,0-5 7,21-7-8,14-8 9,9-11 0,5-10 10,3-5-3,-4 0-3,-7-12-7,-12-7-7,-12-10-23,-8-5-69,-9-7-83,0-10-158</inkml:trace>
  <inkml:trace contextRef="#ctx0" brushRef="#br0" timeOffset="87057.81">20691 4355 740,'0'0'0,"0"0"-22,0 0 5,149-94-55,-105 82-168</inkml:trace>
  <inkml:trace contextRef="#ctx0" brushRef="#br0" timeOffset="87408.88">21037 4393 695,'0'0'183,"0"0"-128,0 0 16,0 0-20,108-144-32,-73 87 9,-3 2-13,-6 1-3,-12 12-9,-9 9 2,-5 13-2,0 6 1,-24 10-4,-6 4-6,-6 0-4,5 10 1,4 12-19,10 1-9,10 4 2,7 2 1,0 0-18,27-2 25,14-1 23,7-2 4,0 0 5,-5-4-5,-12 2 1,-12 0-2,-13-1 1,-6 0-4,0 1 1,-25 4 3,-6-3 0,-4-4-57,8-10-105,6-9-123</inkml:trace>
  <inkml:trace contextRef="#ctx0" brushRef="#br0" timeOffset="87669.31">21524 3904 845,'0'0'138,"0"0"-112,0 0 31,0 0-57,0 0 2,0 0-2,0 153 30,0-88-14,0-2 9,5-13-14,8-10-3,5-4 5,1-10-10,6-6-2,-2-9 4,-1-5-3,-3-6-2,-5 0-48,-7-7-58,-7-18-151,-2-8-227</inkml:trace>
  <inkml:trace contextRef="#ctx0" brushRef="#br0" timeOffset="87799.91">21413 4187 760,'0'0'117,"0"0"-73,0 0 2,142-96-24,-66 64-22,-3 1-5,-12 7-196,-11 2-182</inkml:trace>
  <inkml:trace contextRef="#ctx0" brushRef="#br0" timeOffset="88136.16">22627 4270 966,'0'0'19,"0"0"28,0 0 66,0 0-87,0 0-19,-129-90-7,109 99-2,0 20-1,2 14 2,2 7-1,10 2 2,6 1 3,0-2 2,0-1-3,13 0-1,1 3-1,-8 5-17,-6 0-92,0 2-90,-29-6-19,-11-9-81,0-15 114</inkml:trace>
  <inkml:trace contextRef="#ctx0" brushRef="#br0" timeOffset="88416.74">22235 4945 123,'0'0'173,"0"0"-28,0 0 7,-45-138-28,50 85-39,33 4-41,17-8-11,17 1-28,13 0 7,4 3-11,-2 7-1,-14 7 0,-18 8 1,-19 6-1,-15 4 3,-15 5 4,-6 7 47,0 4 28,0 3 16,0 2-37,0 0-31,-13 12-30,-5 22-6,-4 12 6,4 10 1,4 0-1,10 3-2,2-5 2,2-4-14,0-8-58,4-10-52,17-10-71,0-16 12,8-6-141</inkml:trace>
  <inkml:trace contextRef="#ctx0" brushRef="#br0" timeOffset="88632.88">22966 4325 588,'0'0'151,"0"0"7,0 0-29,0 0-75,0 0-54,0 0 1,9 75 2,-9-8 22,0 4-16,0-5 2,0-11 0,0-8-7,0-11-1,18-12-3,9-10 4,2-10-4,3-4 0,5-2-32,-4-22-56,-6-5-135,-18-2-130</inkml:trace>
  <inkml:trace contextRef="#ctx0" brushRef="#br0" timeOffset="88754.15">22933 4634 520,'0'0'61,"0"0"-27,0 0-22,0 0-12,118-100-65,-80 73-97,-7 0-238</inkml:trace>
  <inkml:trace contextRef="#ctx0" brushRef="#br0" timeOffset="88975.75">23198 4287 513,'0'0'193,"0"0"-138,0 0 65,140-32-26,-80 38-64,3 26-6,-7 10 28,-17 11-10,-13 2-12,-17 9-2,-9 1-7,-21-1-11,-27-4 2,-4-7-1,-6-10-4,7-4 2,9-12-5,11-4-4,10-9-75,13-14-203,2-3-253</inkml:trace>
  <inkml:trace contextRef="#ctx0" brushRef="#br0" timeOffset="89779.31">24252 4277 714,'0'0'110,"0"0"-104,0 0 37,-142 60 5,101-18-26,6 2-4,8 3-8,12-3 4,10-10-6,5-4-3,0-8-2,22-9 1,5-6 9,4-7-11,-2 0 5,-2-19 4,-5-12-4,-6-11-7,-9-12-10,-3-13 3,-4-9 6,0-8 0,0 0-4,0 9 5,0 21 0,0 24 30,0 19 40,0 11-24,0 0-46,0 30-14,0 20 0,0 18 14,0 8 3,3 0-2,9-2-1,2-9-3,0-9-96,4-15-77,-3-13-62,-1-15-179</inkml:trace>
  <inkml:trace contextRef="#ctx0" brushRef="#br0" timeOffset="90020.02">24540 4100 921,'0'0'104,"0"0"-99,0 0 5,0 0 11,0 145 33,0-71-20,0 0-13,0-1 0,0-11-12,0-8-4,15-12 4,8-14-7,5-9-2,4-14-13,6-5-36,-2-5-55,-8-24-162,-14-9-247</inkml:trace>
  <inkml:trace contextRef="#ctx0" brushRef="#br0" timeOffset="90141.94">24476 4361 813,'0'0'39,"0"0"-36,120-77-6,-56 52-13,-10 1-169</inkml:trace>
  <inkml:trace contextRef="#ctx0" brushRef="#br0" timeOffset="93488.9">20887 5486 73,'0'0'102,"0"0"-78,0 0 7,0 0 16,0 0-13,0 0-7,0 0 11,0-7 26,0 7-28,0 0-4,0 0 25,0 0-12,0 0 4,0 0-6,0 0-5,0 0-6,0 0-7,0 0-8,0 0-1,0 0 1,0 0-4,0 0-2,0 0 6,0 0-9,0 0 4,0 0-3,0 0-4,0 0 1,0 0-4,0 0-2,0 0 0,0 0-22,0 0-48,0 0-37,0 0-93,0 0-103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10:03:09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1217 1388 55,'0'0'677,"0"0"-614,0 0 53,0 0-14,0 0-69,0 0-24,0 0-3,0 97 30,0-27 9,0 7-14,-14 1 7,1-4-20,-2-2-5,5-5-1,2-11 0,0-12-5,6-14 0,2-10-3,0-8-2,6-5 3,21-7 0,12 0 5,7 0-1,4-7-6,-4-1-3,-3 0-2,-3 4-77,2-4-68,-4-3-205,-9-14-245</inkml:trace>
  <inkml:trace contextRef="#ctx0" brushRef="#br0" timeOffset="243.41">1917 1566 1079,'0'0'92,"0"0"-88,124-48 23,-48 26 11,6 2-12,-1 4-12,-12 4-13,-13 10-1,-21 2-34,-12 0-53,-12 0-31,-11 0-110,0 0-1,-15 0-60</inkml:trace>
  <inkml:trace contextRef="#ctx0" brushRef="#br0" timeOffset="548.65">1950 1596 545,'0'0'274,"0"0"-234,0 0 17,0 0 1,-14 142 18,3-52-9,-3 17-22,-5 13-20,-6 1-10,3-5-4,-3-6-3,8-11 5,1-13-1,5-16-5,9-18 0,2-12 1,0-10 2,22-10-8,16-6 11,18-10 0,12-4 1,8 0-4,2-10-5,-11-4-5,-11 0-39,-18 2-119,-20-3-335</inkml:trace>
  <inkml:trace contextRef="#ctx0" brushRef="#br0" timeOffset="1389.25">3107 1879 180,'0'0'549,"0"0"-486,0 0 94,0 0-33,0 0-55,0 0-23,-72-69-22,32 94-23,-4 21 2,-3 12 3,5 10 1,6 2 1,9-2-6,13-5 0,14-15-2,0-11 0,14-11-1,22-11-5,8-13-15,9-2 1,4-14 4,1-20-13,-3-7 4,-8-3 11,-10 3 10,-10 0 2,-13 15 1,-8 8 2,-3 10-1,-3 8 0,0 0-2,0 12-47,-11 22 44,-5 10 5,3 0 3,7-3-2,2-7-1,4-10-1,0-2-4,23-10 5,8-6 0,5-6 0,0 0-2,2-16 0,-3-10 2,-6-6 2,-6-6 5,-12-7 0,-11-1 14,0-1 12,-14 1 8,-8 11-4,-3 9-2,3 8-34,-2 18-1,-1 0-10,2 18-16,1 18-108,9 3-146,5 0-61</inkml:trace>
  <inkml:trace contextRef="#ctx0" brushRef="#br0" timeOffset="1800.53">3555 2396 758,'0'0'116,"0"0"-69,90-103 29,-47 54-29,-1-7-8,-8 1-21,-14 3-13,-11 5 2,-9 8 5,0 9-4,-5 12-7,-14 12-1,-1 6-14,1 0 11,2 6-21,1 23-10,7 2 9,9 3 11,0 0 6,9-2 1,19-4-4,9-6 2,3-2 8,3-1-1,-4-3 2,-8 2 0,-6-2 0,-7 2-1,-11 2 1,-7 1 1,0 2 15,-11 5 37,-20 0-10,-7 2-12,4-4-18,0-6-5,2-6-5,9-9-3,3-5 0,3-3-67,17-29-63,0-14-226</inkml:trace>
  <inkml:trace contextRef="#ctx0" brushRef="#br0" timeOffset="2362.42">4072 1171 721,'0'0'64,"0"0"21,0 0 1,138-93-51,-76 78-4,1 4-14,-11 11-12,-12 3-5,-16 23-6,-16 10-6,-8 6 3,-11 2 9,-26 0 1,-8-6 7,1-4 3,4-9 2,8-11-3,12-4-3,12-7-4,4-3 2,4 0 7,0 0-1,0 0-9,8 0-2,16 0-2,12 0 2,5 0 2,7 0-2,-8 2-1,-4 16 1,-14 8-2,-13 5-5,-9 2 4,0 4 3,-31 0 3,-16 0 14,-8-5 6,-10-4-5,3-4 6,1-4-2,12-8-8,11-3 0,10-6-9,11-3-5,14 0-70,3-3-223</inkml:trace>
  <inkml:trace contextRef="#ctx0" brushRef="#br0" timeOffset="3953.24">4741 1976 382,'0'0'221,"0"0"-182,0 0 30,0 0-11,0 0-29,0 0 4,0-11-1,0 1 14,6-3 7,15 1-11,5-1-14,3 1-19,0 3 7,-7 6-14,-4 1 1,-7 2 1,-6 0-4,-4 0-4,-1 0 1,0 0 3,0 0 0,0 0 0,0 0 7,0 0-7,0 0 6,0 0-3,0 0 0,0 0 0,0 0-1,0 0-2,0 0 0,0 0 0,0 0 0,0 0-1,0 0-2,0 0-4,0 0 3,0 7 2,0 8 2,0 4 2,-6 2-1,-10 2 6,-5 0-4,-8 3-2,-3 0 1,1-6 0,2-2 1,9-8-1,3-10 0,3 0 6,5 0-5,-1-2 0,8-12 4,2-4-5,0-6-2,0-3 0,18 1-1,9-3 0,7 2-2,3 5 3,4 5 3,-3 7-3,-5 10-5,-2 0 4,-6 0-7,-2 22 3,-6 5-1,1 10 3,-5 3 3,-7 6 0,-6 3 0,0 4 2,-10-2-2,-19-2 4,-11-1 3,-7-5-6,-1-2 3,2-6 1,4-7-3,9-13 2,6-10-2,9-5 3,7 0 2,7-16 6,4-5-8,0-5-5,12 5 0,18 5-3,5 2 3,5 4 0,5 10 0,-3 0 5,-3 3-5,-8 16-5,-4 3 5,-7 2-2,-1-2 2,-6-2-1,-1-4 1,-1-6 0,-6-1-5,6-8-73,-5-1-148,-1 0-56,-1-13-161</inkml:trace>
  <inkml:trace contextRef="#ctx0" brushRef="#br0" timeOffset="4230.8">5301 1930 769,'0'0'206,"0"0"-189,0 0-12,0 0 2,0 0 8,32 167 32,-30-88-12,-2-6-6,0-5 3,0-9-13,3-11-8,6-5 4,4-12-3,8-4-7,3-15-1,10-8 6,1-4-2,3 0-6,-3-2-2,-6-11-13,-6 0-60,-12-4-60,-11 0-192,0-4-261</inkml:trace>
  <inkml:trace contextRef="#ctx0" brushRef="#br0" timeOffset="4390.3">5250 2280 920,'0'0'67,"0"0"-49,0 0 5,133-63-14,-64 45-1,-1 3-8,-12-5-35,-8 1-211,-22 1-127</inkml:trace>
  <inkml:trace contextRef="#ctx0" brushRef="#br0" timeOffset="4929.38">5857 1574 757,'0'0'125,"0"0"-116,0 0 31,152-51-2,-78 46-2,5 3-13,0 0-12,-3 2-3,-9 0-2,-11 0-4,-12 0-1,-12 0 2,-12 0-2,-6 0 4,-11 0-1,-1 0 14,-2 0 23,0 0-16,0 0 2,0 0-18,0 24-7,0 16 0,0 18 10,0 18-7,7 25 0,4 13 4,2 12-3,5-6 4,0-11 1,-4-14-3,-2-10-2,-9-13 4,-3-7 5,0-16-1,-29-6 0,-11-8 9,-7-4-2,-12-9-4,2-8-3,-1-11-4,2-3-8,2 0-2,4-12-8,0-3-82,6-4-182,1 0-439</inkml:trace>
  <inkml:trace contextRef="#ctx0" brushRef="#br0" timeOffset="6052.4">4451 2895 313,'0'0'100,"0"0"-31,0 0 48,0 0-37,0 0-18,0 0 5,-5-6 11,3 6-7,2 0-24,-4 0-23,2 6-15,-4 16 2,1 5 6,4 1-1,-1 2 1,2 0-2,0-5-5,0-1-1,0 1-4,3-7 0,10-4-3,0 0 0,1-7-2,1 0 3,1-5-2,1-2 3,4 0-1,-1 0 2,2-14 3,0-6-5,1-1 6,-2-2-6,0 0-3,-1 6 1,-3-1 0,-1 2 0,-3 2-1,3 1 3,-4 4-6,5 1 3,-2 3-2,-1 5 0,4 0 2,0 0-1,4 0 0,2 14 0,1 4 0,-3 3-1,-1-2-1,-2-1 3,-3-1 2,-6-3 2,-2-6-3,-3-4-1,-5-3-1,0-1 1,0 0 2,0 0 7,2 0-5,0 0 11,3 0 3,3-7-15,4-6-2,5 1-2,8 0-1,4 1-1,0 3-3,4 2 6,3 2-1,1 4 0,4 0 1,-1 0 3,-4 0-3,-3 6 0,-8-1 4,-7-2 2,-7-3 9,-5 0 15,-3 0 4,4 0 6,1-4 0,1-18-14,0-5-20,-2 0-5,-3 4-1,-2 5-27,-2 11-39,0 7-76,0 0-231,-8 21-289</inkml:trace>
  <inkml:trace contextRef="#ctx0" brushRef="#br0" timeOffset="6563.02">4968 3617 639,'0'0'261,"0"0"-230,0 0 30,0 0-20,0 0-34,0 0-4,-40 68-2,28-26 3,5 6 0,3 1 8,4-1 2,0-4-1,0-10-6,9-5-3,14-8-3,6-7 7,4-8-7,5-6 6,0 0 1,2-18 1,-7-12 3,-6-8 3,-6-4 11,-13-2 1,-8-4 1,0 0-2,-6-1-11,-19 8 1,-2 8-4,0 9-3,1 11-4,1 8-5,1 5-12,2 0-36,0 12-79,10 13-93,6-1-140</inkml:trace>
  <inkml:trace contextRef="#ctx0" brushRef="#br0" timeOffset="6761.05">4924 3863 534,'0'0'556,"0"0"-524,0 0-23,0 0-7,0 0-1,133-32-2,-86 26 1,-9-2-113,-16-4-185,-9 5-115</inkml:trace>
  <inkml:trace contextRef="#ctx0" brushRef="#br0" timeOffset="10105.14">1817 5666 155,'0'0'484,"0"0"-369,0 0-5,0 0-18,0 0-54,0 0-12,0 0-18,-83-2-4,54 25 1,-6 5 2,4 10 10,0 10 2,5 2-3,6 2-1,9-4 2,8-6-7,3-6-4,7-10-3,22-9 0,9-10-2,8-7 5,8 0-3,1-26-3,4-6-17,-3-4-7,-12 0 20,-12 3-5,-10 8 9,-18 9 5,-2 10-4,-2 6-1,0 0-1,0 5-9,0 18-11,-11 15 0,3 6 9,3-2-2,5-6 6,0-6-8,11-9-2,18-11 0,9-10 2,2 0 8,3-10 6,-7-16 2,-6-6 6,-3-2-1,-14-1 30,-8-2 10,-5-4 12,-3 5-5,-16 6-19,-6 10-8,1 10-13,-6 8-12,-1 2-5,-2 8-31,0 21-61,8 8-126,10 0-98</inkml:trace>
  <inkml:trace contextRef="#ctx0" brushRef="#br0" timeOffset="10473.2">2410 6128 963,'0'0'63,"0"0"-49,70-117 33,-35 69-17,-5 2-10,-8 3-12,-13 4-4,-9 5-2,0 6-2,-9 10-18,-13 6-17,-5 10-3,3 2-15,4 0 3,1 12-9,14 8-21,5 3-2,0 2 39,20-1 20,19-2 13,8-3 10,6 2 0,-6-3 6,-3 1 17,-9-4 12,-14 4 4,-7 0 14,-9 4-14,-5 3-12,0 2 12,-7 2-24,-13-1-6,-1-6-9,0-5-121,-2-12-122</inkml:trace>
  <inkml:trace contextRef="#ctx0" brushRef="#br0" timeOffset="10884.18">2941 5653 998,'0'0'60,"0"0"-56,135-47 13,-87 47-3,-7 0-14,-14 14-6,-17 15-3,-10 0-78,-4 8 29,-27-2 34,-10-3 15,1-3-35,5-9 32,8-6 5,12-2 7,10-4-2,5 2-3,0 1-14,18 0 19,15-3 0,10 0 7,1 0 13,-4 3 30,-9 3-11,-13 1 0,-11 5-12,-7 6-8,-5 6 19,-26 3-10,-8-1-1,-4-6-11,3-8-6,4-8-6,7-9 5,9-3-9,7 0-21,6 0-63,7-15-93,0-11-143</inkml:trace>
  <inkml:trace contextRef="#ctx0" brushRef="#br0" timeOffset="11207.31">3516 5787 935,'0'0'21,"0"0"7,-48 125 35,36-74-45,12 0-2,0-5-11,0-10-5,8-8 0,15-10-5,11-12 5,9-6 7,3 0 4,6-18-1,-5-13-1,-7-2 10,-11-4 11,-14 1-2,-15 2 1,0 0 1,-9 2-16,-20 6-1,-6 4-10,-10 8-3,-4 6-24,0 8-48,6 0-55,10 0-179,9 0-198</inkml:trace>
  <inkml:trace contextRef="#ctx0" brushRef="#br0" timeOffset="11367.1">3487 6007 406,'0'0'642,"0"0"-611,0 0-28,0 0-3,0 0 0,172-29-125,-114 4-356</inkml:trace>
  <inkml:trace contextRef="#ctx0" brushRef="#br0" timeOffset="11538.35">4293 5900 921,'0'0'66,"0"0"-60,145-17 30,-93 3-27,-6 4-9,-11 0-56,-12 3-242</inkml:trace>
  <inkml:trace contextRef="#ctx0" brushRef="#br0" timeOffset="11716.67">4222 6145 968,'0'0'63,"0"0"-54,0 0 39,168-20-23,-99 5-6,-10-1-19,-9 4-2,-20 2-237,-26 0-301</inkml:trace>
  <inkml:trace contextRef="#ctx0" brushRef="#br0" timeOffset="12325.24">5472 5646 794,'0'0'195,"0"0"-179,0 0-8,0 0-8,-6 129 7,-8-65 29,-2 4-11,-2-5-9,0-9-7,5-12 3,4-14-2,7-12-3,2-6 6,0-6-1,0-3 1,31-1-3,18 0 3,15 0 2,15-14-7,-2-3-5,-7 2-1,-14 6-4,-16 5-53,-20 2-111,-15-2-190</inkml:trace>
  <inkml:trace contextRef="#ctx0" brushRef="#br0" timeOffset="12545.1">5662 5939 962,'0'0'40,"0"0"-38,0 104 58,0-53-11,8 0-11,1 0-17,-2-5-13,-7-1-4,0-8-4,0-5-4,-7-9-25,-4-10-50,4-9-86,1-4-84,6-10-115</inkml:trace>
  <inkml:trace contextRef="#ctx0" brushRef="#br0" timeOffset="13097.23">6332 5821 990,'0'0'43,"0"0"-14,0 0 30,0 0-41,0 0-5,-129 86-2,96-34-11,4-2 7,4-2-5,14-4-2,9-9 0,2-5-2,2-8-2,22-10-5,12-9 6,11-3 1,4-15-12,7-16-15,-5-6-18,-8-1-12,-9 4 23,-16 10 23,-9 9 13,-11 13 6,0 2 6,0 0 12,0 14-22,-13 15 2,-1 3-5,8 2 1,6-2 0,0-6-4,0-6 0,16-8-3,9-6 7,12-6 8,1 0-5,-1-14 14,-1-10 6,-9-5 6,-9-5 7,-12-2 1,-6 0-7,0 3 7,-22 5-8,-13 5-1,-1 12-22,-4 8-6,-1 3 0,4 0-22,8 22-71,8 7-70,12 0-148,9 2-231</inkml:trace>
  <inkml:trace contextRef="#ctx0" brushRef="#br0" timeOffset="13479.52">6870 6252 882,'0'0'114,"0"0"-101,67-114 44,-39 68-17,-7 2-2,-9 3-15,-9 9-15,-3 8-5,0 8-1,-4 6 0,-9 5-4,-6 5 2,-1 0-30,5 0-9,1 15 8,7 3-1,7 3-10,0 2 0,0 1 16,23 3-7,3-3 0,6-2 6,4-5 8,-5 0 13,-4-5 6,-13 0 1,-4 0 11,-10-2 57,0 4 12,-2 1-24,-18 6-16,-9 1-21,0 0-8,2-6-6,2-2-6,7-5-16,1-7-57,-1-2-140,4-2-168</inkml:trace>
  <inkml:trace contextRef="#ctx0" brushRef="#br0" timeOffset="13898.38">7130 5325 959,'0'0'175,"0"0"-165,0 0-8,129-43 5,-101 59-7,-13 15-1,-15 10-9,0 1-17,-29-1-13,-9-6 26,2-7 14,8-6 7,9-8-7,11-6 2,8 1-2,0-2-5,2 3 0,25 4 5,8 1 2,9-1 4,-1 2-5,-3 0 5,-9 0 19,-12-1 7,-15 0-7,-4 2 9,-2 2-8,-29 5-2,-12 0-9,-6-2-8,2-7-1,5-4-6,6-3-1,10-4-8,7-1-40,11 2-67,8-1-182,0 0-159</inkml:trace>
  <inkml:trace contextRef="#ctx0" brushRef="#br0" timeOffset="14266.44">7665 5970 980,'0'0'58,"0"0"-34,0 0 39,-60 122-39,51-74-10,2 3-6,5-10-2,2-5-2,0-8-3,13-5 0,15-14 1,4-7 0,15-2 3,3-10 9,4-19-8,-1-6 8,-13-4 0,-9 2-3,-15-5 13,-12 0-7,-4 3 8,-7 6 0,-22 6-7,-4 8-13,-3 7-1,-4 4-4,5 5-2,-2 3-33,9 0-49,10 0-73,4 3-217,6 6-250</inkml:trace>
  <inkml:trace contextRef="#ctx0" brushRef="#br0" timeOffset="14351.91">7665 5970 572</inkml:trace>
  <inkml:trace contextRef="#ctx0" brushRef="#br0" timeOffset="14424.89">7665 5970 572,'-78'143'343,"101"-143"-300,16 0 43,12-9-23,8-3-37,-7 2-26,-4 3-1,-17-1-224,-17-2-412</inkml:trace>
  <inkml:trace contextRef="#ctx0" brushRef="#br0" timeOffset="14884.3">8243 6196 1040,'0'0'73,"0"0"-56,0 0 35,120-8-24,-76-2-18,-3 3-10,-8 0-51,-4 0-148,-9-2-218</inkml:trace>
  <inkml:trace contextRef="#ctx0" brushRef="#br0" timeOffset="15363.05">8822 5921 1024,'0'0'88,"0"0"-82,0 0 15,133-47-7,-81 47-10,-5 0 2,-16 19-6,-15 8-7,-16 0 6,0 5 1,-34 0 1,-8 0 3,1-3-4,2-9 2,7-4-4,10-6-3,11-4-2,5-5-7,3 2 1,3-3 3,0 2-4,0 0-5,22 4 19,10-2 2,8 2 0,0 0 1,-9 4-1,-11 0 11,-9 0 0,-11 4 8,0 5 13,-27 4-9,-17 3 3,-3-1-6,-4-7-8,8-5-4,6-5 1,10-4-7,4-4 0,13 0-4,3-1-28,7-10-82,0-1-191,0 2-233</inkml:trace>
  <inkml:trace contextRef="#ctx0" brushRef="#br0" timeOffset="15782.77">9302 6270 1117,'0'0'31,"0"0"-17,0 0 35,105-132-32,-77 98-5,-6 4-5,-9-1-3,-7 9-3,-6 5 3,0 1-3,-2 6 1,-21 3-2,-2 6 0,1 1-15,1 0 0,10 0-1,2 9 5,6 9-9,5 1-16,0 1 3,0 4 4,23-2 7,6 0 16,4-4 0,2 0 3,-2-4 3,-9 0 1,-4 0-1,-12 2 8,-8 2 14,0 4 18,-7 1-11,-17 3-8,-1-4-14,4-5-4,0-2-3,1-7-13,7-7-64,4-1-57,9 0-97,0-22-132</inkml:trace>
  <inkml:trace contextRef="#ctx0" brushRef="#br0" timeOffset="16426.8">9711 5861 597,'0'0'237,"0"0"-141,0 0-6,0 0-29,0 0-37,0 0-7,-113 34 10,70 6-7,6 8 3,3 5-1,7 3 0,11 2-13,6-2-2,10-8-5,0-7-2,4-10 1,18-8 1,10-16 0,13-7-2,5-2 0,6-26 0,0-7-9,-12-7 5,-3-4 2,-13 5 2,-9 4 1,-6 8 1,-13 8 3,0 10 5,0 4 6,0 7-1,-7 0-10,-8 17-4,-1 10-1,2 8 0,6 0 0,8 4 0,0-7 1,0-4-1,8-6-3,19-12 3,9-3 4,6-7-1,5 0-1,-5-21-2,-8-6 4,-10-5 0,-10-3-3,-10-2 4,-4 2 0,0 3 8,-16 9 1,-7 8-7,-4 9-7,-2 6-2,0 0-32,6 0-32,7 18-97,9 4-228,7 0-211</inkml:trace>
  <inkml:trace contextRef="#ctx0" brushRef="#br0" timeOffset="16795.32">10244 6374 446,'0'0'608,"0"0"-556,0 0 3,92-106 5,-68 62-24,-4-6-8,-9-2-20,-8 5-6,-3 11-1,-3 11 1,-19 8-2,-3 8-1,4 6-10,-1 3-2,7 0-4,5 7-11,7 7-11,3 4 2,0-1 0,23 6 15,10-1 4,7-2 13,7 2 5,0 2 3,-9 0-2,-2 0 13,-17-2 10,-9 0 4,-10-2 2,0 3-2,-3 0-2,-23 1-14,-13-2-12,-3-1-3,-3-6-59,5-4-81,13-11-232</inkml:trace>
  <inkml:trace contextRef="#ctx0" brushRef="#br0" timeOffset="17138.59">10815 6004 1101,'0'0'90,"0"0"-79,0 0 4,0 0 8,-27 144 0,21-84-12,6-4-7,0-4-3,1-10 0,27-9 5,10-13-5,8-13-1,8-7 5,4 0-2,-5-19 3,-4-13-5,-11-5 2,-11-5 9,-12-4 10,-15-5-2,0-2-4,-15 5-1,-25 10-9,-10 7-6,-5 17 0,-5 9-9,2 5-24,6 0-34,15 9-80,6 5-232,10-1-316</inkml:trace>
  <inkml:trace contextRef="#ctx0" brushRef="#br0" timeOffset="17232.62">10815 6004 1061</inkml:trace>
  <inkml:trace contextRef="#ctx0" brushRef="#br0" timeOffset="17305.29">10815 6004 1061,'-64'141'86,"101"-141"-58,17 0 30,13 0-32,-1 0-18,-8-3-8,-13 1-34,-18-2-132,-14-4-267</inkml:trace>
  <inkml:trace contextRef="#ctx0" brushRef="#br0" timeOffset="20520.91">1747 7481 429,'0'0'213,"0"0"-183,0 0 21,0 0 28,0 0-51,0 0-5,0-7-16,0 7-5,0 0 1,0 0 0,0 0 4,0 0 9,0 0 5,0 0-3,0 0-8,0 0 2,0 0-10,0 0 6,0 0-1,0 0 4,0 0 3,0 0 9,0 0-2,0 0-4,0 0-6,0 0 2,0 0 2,0 0-8,0 0-1,0 0-2,0 0 3,0 0-3,0 0 3,0 0-2,0 0 0,0 0 0,0 0-2,0 0 2,0 0-1,0 0-4,0-3 8,0 2-4,0-2 0,0 1 0,0-2 1,-2 1-2,-1 2 0,1-1-1,-2 0 0,0 1 1,-2-2-1,2 1 0,-1 0 0,-1 1 0,0-2 0,-2 3-2,0 0 2,-1 0-2,5 0 0,-4 0 1,4 0-5,2 0 7,0 0-6,2 0 3,0 0 0,0 0 0,0 0-1,0 0-1,0 0-2,0 0 4,0 0 0,0 0-1,0 0 1,0 0-2,0 0 2,0 0-1,0 0 2,0 0-1,0 0 0,0 0 6,0 0-3,0 0 1,0 0 0,0 0-2,0 0 3,0 0 0,-7 0 1,-7 0-6,-1 4 1,-7 8-2,-4 2 1,-2 7-4,-4 4 4,2 6-2,-2 4 1,7 7 0,2 7 0,9-1 1,10 0-5,4-6 4,0-4 1,16-10-4,11-7 5,6-9-1,5-12 1,4 0-1,3-11 0,-3-17-1,-3-4-2,-4-4 2,-6-2 1,-12 4 1,-1 5 2,-12 9-1,-4 11-2,0 6 0,0 3-3,0 0-2,0 25-9,-6 7 12,-8 4 2,8 2-1,3-7 0,3-1-2,0-11 3,13-2-3,12-12-2,8-5 1,3 0 1,5-7-3,-4-18 6,-6-5 0,-4-5 2,-11-6 4,-11-1-3,-5 0 1,-8 2 14,-22 9 0,-2 14-11,-6 6 1,3 11-8,-3 0-3,0 13-34,2 16-52,5 10-173,14 0-193</inkml:trace>
  <inkml:trace contextRef="#ctx0" brushRef="#br0" timeOffset="20897.16">2224 7962 1015,'0'0'50,"38"-102"-44,-11 49 37,-3-2-21,-4 6-10,-8 10-5,-8 11-5,-4 6-2,0 10-1,-18 6-21,-7 4 0,-1 2-21,-1 0 12,7 12 5,5 6 4,9 3-8,6 5-18,10-1 5,25 1 10,14-4 25,7-5 8,0 4 5,-11-5 10,-14 0 36,-15-2 7,-5 0-5,-11 2-7,0 4-11,-8 5 2,-13 3-18,-8-1-11,2-2-8,1-2-32,7-9-121,2-5-144,7-9-303</inkml:trace>
  <inkml:trace contextRef="#ctx0" brushRef="#br0" timeOffset="21295.14">2791 7503 1029,'0'0'51,"0"0"-50,0 0 17,0 0-18,129-1-6,-123 35-13,-6 4 13,0-2-3,-22-4 4,-5-6-1,5-5 6,4-10-6,9-3 6,2-4 3,7-2-3,0 2-1,0 2-14,20 2 15,9 2 1,5 2 9,-3 4 1,-9 0 8,-7 2-3,-9 2 9,-6 5-5,0 0 16,-21 4-1,-10 0-4,-6-4-13,-2-5-5,-1-7-6,1-3-3,5 1-4,3-7-1,6-4-37,9 0-83,12 0-131,4-26-177</inkml:trace>
  <inkml:trace contextRef="#ctx0" brushRef="#br0" timeOffset="21624.28">3283 7633 460,'0'0'417,"0"0"-402,0 0 72,-30 131-31,20-83-29,7 3 0,3-1-15,0-6-7,3-8 4,23-9-7,7-12-1,8-9 4,6-6 9,2-4-5,-5-20 5,-1-10-1,-7 0 4,-13-7 7,-9-3 5,-14 0-1,0 0 2,-14 7-8,-12 5-2,-5 11-14,0 7-6,0 6-2,2 5-43,2 3-33,7 0-63,4 0-205,5 0-248</inkml:trace>
  <inkml:trace contextRef="#ctx0" brushRef="#br0" timeOffset="21789.77">3256 7824 993,'0'0'119,"0"0"-117,0 0 13,0 0 5,144 3-1,-80-3-19,-12-11-109,-13-5-371</inkml:trace>
  <inkml:trace contextRef="#ctx0" brushRef="#br0" timeOffset="22209.04">3969 7640 717,'0'0'255,"0"0"-194,0 0-26,0 0-13,0 0-11,0 0 37,17 130-15,-7-81-19,-4-3-6,-1-3-4,0-1-1,-3-2-3,0-3-63,-2-7-105,0-6-152,0-12-229</inkml:trace>
  <inkml:trace contextRef="#ctx0" brushRef="#br0" timeOffset="22376.18">3851 8003 1021,'0'0'66,"0"0"-62,0 0-4,161-111 4,-63 73-4,6 3-11,-5-2-220,-25 4-262</inkml:trace>
  <inkml:trace contextRef="#ctx0" brushRef="#br0" timeOffset="22795.28">4598 7582 833,'0'0'93,"0"0"-93,0 0 16,145-44 10,-99 44-14,-10 12 3,-16 17-15,-16 7-4,-4 5 4,-10-3 13,-24 0-9,-3-4 2,-4-7 0,8-8-1,10-7-5,10-6 1,9-3-1,4-3 2,0 0 4,2 0-6,23 0 0,12 0 4,10 0-4,2 9 4,-3 2 0,-9 3 8,-10 1-2,-14 3 15,-13 5 0,0 3-3,-19 4 6,-20 2-8,-8-2-3,-2-6-10,7-8-3,9-12 5,4-4-9,10 0 0,8-7-38,11-20-33,0-4-163,24-4-172</inkml:trace>
  <inkml:trace contextRef="#ctx0" brushRef="#br0" timeOffset="23327.13">5261 7636 696,'0'0'290,"0"0"-254,0 0-27,0 0 15,0 0-19,0 0 11,-88 139-8,65-87-4,3-5-3,7-3 6,11-8-7,2-5-3,0-9 1,13-9-13,18-13 14,11 0 1,7-7-8,-1-20-27,-5-2-7,-6-3-18,-8 2 51,-13 3 9,-10 8 10,-6 3 36,0 13 25,0 3-5,0 0-34,0 0-28,-9 9-4,-1 15-7,1 5 4,8 4 0,1-1 0,0-4 0,12-6 0,18-9-5,10-4 8,3-9 5,2 0 0,-5-9 3,-9-12-1,-6-9 8,-9-4 8,-12-4 13,-4-3 5,0 1-11,-14 8-14,-5 9-5,-2 11-1,-4 9-10,-1 3-14,-1 0-52,-2 22-67,9 5-159,12-2-202</inkml:trace>
  <inkml:trace contextRef="#ctx0" brushRef="#br0" timeOffset="23708.31">5835 8066 776,'0'0'246,"0"0"-198,0 0-14,0 0-7,0 0 6,76-117-9,-56 75-14,-3-9-2,-3 7 0,-7 6-2,-5 13-2,-2 8-2,0 9-2,-11 6-6,-9 2-20,-3 0-21,2 18-4,7 3 9,9 0-27,5-1-34,0-2 22,25 1 12,8-5 48,5-2 21,5 0 0,-5-3 19,-5 0 45,-10-1 35,-9 0-22,-4 2-29,-10 1-16,0 6-7,-7 8-2,-27 4-10,-5 3-13,-1-2-30,1-8-112,12-10-93,12-12-151</inkml:trace>
  <inkml:trace contextRef="#ctx0" brushRef="#br0" timeOffset="24053.56">6415 7703 853,'0'0'242,"0"0"-212,0 0-22,0 0-3,0 0 1,-18 104 8,9-51-7,5 3 1,4-3-6,0-9-2,10-10 3,17-12-1,9-10 0,7-10-1,3-2 14,-1-8-6,-5-20 6,-9-6 15,-10-5-3,-15-4 6,-6-6-7,0-1-9,-31 6-13,-5 8-1,-7 12-6,-1 11-8,-1 10-41,3 3-57,5 0-146,1 0-186</inkml:trace>
  <inkml:trace contextRef="#ctx0" brushRef="#br0" timeOffset="24213.26">6390 7877 953,'0'0'140,"0"0"-121,0 0 35,135 0-20,-84 0-12,-3 0-22,-10-5-72,-15-2-252,-21-4-355</inkml:trace>
  <inkml:trace contextRef="#ctx0" brushRef="#br0" timeOffset="24917.26">1526 8349 495,'0'0'116,"0"0"-1,0 0 36,138 25-50,-45-17-18,32 2-13,30-4-37,30-2-6,33-2-4,25-2-5,31 0 2,27 0-4,25 0 2,24-6 8,19-4-16,1-4 4,-4 1-4,-22 3 4,-37 1 5,-33 3-3,-47-2-1,-48 3 0,-45 0-7,-47 1-1,-42-3-7,-23 3 5,-18-1 3,-4-4-8,-29-1-16,-38 1-47,-28 4-89,-26 5-172,-15 0-223</inkml:trace>
  <inkml:trace contextRef="#ctx0" brushRef="#br0" timeOffset="25375.26">3871 8863 908,'0'0'121,"0"0"-121,0 0 0,0 0 16,-20 122 20,11-71-8,1-2-9,-6 2-9,-1-7-1,3-10-4,4-8 6,5-12-10,3-7 3,0 0 3,0-3 2,18 0 10,22-2 6,18-2 2,15 0 0,6-4-14,1-9-3,-9-1-6,-11 2-4,-14 7-6,-16 1-54,-12-2-83,-18 0-148,0-5-124</inkml:trace>
  <inkml:trace contextRef="#ctx0" brushRef="#br0" timeOffset="25599.49">4063 9131 925,'0'0'135,"0"0"-135,0 0 52,-5 125 22,5-71-27,14 6-10,0 2-21,-2 3-13,-7-5 2,-5-10-3,0-10 1,0-10-3,0-13-6,0-10-23,0-7-21,0 0-6,0-21-36,0-26-321</inkml:trace>
  <inkml:trace contextRef="#ctx0" brushRef="#br0" timeOffset="26162.6">7683 8083 889,'0'0'139,"0"0"-126,0 0-4,0 0 20,161-28 4,-95 16-7,-5 1-18,-12 6-8,-17-2-45,-9 7-102,-14 0-180,-9 0-271</inkml:trace>
  <inkml:trace contextRef="#ctx0" brushRef="#br0" timeOffset="26329.19">7732 8395 930,'0'0'111,"0"0"-107,0 0 23,0 0 14,151-51-18,-79 30-23,-3 8-5,-11-1-210,-14-3-176</inkml:trace>
  <inkml:trace contextRef="#ctx0" brushRef="#br0" timeOffset="26880.97">8760 7849 371,'0'0'376,"0"0"-332,0 0 75,0 0-3,0 0-80,0 0-24,-66 50 1,34-6 15,1 3-7,4 6-7,9-3-6,11-7-5,7-8 0,0-7-3,15-13 0,22-12-9,6-3 2,7-10-11,1-18-13,-4-6-3,-7-4 17,-6 4 17,-15 4 4,-10 10 3,-9 10 27,0 5 24,-2 5-29,-15 7-25,-1 19-3,0 8-1,4 1 0,10 0 0,4-3-4,0-6 3,20-8-3,14-6 3,6-10-2,7-2 3,-3-6 2,-5-16 1,-7-6 2,-14-4 0,-9-5 4,-9-2 11,0 3 7,-27 7-10,-6 8-10,-7 15-7,0 6-4,1 0-81,8 18-85,10 5-242</inkml:trace>
  <inkml:trace contextRef="#ctx0" brushRef="#br0" timeOffset="27271.24">9248 8298 837,'0'0'233,"0"0"-219,102-119 29,-61 76 4,-5-4-14,-8 1-15,-9 2-10,-15 6-6,-4 9-2,0 10 0,-21 6-4,-3 8-10,-2 5-18,8 0-9,2 0-2,7 12-6,5 6-1,4 4 8,0 0 8,13-1 9,20 0-21,5-5 21,11 0 21,0-4 4,-2-3 2,-11 0 4,-14-1 26,-8 0 34,-12 2-6,-2 6-4,0 0-4,-18 4-18,-12 2-20,1-4-9,0-1-5,8-4-17,0-3-104,3-8-165,3-2-200</inkml:trace>
  <inkml:trace contextRef="#ctx0" brushRef="#br0" timeOffset="27698.33">9767 7425 1032,'0'0'39,"0"0"-28,132-48 56,-96 48-52,-15 26-11,-11 10-4,-10 8-1,-14-2 1,-21-3 3,-5-9-1,2-6 1,7-9 3,10-6-5,11-6 1,7-3 0,3 5-4,0-1 2,5 4-7,24 4 7,9 0 4,5 0-2,3 2 0,-9 0-1,-8 0-1,-13 2 17,-9 0 1,-7 2-3,-12 4 2,-25 2 9,-15 5-12,1-6-10,0-4-2,9-5-1,9-7-1,10-3-19,11-1-38,12-3-64,0 0-135,25 0-138</inkml:trace>
  <inkml:trace contextRef="#ctx0" brushRef="#br0" timeOffset="28045.42">10294 7899 891,'0'0'103,"0"0"-68,0 0 65,-52 133-60,46-80-11,6-2-14,0 0-8,0-9-2,14-8-1,14-8-2,7-12-1,10-11 2,2-3 5,2-5 8,-5-21-1,-3-6 4,-12-3 2,-10-5-1,-12-6 6,-7-3-4,0-1-4,-26 8-4,-7 8-9,-8 12-5,-2 8 0,-3 10-4,4 4-3,8 0-35,6 0-38,16 4-52,7 6-197,5-3-188</inkml:trace>
  <inkml:trace contextRef="#ctx0" brushRef="#br0" timeOffset="28218.23">10210 8101 1047,'0'0'60,"0"0"-38,115 0 45,-49 0-28,-1-8-19,-13-4-20,-21-3-23,-16 2-155,-15-5-220</inkml:trace>
  <inkml:trace contextRef="#ctx0" brushRef="#br0" timeOffset="32702.18">1526 11205 710,'0'0'125,"0"0"-55,0 0 65,0 0-94,0 0-11,0 0-7,0 0-12,-124-12-6,87 36 1,2 8 3,-3 11 3,3 4-6,3 10-3,8 5 4,7-2 4,15-3-6,2-10-3,12-10 6,21-14-7,14-12-1,11-11 1,4-3 8,1-27-9,-8-6-18,-7-6-13,-13 0 10,-8 2 7,-10 4 14,-7 9 6,-8 13-3,-2 5 2,0 7 9,0 2-14,0 0 1,-9 10-1,-4 19-13,1 12 6,3-1 5,5 3-3,4-5-9,0-9-9,4-3-12,21-14-4,6-10 23,8-2 1,0-18 15,-1-13 4,-5-8 10,-4-3-4,-10 0 38,-13 0 1,-6 1-4,0 4-5,-20 7-8,-2 7-21,-5 9-9,-2 12-4,5 2-13,-4 4-73,6 21-60,7 3-175,5 4-161</inkml:trace>
  <inkml:trace contextRef="#ctx0" brushRef="#br0" timeOffset="33092.2">2050 11698 1050,'0'0'53,"0"0"-42,68-132 24,-32 76-6,1-3-7,-9 1-3,-6 8-13,-12 8-3,-10 10-2,0 12-1,0 9-26,-14 4-23,-9 7 8,0 0 0,0 7 11,5 12 8,7 5 6,11-1-3,0 5-8,13-5 6,20 1-7,10-2 28,4-5 2,-2-1 7,-8-4 2,-10 0 30,-11 2 0,-9-1 1,-7-1-6,0 8 1,0 1-10,-14 7-8,-11 0-10,2 2-4,-2-4-5,0-8-49,5-10-63,4-8-128,6-3-146</inkml:trace>
  <inkml:trace contextRef="#ctx0" brushRef="#br0" timeOffset="33565">2486 10669 1056,'0'0'45,"0"0"-45,0 0 22,139-96-6,-110 96-16,-6 0 0,-6 23-8,-7 9-4,-10 6 7,0-1 5,-10 2 6,-9-7 3,-5-4-9,2-6 7,3-4-4,7-4 0,1-5-1,9 3-2,2-7-5,0 3-9,9 1 9,16 1 5,7-1 3,2 3 1,-2 2-1,-10 2-3,-11 3 0,-11-1 8,0 3 12,-11 5 10,-20 3 1,-8-5-12,-1-2-7,2-8-6,5-4 1,7-6-3,4-3-4,15-1-56,7 0-110,0 0-180,7 0-225</inkml:trace>
  <inkml:trace contextRef="#ctx0" brushRef="#br0" timeOffset="34075.57">3142 11318 53,'0'0'916,"0"0"-900,0 0-11,0 0 11,0 0-9,0 0-4,-118 61 5,101-61 0,1 0 0,3-3-1,3-15 2,8-5-9,2 2 10,0-4-6,4 3-4,17-2 0,6 7-3,4 5 3,2 5-1,3 7-4,-2 0 0,-2 8-1,-7 16-5,-5 6 10,-11 6 1,-5 2 0,-4 7 16,-2 1 6,-25 5-7,-6 0-1,-5-3-1,-2-6-8,4-12 1,8-13-1,2-11 0,11-6 4,7 0 1,5-12 1,3-5-9,0-3 7,21 4-8,7 3 0,6 4 5,2 7 0,-1 2 5,-8 0-7,-2 0-2,-8 16-4,-3 8 2,-4 2-72,-3-2-109,-4-6-188</inkml:trace>
  <inkml:trace contextRef="#ctx0" brushRef="#br0" timeOffset="34352.73">3490 11229 875,'0'0'256,"0"0"-251,0 0-3,0 0-2,0 0 30,43 118 6,-33-53-8,-5 11-12,-1 8-2,-1 0 4,-1-7-8,5-17-4,6-20 1,3-13 1,3-15-3,8-9 1,6-3 2,8-3-8,-1-18-1,-8-4-62,-6 1-81,-15 2-161,-11 3-207</inkml:trace>
  <inkml:trace contextRef="#ctx0" brushRef="#br0" timeOffset="34497.08">3479 11613 961,'0'0'105,"0"0"-105,0 0-1,154-70-13,-88 47-109,-8 3-198</inkml:trace>
  <inkml:trace contextRef="#ctx0" brushRef="#br0" timeOffset="34744.48">4378 11434 808,'0'0'235,"0"0"-205,0 0 16,153-34 16,-104 17-31,-4 3-13,-8 3-14,-8 4-4,-11 3-48,-9 4-57,-9 0-152,0 0-185</inkml:trace>
  <inkml:trace contextRef="#ctx0" brushRef="#br0" timeOffset="34931.36">4446 11660 846,'0'0'152,"0"0"-136,0 0 60,121-1-5,-75-14-36,-1-1-11,-9 3-12,-9 4-12,-7-1-27,-9 6-88,-11-2-212</inkml:trace>
  <inkml:trace contextRef="#ctx0" brushRef="#br0" timeOffset="35746.7">5879 11185 182,'0'0'664,"0"0"-575,0 0-19,0 0-13,0 0-30,0 0-9,-136 24 4,88 22-9,3 6 1,7 5-6,14-7-4,14 0-3,10-8-1,3-5-1,30-8 1,10-12 0,5-17-3,6 0-16,0-21-7,-5-13 2,-5-3 7,-10 0 11,-10 3 4,-13 8 2,-9 5 5,-2 10-1,0 8 13,0 3 8,-8 0-25,-1 23-3,-1 8 1,3 8 0,7-3 0,0-1-2,13-9-2,14-9-1,6-7 2,5-6 4,1-4 1,-3-2 3,-3-20 0,-4-10 1,-6-6 1,-7-3 18,-12-5 14,-4 5 6,0 0-5,-27 11-11,-6 12-7,-6 10-18,0 8-2,-3 0-4,6 22-35,5 7-79,13 0-84,13 5-170</inkml:trace>
  <inkml:trace contextRef="#ctx0" brushRef="#br0" timeOffset="36100.22">6359 11618 773,'0'0'163,"0"0"-104,100-121 31,-61 75-36,-12 0-20,-6 5 8,-12 5-26,-9 5-10,0 9-6,-2 10 0,-16 6-3,-2 6-12,-1 0-18,6 3-1,5 12 14,6 6-1,4-2-3,6 5 2,23 1 13,7-1 9,10 0 0,-2 0 2,-4-2 6,-11 0 11,-10-5 18,-13 4-2,-6-1-6,0 6 0,-14 0-10,-9 2-8,-4-4-8,2-4-3,7-3-12,7-7-84,4-9-99,7-1-160</inkml:trace>
  <inkml:trace contextRef="#ctx0" brushRef="#br0" timeOffset="36512.16">7007 11247 974,'0'0'102,"0"0"-91,0 0 41,145-38-18,-116 38-21,-8 14-8,-15 12-5,-6 6-1,-9 1 1,-19-4 7,-6-4-7,0-5-5,9-4-4,5-8 8,10-2-1,3-2 2,7-4-3,0 1 3,0-1-5,5 3 4,24 1 1,6 3 6,5 2-2,-4 1 8,-9 2-1,-13 0 1,-12 2 0,-2 6-1,-11 6 5,-19 3 2,-12 3 1,-3-5-14,7-3-4,3-12 0,10-3-1,6-9-27,2 0-40,13 0-76,4-19-170,0-7-162</inkml:trace>
  <inkml:trace contextRef="#ctx0" brushRef="#br0" timeOffset="36790.88">7660 11083 925,'0'0'194,"0"0"-174,0 0 1,0 0 25,-95 111-2,79-50-11,5 9-11,3 5 0,5-1-5,3 0 0,0-7-7,13-6-2,10-12-8,-1-11 5,0-12-5,-1-10-8,-4-10-49,3-6-65,-2 0-116,-1-28-195</inkml:trace>
  <inkml:trace contextRef="#ctx0" brushRef="#br0" timeOffset="37301.13">8002 11287 843,'0'0'69,"0"0"-49,0 0 39,0 0-42,0 0-9,0 0-6,-76 45 1,67-45 3,2 0 5,3-11-4,2-6-5,2 0-1,0-1 7,0 4-8,6-1 2,13 4-2,7 3 0,-2 4-1,5 2 1,0 2 0,-4 0-1,0 0 1,-3 11 2,-5 9 1,2 6 8,-9 3 2,-1 7 11,-9 5-4,0 4-10,-19 4 0,-15-1 4,-4-6-12,0-10 3,5-12 2,4-8-6,2-10 4,7-2-2,7 0 4,6 0-3,7 0-2,0 0 3,0 0 17,0 0-15,17 0-2,10 0-5,4 2 6,-2 10 1,-7 0-5,-3 1-2,-8 2 0,-2-1-20,-2 0-83,2-3-110,1-10-122</inkml:trace>
  <inkml:trace contextRef="#ctx0" brushRef="#br0" timeOffset="37556.14">8383 11261 859,'0'0'196,"0"0"-136,0 0 11,0 0-51,0 0 5,13 122 15,-13-51-11,0 1-10,0 0 2,7-11-6,5-13-1,5-12-8,3-12-1,5-11 2,2-13-7,-1 0 4,-3-5-4,-2-16-24,-9 0-42,-12-4-63,0-1-197,-22 4-167</inkml:trace>
  <inkml:trace contextRef="#ctx0" brushRef="#br0" timeOffset="37676.17">8361 11630 760,'0'0'202,"0"0"-187,0 0-10,131-80 0,-82 52-5,-9 0-154,-11-1-250</inkml:trace>
  <inkml:trace contextRef="#ctx0" brushRef="#br0" timeOffset="37907.03">8664 11197 840,'0'0'172,"0"0"-144,0 0 25,135 3-8,-85 30 6,-1 13-13,-9 8-5,-7 6-8,-14 7 5,-15 3 7,-4 6-12,-23-2-12,-23 0-9,-4-9-2,1-15-2,5-8-15,13-16-32,9-16-59,5-10-181,7-8-314</inkml:trace>
  <inkml:trace contextRef="#ctx0" brushRef="#br0" timeOffset="38396.12">9849 11396 604,'0'0'383,"0"0"-356,0 0-24,0 0 40,0 101 15,0-43-9,0 0-13,0-3-13,3-5-7,1-7-11,1-7-5,-1-7-1,-1-4-9,-3-7-86,0-6-101,0-8-131</inkml:trace>
  <inkml:trace contextRef="#ctx0" brushRef="#br0" timeOffset="38555.13">9613 11775 378,'0'0'657,"0"0"-613,0 0-41,129-104 12,-52 71-10,3 3-5,-10 8-8,-6 2-250,-17 0-223</inkml:trace>
  <inkml:trace contextRef="#ctx0" brushRef="#br0" timeOffset="38973.16">10385 11307 835,'0'0'125,"0"0"-113,136-96 20,-80 78 44,-10 14-44,-10 4-2,-10 8-18,-16 21-12,-10 5 0,-3 3 1,-25-1 6,-8-1-2,-1-7 2,4-8-6,10-6 1,7-8 1,9-3-1,7-3 2,0 0 3,0 0-7,0 0-2,13 0 2,18 0 0,4 5 1,4 5-1,-7 7 0,-9 4 0,-11 5 1,-12 2 8,0 6 0,-18-1 5,-19 1-1,-6-5 1,-2-2-8,-1-8-2,7-6-1,8-9-3,4-4-11,16 0-43,9-17-51,2-15-142,7-6-207</inkml:trace>
  <inkml:trace contextRef="#ctx0" brushRef="#br0" timeOffset="39512.16">11335 11238 918,'0'0'102,"0"0"-87,0 0 20,0 0 16,0 0-22,0 0 6,-146 127-13,109-74-10,6 0-5,8-6 2,12-7-3,11-6-5,0-8-1,11-9-2,18-12-3,8-5-13,7-2-4,0-22 5,1-6 0,-5-4-5,-9 2 14,-9 6 8,-9 8 3,-6 8 5,-7 6 25,0 4 2,0 0-20,-9 20-14,-7 10 1,8 8-1,3-2-1,5-2-1,0-5-1,29-12 1,9-8 0,11-9 2,5 0-1,-6-13 2,-7-17 3,-10-4 1,-15-4-1,-12-6 12,-4 1 5,-2 2-1,-23 9-6,-5 12-1,-2 11-14,-6 9 0,2 0-12,2 14-57,6 10-77,10 5-215</inkml:trace>
  <inkml:trace contextRef="#ctx0" brushRef="#br0" timeOffset="39879.15">11820 11721 1010,'0'0'76,"0"0"-53,90-127 52,-61 73-39,-2-1-14,-14 7-3,-9 9-17,-4 13 4,0 9-5,-23 12 1,0 5-2,-2 0-4,4 1-13,9 13 1,7 4-11,5 0-7,0 7 10,20 0 10,11 2 3,4 1 6,6-4 4,1 1 1,1 2 2,-11 1 6,-6 0 11,-15-2 11,-11 3-12,0 0-2,-31 2-8,-12-4-3,-1-2-5,6-11-69,6-8-62,12-6-155,10-4-128</inkml:trace>
  <inkml:trace contextRef="#ctx0" brushRef="#br0" timeOffset="40397.07">12438 11297 945,'0'0'99,"0"0"-95,0 0-2,0 0 20,0 0-12,0 0-4,-63 93-5,47-83 0,5-9-1,1-1-3,3-1 3,3-16 0,4-6-2,0-2-16,0 4 15,15-1-2,7 5 1,5 7 3,1 5 1,5 5 0,-2 0-3,0 0 3,-5 12 4,-4 13-2,-6 8 6,-9 2 10,-7 12-4,0 1 1,-23 3 1,-12 4-9,-7-6-2,-1-4-2,3-12-1,9-12-2,6-10-10,8-11-8,10 0 18,3-4 4,4-14 0,0-1-3,22 2 0,5 4 2,2 9 10,2 4 6,1 0 6,3 6-1,-2 10-3,-8 2-9,-3 4-5,-11-1-5,-5 0-2,-6 0-31,0-5-109,0-9-210,3-7-247</inkml:trace>
  <inkml:trace contextRef="#ctx0" brushRef="#br0" timeOffset="40675.11">12917 11214 1044,'0'0'112,"0"0"-84,0 0-10,0 0 5,0 0-3,62 125 14,-62-54-10,0 4-1,0 0 1,0-5 0,0-10-12,0-15 1,11-13 0,10-12-7,6-13-2,2-7 0,4-1 1,2-25-5,-6-4-2,-6-2-27,-14-5-17,-9-1-56,0-2-207,-16-2-307</inkml:trace>
  <inkml:trace contextRef="#ctx0" brushRef="#br0" timeOffset="40848.03">12884 11448 1005,'0'0'126,"0"0"-106,195-60 15,-105 30 10,-8-3-26,-15 5-10,-24 6-9,-22 7-6,-21 4-54,-4 9-68,-44 2-271</inkml:trace>
  <inkml:trace contextRef="#ctx0" brushRef="#br0" timeOffset="41553.25">7048 12066 495,'0'0'107,"0"0"-44,0 0 40,0 0 21,0 0-27,0 0-31,129 106-15,-54-87-12,26-1 3,24-1-9,31-5-8,29-3-5,35-9-1,33 0 0,21 0-1,24 0 1,14 0 5,15 0-11,7-3-1,-3-3 0,2-2 5,-10 0 7,-18 0-4,-24-6-7,-45 0-9,-44-4 8,-54-3-10,-53 5 6,-41 2-8,-27 5 3,-17-3 0,-25-2-3,-33-2-22,-25 4-39,-15 5-23,-16 7-57,-11 0-160,-14 4-267</inkml:trace>
  <inkml:trace contextRef="#ctx0" brushRef="#br0" timeOffset="42038.38">8689 12746 644,'0'0'134,"0"0"-116,0 0 41,0 112 47,-8-73-45,-3 3-16,-1 3-8,-2-5-9,1-4-8,1-9-6,7-10-5,5-11 1,0-2-5,0-2 2,25-2 10,17 0 20,18 0-11,12-15-9,6 1-6,-6-1 2,-16 5-13,-16 6-2,-18 4-22,-11 0-43,-9 0-80,-2-3-118,-4 0 5,-21-9-186</inkml:trace>
  <inkml:trace contextRef="#ctx0" brushRef="#br0" timeOffset="42258.72">8871 12954 648,'0'0'179,"0"0"-137,0 0 72,-24 136-25,22-74-21,2 4-5,-5 7-25,-2-4-18,-2-4-3,-4-5-7,-1-11-8,-1-5 3,3-15-3,4-9 2,1-7-4,5-7-17,2-6-39,0 0-71,5-8-170,21-26-196</inkml:trace>
  <inkml:trace contextRef="#ctx0" brushRef="#br0" timeOffset="43025.29">14292 11608 1030,'0'0'134,"0"0"-131,0 0 4,0 0 17,150-22 3,-85 4 7,-1 2-27,-18 2-7,-10 6-25,-13 4-72,-14 0-110,-9 4-153</inkml:trace>
  <inkml:trace contextRef="#ctx0" brushRef="#br0" timeOffset="43202.8">14216 11923 937,'0'0'156,"0"0"-145,0 0 22,134-26 15,-47 1-17,3 6-5,-12 3-20,-16 5-6,-15 10-33,-13-5-113,-10-2-204</inkml:trace>
  <inkml:trace contextRef="#ctx0" brushRef="#br0" timeOffset="43996.13">16000 11240 750,'0'0'166,"0"0"-139,0 0 44,0 0-14,0 0-24,-154 29 16,105 17-20,2 8-3,5 9-5,11 2-11,15-4-4,14-5-3,2-8-1,22-10 0,20-16-2,7-15-8,7-7-7,-1-17-10,2-22-1,-10-6 14,-8-1 6,-12 0 6,-15 12 4,-8 8 0,-4 12 2,0 8 14,0 6-2,0 0-18,-11 26-3,-5 14 3,7 2-1,8 4-2,1-4 3,0-10-3,19-6 1,12-11 2,11-14 0,1-1 0,-1-5 8,-3-23-7,-13-9 3,-10-4 25,-12-5-7,-4 0-6,0 5-3,-25 5-7,-4 12-5,-6 9-2,1 13-5,5 2-30,3 2-45,15 25-68,4 4-220,7 10-105</inkml:trace>
  <inkml:trace contextRef="#ctx0" brushRef="#br0" timeOffset="44327.12">16439 11789 17,'0'0'931,"0"0"-901,104-139-10,-63 81 84,-7-4-74,-12 6-11,-13 12-7,-9 6-11,0 14 4,-21 10-5,-5 7 0,-4 7-25,5 0 1,6 7 10,11 12-6,8 8-15,0 3-2,21 2 14,16 0 9,7 0 7,-1-3 7,1 2 0,-13-3 3,-8-2 20,-15 2 1,-8-3 6,0-4-10,-13 5-3,-13-5-9,-3-3-8,4-3-39,9-7-115,9-8-89,7 0-93</inkml:trace>
  <inkml:trace contextRef="#ctx0" brushRef="#br0" timeOffset="44665.12">17010 11285 860,'0'0'114,"0"0"-110,0 0 15,-20 103 27,17-43-8,3 9 10,0 6-32,0 1-5,0-7-3,11-13-5,7-16-2,7-13 1,4-15-1,8-12 3,6 0 4,2-25-1,-5-10-5,-9-2 0,-15 5 0,-14 1 1,-2 3 6,-14 12 5,-23 7 1,-8 9-15,-4 0-1,3 5 1,7 13-33,10-2-54,16-6-103,8-4-174</inkml:trace>
  <inkml:trace contextRef="#ctx0" brushRef="#br0" timeOffset="44966.45">17458 11350 952,'0'0'105,"0"0"-93,0 0-8,9 101 35,-3-41-4,1 9 7,-3 1-21,-1-2-9,-1-7 0,1-14-7,3-8 0,4-17-3,7-8 11,6-11-9,0-3 2,4-3-2,2-19-4,-2-2-60,-2-2-93,-12-2-199,-6 0-300</inkml:trace>
  <inkml:trace contextRef="#ctx0" brushRef="#br0" timeOffset="45138.12">17418 11690 506,'0'0'655,"0"0"-640,0 0-14,113-76 14,-50 54-8,-8 6-7,-12 6-43,-16 2-167,-16-2-83,-6-6-190</inkml:trace>
  <inkml:trace contextRef="#ctx0" brushRef="#br0" timeOffset="45716.68">18530 11407 689,'0'0'141,"0"0"-81,0 0 12,0 0-19,0 0-3,-18 133 5,18-72-18,0-6-25,0-3-5,7-7 1,2-7-8,0-8-2,-4-2-68,-2-5-76,-3-8-123,0-5-72</inkml:trace>
  <inkml:trace contextRef="#ctx0" brushRef="#br0" timeOffset="45880.2">18276 11823 881,'0'0'127,"0"0"-119,0 0 6,92-106 7,-4 71-21,11 7 0,-3 2-1,-17 4-237,-15 5-192</inkml:trace>
  <inkml:trace contextRef="#ctx0" brushRef="#br0" timeOffset="46284.34">19039 11392 349,'0'0'422,"0"0"-408,0 0 14,156-73 91,-110 73-85,-7 2-9,-18 27-21,-13 2 3,-8 7-7,-12 5 10,-26-5-4,-2-2-3,-4-8 0,12-6 3,4-7-4,12-6-1,6-5 0,6 0-1,4-1 0,0-2-4,6 5-2,23-1 6,10 0 8,5 4-8,4 3 12,-7 5 1,-9 3 0,-10 6-11,-15 3 1,-7 0 4,-2 3 5,-33-4-1,-7 1 4,-4-7-3,-3-6-5,4-5-2,5-8-3,8-3-2,11 0-47,11-10-75,10-18-144,0-6-164</inkml:trace>
  <inkml:trace contextRef="#ctx0" brushRef="#br0" timeOffset="46803.23">19805 11401 1021,'0'0'27,"0"0"-25,0 0 19,0 0-8,0 0 10,-118 116-4,95-69-11,6 3-5,7-8 0,6-4-1,4-6-2,0-11-2,4-7 2,21-10 2,10-4 1,13 0 0,8-17-3,-5-9-3,-2-7 2,-12-2-8,-7 5 9,-12 7 3,-9 8-2,-7 7 8,-2 5 10,0 3 7,0 0-9,-2 15-17,-14 19-3,-2 4 2,6 3 1,11-5-2,1-4 1,0-5 1,18-8 0,13-10-3,9-9 6,2 0 1,3-9 1,-9-21 7,-7-4 7,-10-9 3,-12-3 1,-7 0-2,0 4-8,-9 9 3,-13 8-14,-9 15-2,-3 10-9,-1 0-49,6 18-61,6 11-153,12 6-131</inkml:trace>
  <inkml:trace contextRef="#ctx0" brushRef="#br0" timeOffset="47162.34">20385 11794 768,'0'0'86,"0"0"-66,122-147 126,-89 86-107,-10 5 3,-10 6-20,-11 12-1,-2 8-10,-6 14-10,-21 8-1,-4 6-3,0 2-22,8 0 6,8 6-7,10 14-12,5 0 9,0 4 8,23-2-4,11 0 16,5-2 9,3-2 0,1-1 5,-3 3 21,-11-1 17,-11 1-4,-11 1 3,-7 0-13,0 5-5,-25 2-5,-10 2-10,-8-3-8,5-7-1,3-9-82,8-8-53,12-3-119,7-4-123</inkml:trace>
  <inkml:trace contextRef="#ctx0" brushRef="#br0" timeOffset="47694.04">21120 11221 813,'0'0'85,"0"0"-71,0 0-11,0 0 59,0 0-37,0 0-9,-47 94-8,23-79-3,2-6-4,4-5 4,4-4-1,4 0 6,5-1-2,3-18-8,2-3-2,0 0-10,17 4 1,10 3 5,4 0-2,-1 5 7,3 6 1,-4 4 0,-2 0 5,-5 9-1,-3 16-2,-4 3 7,-2 7-4,-5 2 13,0 8 11,-8 3-2,0 5-7,-5 5-8,-24-3-1,-9-3-5,-4-7-2,4-15-2,5-13-2,8-13 2,5-4 9,6 0-5,10-4 4,4-7-1,0-3 6,0 3 2,18 3-13,6 8 3,5 0-1,4 0-2,1 15 4,-3 4 4,-6 4-12,-5-1 0,-5 0 0,-6-2-16,1 0-90,-6-8-205,2-8-185</inkml:trace>
  <inkml:trace contextRef="#ctx0" brushRef="#br0" timeOffset="47958.95">21562 11255 997,'0'0'128,"0"0"-117,0 0-3,0 0 21,40 105 8,-40-31-1,0 6-8,0 2-8,0-7 2,0-16-1,6-13-4,19-13-5,2-9-3,6-11-9,3-13 5,-1 0-1,0-13-4,-10-11-34,-6-2-46,-11-4-72,-8-1-206,0-1-252</inkml:trace>
  <inkml:trace contextRef="#ctx0" brushRef="#br0" timeOffset="48123.65">21544 11584 919,'0'0'145,"0"0"-122,0 0 11,185-48-12,-103 29-11,-11-1-3,-17-1-8,-21 5-2,-19 2-54,-14 5-9,-11 8-63,-38 1-225</inkml:trace>
  <inkml:trace contextRef="#ctx0" brushRef="#br0" timeOffset="48692.1">17447 12258 466,'0'0'163,"0"0"-132,0 0 78,0 0 39,0 0-81,0 0-36,52 60 54,30-32 2,29 2-33,34-4-6,33-2-21,32-6-7,31-9-7,21-7-9,20-2-1,9-2 1,1-17 8,-17-3-7,-26 0 8,-28-4-10,-41-1 6,-30-5-2,-37 3 10,-30 0-11,-27 6 3,-25 5-8,-18 3-1,-13 6-26,0 3-69,-32 6-105,-21 0-191</inkml:trace>
  <inkml:trace contextRef="#ctx0" brushRef="#br0" timeOffset="49119.07">18871 12705 714,'0'0'165,"0"0"-155,0 0 73,0 132 0,0-81-33,0 0-13,-4 2-17,-9-2-14,-5-7 8,5-10-9,3-10 7,6-10-6,2-11 1,2-3 5,10 0 9,35-3 5,20-16 5,16-3-10,8-4-9,-7 4-6,-13 7 4,-16 3-10,-22 7-2,-15 3-35,-11 2-37,-5-4-92,0-2-167,-29-4-99</inkml:trace>
  <inkml:trace contextRef="#ctx0" brushRef="#br0" timeOffset="49345.67">19050 12936 87,'0'0'877,"0"0"-824,0 0-18,-5 119 100,5-52-77,0 16-10,0 3-21,0-2-7,0-6-5,-12-9-2,-6-13 0,-3-17-5,1-9 0,2-14-8,2-6 2,7-8-2,2-2-13,6 0-48,1-25-72,0-16-314</inkml:trace>
  <inkml:trace contextRef="#ctx0" brushRef="#br0" timeOffset="58021.03">1370 14841 542,'0'0'138,"0"0"-35,0 0 43,0 0-79,0 0-44,0 0-14,0 0-8,-11 72 25,11-18 42,-5 4-21,5 4-13,-4-4-9,2-3-14,2-11-5,0-9 2,0-12-6,0-9 3,11-2-3,9-3 1,7-4 1,8-3 5,7-2-2,6 0-4,1 0-3,2-2-5,-6-8-66,-1-2-64,-11-4-176,-10-4-144</inkml:trace>
  <inkml:trace contextRef="#ctx0" brushRef="#br0" timeOffset="58321.73">1968 14740 629,'0'0'107,"0"0"-24,0 0 43,146-22-50,-67 7-31,-4-2-14,-3 3-2,-15 1-19,-14 8-7,-16 1-3,-14 4-30,-11 0-75,-2 2-119,-13 18 4,-22-1-191</inkml:trace>
  <inkml:trace contextRef="#ctx0" brushRef="#br0" timeOffset="58735.15">2050 14793 398,'0'0'88,"0"0"5,0 0 15,0 0-45,0 0-17,0 0 2,-7-3-4,7 11-33,-2 23 9,2 9 25,0 14 21,0 11-11,0 8-1,0 13-7,0 7-8,2 4-20,5 2-1,1-1-2,-5 1-8,4-1-1,-7 0-1,0-9-1,0-9 3,0-12-4,0-21 1,0-8 2,0-14-2,0-11 3,0-9-1,0-1-1,0-4-1,0 0 0,11 4-1,12-4 2,10 0-1,11 0-2,10 0-3,10 0-24,13-13-70,2-6-181,2-17-414</inkml:trace>
  <inkml:trace contextRef="#ctx0" brushRef="#br0" timeOffset="59611.02">2959 15115 536,'0'0'141,"0"0"-76,0 0 57,0 0-27,0 0-28,0 0-4,-16-6-26,-7 6-17,-6 15-3,-7 12-5,0 16-1,0 10-5,7 8 2,7 0-2,11-6-3,11-6-3,0-18 0,18-9 0,13-10 0,5-10-1,6-2-2,2-6-2,1-21-5,-2-4 0,-8-4-1,-3-2 3,-8 3 7,-9 6 1,-9 11 1,-3 3 1,-3 8 1,0 6-2,0 0-1,0 7-14,0 18 4,0 4 10,-4 5 0,4-4 1,0-2-1,0-6-2,18-3-1,2-6 2,8-9 0,7-4 1,-2 0 0,-2-4 7,-6-18-1,-8-6-1,-3-5 10,-12-4 8,-2-4 21,0 6-10,-12 3-12,-9 6-11,-4 8 1,-4 11-12,-2 7-6,2 0 1,4 17-34,7 9-65,12 6-110,6-3-95,0 0-154</inkml:trace>
  <inkml:trace contextRef="#ctx0" brushRef="#br0" timeOffset="60000.77">3444 15598 590,'0'0'399,"0"0"-360,0 0-3,93-122 28,-62 68-27,0 6-19,-13-1-4,-13 3-4,-5 12 2,0 10-3,-12 11-9,-5 9-6,-8 4-10,0 0-30,3 0-7,4 14 14,9 0 33,8 4-1,1 2 0,0 1 5,23 8 0,9-5 4,8 1 2,0-2-1,2 0-1,-3-2-1,-14-7 3,-4 2 16,-9 0 6,-12 1-4,0 4 7,0-3 4,-16 5-18,-7-4-8,2-3-7,-1-1 0,7-11-61,2-4-45,1 0-85,6-12-111</inkml:trace>
  <inkml:trace contextRef="#ctx0" brushRef="#br0" timeOffset="60458.55">3840 14522 978,'0'0'66,"0"0"-64,0 0 41,129-56-14,-93 56-19,-12 14-10,-7 18-5,-11 4 4,-6 3 1,-6 2-1,-22-1 1,-7 0 5,2-11 2,1-5-3,8-10-3,14-6 3,6-7 0,4-1-2,0 0-2,0 4-8,14-2 5,15 6 3,8 5 3,5 1-1,1 0 5,-9 4 4,-12 0-4,-11-2 2,-11 6-1,0 4 8,-33 4 12,-15 0-12,0-4-8,-4-4-5,6-8-1,14-4-2,10-3-9,16 2-70,6-5-147,15-2-145</inkml:trace>
  <inkml:trace contextRef="#ctx0" brushRef="#br0" timeOffset="61015.09">4482 15204 625,'0'0'93,"0"0"-88,0 0 52,0 0-21,0 0-23,0 0-5,-89 104 5,66-101 16,-1-3 11,4 0-8,0-9-10,7-9-9,10-8 2,3 1-8,0 4-7,5-1 2,17 2-2,7 5 2,5 1 2,1 10 0,1 4-4,-3 0 7,-4 4-3,-6 18-1,-6 2-2,-5 10 5,-10 3 7,-2 7-7,0 2 8,-23 6 11,-13-6-5,-5 2-5,-7-8-6,4-9 1,4-8-8,8-13 9,11-7-6,6-3 2,9 0 0,6 0 0,0-5-5,0-7-2,11 3-2,12-4 2,4 12 2,2 1 1,0 0 3,-1 0-6,-4 9 0,-3 14-3,-6-5 0,-1 4-36,-6-4-113,0-8-157,-4-6-158</inkml:trace>
  <inkml:trace contextRef="#ctx0" brushRef="#br0" timeOffset="61300.25">4830 15151 956,'0'0'158,"0"0"-157,0 0 4,0 0 25,19 111 26,-14-48-21,-5-2-4,0 7-8,0-6-4,0-8-3,0-9-11,0-15 1,12-10-4,3-6 3,5-7-2,5-7 1,2 0-1,2 0-3,-3-9-26,-4-9-51,-8-3-81,-14-2-185,0-5-183</inkml:trace>
  <inkml:trace contextRef="#ctx0" brushRef="#br0" timeOffset="61442.04">4809 15490 701,'0'0'286,"0"0"-245,0 0-37,0 0 12,163-68-16,-105 46 0,-6 0-81,-17 1-207,-19-4-346</inkml:trace>
  <inkml:trace contextRef="#ctx0" brushRef="#br0" timeOffset="61854.01">5097 14869 905,'0'0'20,"0"0"-17,164-54 22,-96 41-17,-3 4 2,-12 4-2,-9 0-4,-7 5 11,-16 0 22,-2 5-12,-9 19-5,0 21 16,-1 11 22,-1 13-7,6 10-17,-1 11-9,10 9-15,1 8 2,2 0-7,6 4 3,-6-7 3,-6-8-3,-8-6 6,-12-10 3,-3-12 6,-34-3 6,-17-10-3,-13-6-4,-8-8-6,-2-15-3,9-17-11,10-9 0,13 0-2,11-18-5,11-14-46,10-4-44,13-8-124,0-14-481</inkml:trace>
  <inkml:trace contextRef="#ctx0" brushRef="#br0" timeOffset="62102.14">6372 15441 948,'0'0'124,"0"0"-111,118-11 4,-60-4 23,-8 0-38,-8 1-2,-13 2-97,-15 4-202,-14 5-80</inkml:trace>
  <inkml:trace contextRef="#ctx0" brushRef="#br0" timeOffset="62303.51">6314 15721 888,'0'0'155,"0"0"-130,0 0 46,126-9-5,-68-8-31,-6-5-22,-2 3-5,-14 2-3,-10 3 4,-15 6-9,-11 8-4,0 0-64,-27 0-145,-13 0-312</inkml:trace>
  <inkml:trace contextRef="#ctx0" brushRef="#br0" timeOffset="63444.99">7491 15150 624,'0'0'226,"0"0"-157,0 0-14,0 0-27,0 0 21,0 155 54,0-86-52,0-7-12,-6-8-8,1-10-11,3-8-4,2-10-5,0-11-4,0-7 3,13-4 0,6-2-2,7-2-2,8 0-1,1 0-5,3-14-21,7-4-72,1-13-100,1-5-259</inkml:trace>
  <inkml:trace contextRef="#ctx0" brushRef="#br0" timeOffset="63746.53">8427 14742 1027,'0'0'25,"0"0"-18,187-51 65,-104 39-21,-2 7-12,-4 5-21,-10 0-10,-11 0-7,-15 0 2,-15 5-3,-15-2-38,-6 1-63,-5-4-57,0 5-82,-29-5-24</inkml:trace>
  <inkml:trace contextRef="#ctx0" brushRef="#br0" timeOffset="64126.65">8407 14797 622,'0'0'179,"0"0"-152,0 0 7,0 0 50,-9 102 10,18-34 9,3 14-24,1 14-35,-4 9-3,-2 7-10,-5 2-9,-2-2-9,0 5-6,-6-6 2,-13-4-3,-3-8 0,5-19-2,-2-5 1,5-12-1,4-13 2,5-11-6,5-12 5,0-8-4,0-4-1,14-1 4,17-3 4,13-3 0,10-4 13,11-4-7,-3 0-8,-2 0-6,-6 0 0,-8 0-53,-1 0-35,-7 0-122,-9-26-341</inkml:trace>
  <inkml:trace contextRef="#ctx0" brushRef="#br0" timeOffset="65026.63">9651 14712 413,'0'0'200,"0"0"-76,0 0 61,0 0-48,0 0-11,0 0-54,-36-76-42,-11 112-21,-1 10-1,4 12 0,3 5-5,12-3 0,9-4 0,13-8-2,7-8 2,3-5-3,28-12-3,7-12-5,14-10-10,0-1-13,6-8-9,-3-19-7,-7-4 5,-12-5 23,-11 7 18,-15 2 1,-8 11 3,-2 4 0,0 12 9,-2 0-9,-11 0-3,-3 26-2,4 9 1,0 2 1,10-1 1,2-2-1,4-5 0,23-8 1,8-7-1,6-14 3,-1 0-2,-2-4 4,-3-22-1,-6-2 3,-11-7 1,-9-2 25,-9 1-1,0 0-10,-25 6-9,-9 12-12,-3 6-1,-3 12-2,5 0-11,7 18-61,8 12-51,10 1-154,10 4-59</inkml:trace>
  <inkml:trace contextRef="#ctx0" brushRef="#br0" timeOffset="65348.93">10035 15204 562,'0'0'203,"0"0"-86,0 0 11,155-111-48,-107 65-49,-4-2-5,-13-1-12,-15-4-6,-16 9-3,0 10-1,-11 10-4,-11 12-3,-3 12-6,4 0-29,5 0 3,6 17 3,8 8 17,2 1-2,6 0 13,23 1 3,12 2 1,1-3 1,-2 3 1,-6-2 0,-10 5 3,-12-6-5,-12 2 4,0 0-3,-16-2-1,-9-6 2,1-4-2,6-7-108,5-9-111,6 0-132</inkml:trace>
  <inkml:trace contextRef="#ctx0" brushRef="#br0" timeOffset="65680.27">10712 14570 973,'0'0'47,"0"0"-22,0 0 17,0 0-23,0 126 35,-10-60-19,3 6-14,-3-5 3,6-1-7,4-18-11,0-6-3,11-12 0,17-12-1,5-8 1,0-10 0,5 0 1,-3-6-1,-3-10 0,-12-4-3,-14 4-2,-6 2 2,-2 4-1,-31 8-1,-12 2-18,-4 0-11,-4 2-25,10 8-34,10-4-87,15-1-102,14-5-215</inkml:trace>
  <inkml:trace contextRef="#ctx0" brushRef="#br0" timeOffset="65979.66">11152 14592 769,'0'0'217,"0"0"-156,0 0-46,0 0 53,29 134-12,-26-67-22,-3 5-3,0-8-3,0-5-4,0-7-5,0-13-4,0-11-5,0-6-4,5-10 0,16-8-4,4-4 4,4 0-4,-4-4-2,2-10-16,-4-4-59,-12 0-114,-9-2-254</inkml:trace>
  <inkml:trace contextRef="#ctx0" brushRef="#br0" timeOffset="66131">11116 14939 882,'0'0'217,"0"0"-182,0 0-20,0 0 0,156-74-15,-71 50-9,-5-2-200,-8-1-380</inkml:trace>
  <inkml:trace contextRef="#ctx0" brushRef="#br0" timeOffset="66541.98">11967 14584 674,'0'0'139,"0"0"-74,0 110 72,0-55-76,0 3-12,0-7-19,3 0-10,1-7-5,3-2-8,-3-4-5,0-5-2,-2-8-35,-2-1-99,0-3-158,0-6-108</inkml:trace>
  <inkml:trace contextRef="#ctx0" brushRef="#br0" timeOffset="66708.9">11791 14982 932,'0'0'87,"0"0"-53,0 0-21,146-73-3,-67 47-10,8 1-12,-4 0-187,-18 3-59</inkml:trace>
  <inkml:trace contextRef="#ctx0" brushRef="#br0" timeOffset="67126.21">12481 14575 845,'0'0'55,"0"0"-20,144-46 58,-93 46-74,-13 5 1,-12 27-9,-17 6-5,-9 8-3,-13 0 4,-26 7 4,-9-12 5,-3-2-11,7-11-3,13-10 1,10-6-1,13-11 0,8 2 0,0-3 5,0 0-4,10 0 0,15-3-2,11 2 2,4 1-2,2 0 2,-2 4 2,-9 14-4,-15 9 0,-16-1-1,0 7 15,-22 1 4,-24 3 3,-8-10-10,0 4-8,2-14 2,15-4-4,7-8-2,18-5-5,8 0-77,4-26-103,10-10-362</inkml:trace>
  <inkml:trace contextRef="#ctx0" brushRef="#br0" timeOffset="67726.97">13303 14614 898,'0'0'87,"0"0"-30,0 0 17,0 0-57,0 0 11,-134 123-2,98-76-4,4 2-3,10-5-6,7-5-7,11-5-2,4-9 0,0-7-4,19-8-1,15-10 0,7 0-8,3-8-6,0-12-12,-6-5-4,-4-2 6,-9-1 8,-10 8 17,-8 10 1,-7 3 9,0 7 23,0 0-6,-7 0-11,-6 11-12,0 8 0,3 6-3,8-5-1,2-3 0,0 0 0,6-5 0,17-3 0,12-2-3,6-7 3,6 0-1,-2 0 1,-10-10 1,-10-13 4,-10-2 1,-11-3 7,-4-6 15,0 0-1,-9 4 1,-13 3-13,3 13-9,-6 5-6,0 9 0,3 0-2,-5 5-18,5 17-76,6 9-189,3 1-180</inkml:trace>
  <inkml:trace contextRef="#ctx0" brushRef="#br0" timeOffset="68087.04">13698 15061 786,'0'0'181,"0"0"-128,0 0 18,126-138-33,-92 94-17,-12-5-5,-11 3-10,-11 6-2,0 13 0,-6 10-4,-15 13-3,-1 4-9,2 0-21,4 12 1,4 6 12,11 5 5,1-2 6,0 4-1,22-5 10,10-2 0,6 0-1,-1 0 3,1 0 1,-5-1-1,-11 6 17,-7 0 21,-13 0-9,-2 7-16,-18 0-1,-21-2-4,-3-2-10,3-8-29,9-10-79,11-8-103,5 0-46,12-18-297</inkml:trace>
  <inkml:trace contextRef="#ctx0" brushRef="#br0" timeOffset="68604.98">14408 14601 769,'0'0'79,"0"0"-50,0 0 55,-37 113-63,18-88-17,2-12 3,3-7-2,3-6 5,3 0-2,-2-4 3,6-18-4,4-2-7,0-4-3,0 4-7,20 1 1,3 6 6,2 5 2,5 6 1,0 4 0,7 2 0,-5 0 0,-3 5 1,-6 18 4,-4 9 7,-8 8 2,-2 6 11,-9 7 8,0 3-8,-31-3-9,-10 5-7,-7-7 1,0-10-10,13-16 5,12-11-5,15-12 5,5-2 11,3-2 2,0-18-4,0-2-10,13 0 2,10 8 6,6 7 1,2 7 3,1 0-1,5 5 2,-6 19-7,-9 5-9,-3-4-1,-8 8 0,-9-7-8,0-4-55,-2-7-115,0-8-160,4-7-136</inkml:trace>
  <inkml:trace contextRef="#ctx0" brushRef="#br0" timeOffset="68866.96">14879 14570 844,'0'0'189,"0"0"-122,0 0-10,0 0-26,55 121 16,-55-50-8,0 0-10,0-7-2,0-6-10,0-10-1,0-8-9,12-14-1,7-8-3,8-8-1,4-10 3,0 0-2,1-8-3,-6-15-26,-1 0-37,-14-5-87,-11-2-231</inkml:trace>
  <inkml:trace contextRef="#ctx0" brushRef="#br0" timeOffset="69040.04">14814 14843 912,'0'0'208,"0"0"-175,157-18 38,-66-5-31,2 1-24,-9 0-10,-20 3-4,-27 2-2,-27 9-33,-10 6-36,-36 2-175,-35 0-309</inkml:trace>
  <inkml:trace contextRef="#ctx0" brushRef="#br0" timeOffset="69630.86">10014 15741 212,'0'0'375,"0"0"-352,0 0-15,0 0 134,0 0-52,0 0-47,90 12 48,6-7-9,33-2-17,36-3-13,38 0 6,40 0-11,38-8-8,38-4-19,26-2-10,23-1 1,4-2-5,-9-1 0,-21 0-6,-39-4 0,-47 0 5,-57 3 13,-55 3 2,-53 6-4,-38 1-15,-25 5-1,-28 4-1,-7 0-44,-51 0-63,-33 0-159,-25 0-380</inkml:trace>
  <inkml:trace contextRef="#ctx0" brushRef="#br0" timeOffset="70006.97">11866 16044 680,'0'0'145,"0"0"-125,-43 101 54,26-42 14,2 3-67,-1-8-3,3-4-2,5-11 4,4-15-4,4-10-1,0-6-2,0-8-2,12 0 8,28 0 23,23-5 17,11-9-31,13-7-12,-6 3-12,-6 8 2,-17 6-6,-25 4-40,-18 0-105,-15 0-129,0-5 15,-30-8-129</inkml:trace>
  <inkml:trace contextRef="#ctx0" brushRef="#br0" timeOffset="70217.5">12097 16218 708,'0'0'106,"0"0"-83,0 0 124,10 121-60,1-63-27,-1 0-10,-6 4-16,-4-4-12,0 0-2,0-8-12,-2-2-4,-10-12-2,-1-13-1,7-5-1,2-10-16,4-8-75,0 0-89,22-22-219</inkml:trace>
  <inkml:trace contextRef="#ctx0" brushRef="#br0" timeOffset="71048.11">15515 14783 572,'0'0'267,"0"0"-208,0 0-31,129-22 70,-54 22-64,3 0-1,0 0-7,-8 1-12,-8 7 6,-8-6-4,-12 5 3,-15-6-5,-12 3-7,-11-4-7,-4 0 15,0 0 4,0 0 17,0 0-7,0 0-9,0 4-8,0 3-7,0 10 0,-2 12-1,-5 7 6,0 10 5,4 7-3,0 18-6,3 9 4,0 14-1,0 5-1,0-1-6,0 4 11,0-2-8,3 3 2,0 3-1,4-3 1,-2 3-1,-1 1 1,-4-2-5,0-9 6,0-11-7,-16-17 11,-8-18 0,-12-6 1,-5-13 1,-13-4-1,-8-8-5,-8-6-5,1-5-1,4-8-2,7 0-19,14-4-54,9-13-55,8-6-267</inkml:trace>
  <inkml:trace contextRef="#ctx0" brushRef="#br0" timeOffset="89789.78">16547 15244 249,'0'0'136,"0"0"-52,0 0 14,0 0-8,0 0-29,0 0-2,0 0 0,25 0 40,7 0-27,8 0-18,1 0-2,3-12-14,-8 6-13,-9-2-11,-8 3-9,-7 5-4,-3-1-1,-1 1-30,-4 0-82,-4 0-126,0 6-56</inkml:trace>
  <inkml:trace contextRef="#ctx0" brushRef="#br0" timeOffset="90104.83">16541 15499 599,'0'0'97,"0"0"-92,0 0 56,0 0 25,0 0-8,148 13-25,-84-26-7,2-13 11,-9-1 6,-14 10-19,-19 6-24,-15 2-15,-9 8 2,0 1-7,-7 0-25,-15 0-117,-7 0-176,-2 0-145</inkml:trace>
  <inkml:trace contextRef="#ctx0" brushRef="#br0" timeOffset="92773.9">17877 14853 28,'0'0'140,"0"0"-42,0 0 1,0 0 12,0 0-19,0 0-11,0 0-4,11-46-5,-11 46 11,0-5 7,0 5-32,0 0 2,0 0-23,0 0-16,0 9-12,0 23-3,0 8 10,0 6 13,0-4-8,0-5-1,0 2-10,0-8-5,0 0-3,0-4 1,0-4-3,0 0 0,0-5-39,0 0-88,0-3-148,0-3-126</inkml:trace>
  <inkml:trace contextRef="#ctx0" brushRef="#br0" timeOffset="93120">17393 15534 544,'0'0'42,"0"0"-6,0 0 98,0 0-57,166 0 25,-69 0-44,7-10-23,4 2-2,-1-6 11,-2 2 3,-12-2-7,-12 0-6,-17-2-10,-20 6-10,-14 3-7,-17 0-4,-10 7 0,-3 0-3,0 0-15,-16 0-62,-16 0-113,-7 10-68,-9 8-69</inkml:trace>
  <inkml:trace contextRef="#ctx0" brushRef="#br0" timeOffset="93584.62">17589 15793 430,'0'0'170,"0"0"-153,0 0 30,0 0 72,-2 130-55,2-80 1,0 3-20,0-1-16,0-6-2,0-2-6,-6-12 2,-2-2-5,2-8-5,-2-8 0,7-8 3,-1-6-8,2 0-1,0 0 16,0 0 10,0 0 0,27-14-13,9-7-4,8 2 7,9-5-3,1 9-4,0 4-4,-10 3-10,-9 8-2,-10 0-2,-7 0-20,-5 0-70,-8 0-79,-5 0-115,0 0-49</inkml:trace>
  <inkml:trace contextRef="#ctx0" brushRef="#br0" timeOffset="93826.24">17824 16003 681,'0'0'119,"0"0"-108,0 0 89,0 0-4,-5 135-35,5-69-13,0 11-16,3 3 2,-3-5-10,0-8-6,0-13-5,0-10-5,0-12 4,-3-6-2,-6-12-5,5-10-4,1 1 4,3-5-5,0-5-21,0-27-116,0-24-316</inkml:trace>
  <inkml:trace contextRef="#ctx0" brushRef="#br0" timeOffset="94514.8">18674 15033 637,'0'0'34,"0"0"72,0 0 6,0 0-100,0 0-11,0 0 37,19 86 31,-15-37-7,-4 9-5,0-5-13,0 5-12,0-12-12,-4-7-5,-3-7-3,7-13-2,0-2-3,0-3-1,0-2 2,11-2-1,7-2-1,9-4 2,4 1 1,3-5-2,-1 0-3,-2 0-1,-4-3-3,-5-3-24,-4-2-67,0 2-73,-3-12-156,-5 0-120</inkml:trace>
  <inkml:trace contextRef="#ctx0" brushRef="#br0" timeOffset="94839">19328 14904 211,'0'0'673,"0"0"-642,0 0 18,0 0 60,116-39-73,-58 29 2,13-4-12,5 2-4,-8-1-6,-11 8-5,-19-4-11,-20 7-1,-16 2-20,-2 0-70,-12 0-100,-23 11-33,-12-3-187</inkml:trace>
  <inkml:trace contextRef="#ctx0" brushRef="#br0" timeOffset="95150.34">19319 14957 651,'0'0'106,"0"0"-95,0 0 105,-54 144-29,54-82-60,0 7 7,0 1-1,0-2 1,0-2 2,0-8-9,0-7-1,0 0 0,0-6-8,-6-7-6,2-5 1,2-10-5,2-9 1,0-5-1,6-6 2,21-3 2,11 0 10,9-3-9,-3-11-4,-3 1-4,-6 3-5,-10 6-20,-3 4-67,-8-5-119,-9 2-226</inkml:trace>
  <inkml:trace contextRef="#ctx0" brushRef="#br0" timeOffset="95758">20071 15066 682,'0'0'134,"0"0"-122,0 0 77,0 0-8,0 0-61,-125 59-1,94-16-4,2 7 0,0-5 3,6 4 6,6-4-15,12-12 1,5-5-9,0-5 2,8-14-1,19-5-2,7-4 5,9 0-5,1-24 0,1-6-24,-9-4-3,-1 0 9,-11 4 16,-8 4 2,-9 12 2,-7 2 7,0 9 8,0 3 10,0 0-19,0 15-8,-10 11 0,0 6 5,-3-1-5,7 1 1,6 0 0,0-11 3,6-3-6,17-10 6,9-8-3,5 0-1,4 0 5,-1-26-1,-9-4 0,-4-6 1,-13-4 2,-10 0 13,-4 4 3,-2 3 6,-21 16-13,-6 3-12,-4 14-4,-2 0-1,3 1-55,6 21-66,7 1-139,13-1-92</inkml:trace>
  <inkml:trace contextRef="#ctx0" brushRef="#br0" timeOffset="96117.94">20409 15473 592,'0'0'149,"0"0"-113,0 0 126,122-104-76,-90 63-53,-9-1 5,-10 0-15,-11 2-9,-2 8-5,-2 10-4,-21 9-5,-8 12-1,0 1-6,0 0-25,8 5-5,10 9 17,11 1 7,2 2 2,0 4 6,25-3 1,8 1 4,11 2 1,3-3-1,-2 2 1,-7 1 2,-12-2 10,-10 3 4,-14 0-1,-2 5 1,-6-1-2,-23-5-8,-7 4-7,1-5-3,4-5-69,6-7-92,11-8-23,8 0-93</inkml:trace>
  <inkml:trace contextRef="#ctx0" brushRef="#br0" timeOffset="96478.37">20969 14953 942,'0'0'44,"0"0"-14,0 0 7,0 0-29,0 0 30,6 138-21,-6-79-2,0 3 1,0 2 5,0-8-8,0-5-9,5-12 2,10-11-4,8-10 3,4-6 1,4-12-1,5 0 5,1-7-4,-8-22-2,-6 3 0,-12-4 3,-11 4 1,0 6 4,-7 3-2,-25 12-7,-9 5-3,-8 0-3,-3 0-42,6 12-89,10 0-112,14-8-65</inkml:trace>
  <inkml:trace contextRef="#ctx0" brushRef="#br0" timeOffset="96796.71">21296 15011 826,'0'0'141,"0"0"-107,0 0 18,0 0-10,0 0-8,63 108-8,-55-55 7,-5 3-13,0 0 9,-3-6-4,1-6-13,2-7-6,4-11-3,1-13 0,4-3 1,1-10-3,5 0 1,4 0 1,2-14-3,-3-4-43,-9 4-54,-7-4-74,-5 1-144,-2 0-104</inkml:trace>
  <inkml:trace contextRef="#ctx0" brushRef="#br0" timeOffset="96937.75">21263 15298 555,'0'0'178,"0"0"-105,0 0 2,0 0-29,158-86-26,-105 68-14,-3 1-6,-9-1-33,-11 4-107,-12-2-173</inkml:trace>
  <inkml:trace contextRef="#ctx0" brushRef="#br0" timeOffset="97454.78">21527 14737 645,'0'0'21,"0"0"37,155-17 75,-90 14-106,-3-2 5,-6 5-9,-12 0-13,-10 0-2,-12-4 7,-11 4 14,-6-5 3,-5 2-7,0 3 16,0-2-1,0 2-5,0 0-6,0 0-10,0 0-7,0 0-5,0 0-7,0 20 1,0 14 8,0 2 5,0 6 2,0 9-4,0 5 2,0 10-3,9 6 0,0 7-5,2 0 0,0 4 0,0-11-2,-5-6 1,-6-13 5,0-8 3,-4-10 5,-24-2-3,-12-2 2,-3-5-5,-14-3-3,5-6-2,-2-3-4,3-8-3,7 1-1,12-6-33,9-1-44,13 0-146,10 0-465</inkml:trace>
  <inkml:trace contextRef="#ctx0" brushRef="#br0" timeOffset="98450.11">19112 16612 198,'0'0'64,"0"0"-51,0 0 54,0 0 6,0 0-6,0 0 38,-7-41 22,5 36 1,2 5-9,-2 0-38,2 0-24,-2 0-31,2 9-24,-2 17 3,2 10 8,0 4 4,0 6-2,0-2 0,0 0-4,0-3-9,0-10 1,0 1-1,2-6-2,-2-3-3,0-7-46,0 3-58,0-10-76,-5-1-50,-8-8-115</inkml:trace>
  <inkml:trace contextRef="#ctx0" brushRef="#br0" timeOffset="98661.77">18867 16924 747,'0'0'75,"0"0"-61,0 0 76,135-55-15,-72 38-43,-10 2-1,-10 8-23,-12-1-8,-11 6-34,-4 2-77,-1-4-106,-2-4-115</inkml:trace>
  <inkml:trace contextRef="#ctx0" brushRef="#br0" timeOffset="99134.52">19471 16627 514,'0'0'280,"0"0"-277,0 0 28,114-48 79,-70 48-85,-9 0 6,-5 0-17,-12 14-14,-13 8-5,-5 0 5,0 0 4,-21 5 3,-11-4 0,-1-1 2,6-4-1,6-5-6,5-8 2,11-5-3,3 5 6,2-5-3,0 0 1,0 0-2,0 0-3,15 0 0,14 0 6,4 0 14,4 7 4,-6 4-12,-11 3-4,-9 4 0,-11 2-6,0 0 9,-13 6 6,-19-4 7,-7-3-5,1-7-7,0 1-4,8-3-5,7-10 0,4 0-3,6 0-6,8 0-62,5 0-61,0 0-145,0 0-94</inkml:trace>
  <inkml:trace contextRef="#ctx0" brushRef="#br0" timeOffset="99436.4">19288 17205 194,'0'0'599,"0"0"-591,0 0-3,114 0 147,-36 0-79,13 0-13,2-8-5,3-3-12,-7-2 7,-6-4-16,-14 3-5,-15 5-13,-17 0-7,-14 4-6,-12 5-3,-8 0-7,-3 0-30,0 0-35,-10 0-62,-19 0-158,-4 5-88</inkml:trace>
  <inkml:trace contextRef="#ctx0" brushRef="#br0" timeOffset="99980.52">19587 17397 486,'0'0'169,"0"0"-154,0 0 25,0 0 30,0 0-2,0 0-15,-2 120-16,2-85 11,-4-3-19,-6 0-3,-1 2-14,-3-10 4,3-2-7,1-7-7,1-12 5,6 1-4,-1-4 1,4 0 2,0 0 5,0 0 4,0 0 4,0 0-2,0 0-4,0 0 0,0 0-4,0 0-4,0 0-3,0 0 1,0 0 1,2 0-1,18 0 5,9 0 5,8 0-6,11 0-1,7 0 4,2 0-3,-4 0 3,-8-7 6,-10 0-14,-8 3 2,-8 4-3,-7-4-1,-5 4-12,-5 0-45,-2 0-58,0 0-102,0 0-121</inkml:trace>
  <inkml:trace contextRef="#ctx0" brushRef="#br0" timeOffset="100290.49">19781 17592 674,'0'0'180,"0"0"-178,0 0 73,-7 99 11,14-50-53,1 1-4,1 2-10,-9 3-2,0-5 2,0-6 3,0-8-2,0-11 7,-9-6-5,1-5-16,1-6-1,3-8-1,-9 0-4,5 0-73,-3-10-109,0-16-169</inkml:trace>
  <inkml:trace contextRef="#ctx0" brushRef="#br0" timeOffset="101189">20425 16571 805,'0'0'152,"0"0"-151,0 0 66,0 0-17,0 138-13,0-85-7,0-4-9,-5-8-4,-1-5-2,4-9 12,2-10-10,0-3-4,8 1-1,19-3 4,4-9-9,9-3 5,3 0-6,-3 0-6,-5 0 0,-8 0-12,-2-8-79,-5-6-95,-7-4-179</inkml:trace>
  <inkml:trace contextRef="#ctx0" brushRef="#br0" timeOffset="101423.48">20872 16508 871,'0'0'17,"0"0"-5,163-31 113,-91 16-95,-1 0 14,-13 9-25,-13 1-17,-19 5-2,-14 0-33,-10 0-32,-2 0-98,0 0-27,-22 0-94</inkml:trace>
  <inkml:trace contextRef="#ctx0" brushRef="#br0" timeOffset="101713.76">20875 16543 309,'0'0'422,"0"0"-396,0 0 81,-24 140 11,24-83-72,11 1 1,-7 4-6,-4-4-14,0-8-8,0-2 12,-2-7-4,-2-9-6,2-10-1,2-5-6,0-7-4,0-1-4,14-5-1,14-4 2,7 0 3,8 0-3,1-4-4,-4-10-3,-3 1-17,-9-1-92,-4 4-96,-5-7-242</inkml:trace>
  <inkml:trace contextRef="#ctx0" brushRef="#br0" timeOffset="102246.76">21417 16659 848,'0'0'111,"0"0"-110,0 0 36,0 0 6,0 0-37,-98 103 9,75-63-7,5 0-2,7-4 2,7-8 3,4-5-11,0-11 2,7-3-2,15-9 0,5 0-10,6 0-7,3-14 3,-5-7 9,-2-2-23,-9 5 19,-9 4 9,-4 6 4,-7 8 13,0 0 16,0 0-17,0 0-10,-2 14-6,-8 12-1,4-3 0,2-2 1,4-3 0,0-4 0,1-6 0,20-4 0,10-4 1,7 0 7,0-12-1,-2-15 3,-7 1 7,-5-11-4,-8 1 7,-10-2-3,-6 6-1,0 5 0,-19 10 1,-11 7-5,-10 6-11,-2 4-1,0 0-7,3 7-17,12 12-52,10 4-62,13 4-157,4-1-84</inkml:trace>
  <inkml:trace contextRef="#ctx0" brushRef="#br0" timeOffset="102599.11">21769 16973 693,'0'0'177,"0"0"-149,0 0 100,90-113-76,-69 73-36,-2-1 3,-12 6-6,-7 5-13,0 2 5,0 12-5,-10 5-2,-8 8-7,3 3-18,1 0 4,8 0-9,6 7 13,0 12-14,0 3 27,22 2-13,5 1 10,6-2 9,-2-1 0,-4 0 4,-9 0 1,-7-2 8,-11 1 9,0 6-2,-6-5-2,-22 4 14,-7-2-15,-2-7-14,3 0 5,2-2-8,12-6-41,6-1-135,14-8-190</inkml:trace>
  <inkml:trace contextRef="#ctx0" brushRef="#br0" timeOffset="105164.73">22413 16586 350,'0'0'149,"0"0"-71,0 0 76,0 0-71,0 0-58,0 0-4,52 26 8,-52-11 8,-14 5 4,-9-2-23,2-1 4,-2-8-14,1-1 4,5-8-5,-2 0-2,5-4 8,6-9-8,4-10 2,4 5 0,0 1-7,0 0-2,18 3 1,11 0 1,4 6 0,5 3 0,4 5 2,-1 0 1,-4 0-2,-6 23 3,-4 7-3,-12 2 2,-7 12 2,-8-3 5,0 2-2,-18 0-4,-14 1 6,-8-4-6,-5 0 3,-1-6-3,1-10-2,3-6-2,9-9 0,8-9 7,9 0-5,10 0 4,6 0-3,0-5-3,6-5-9,21 2 9,8 4 3,8 4 1,1 0 4,-5 0 2,-3 0-7,-10 8-3,-6 2-2,-4 2-1,-3-1-37,0-4-50,1-2-106,2-5-35,3 0-81</inkml:trace>
  <inkml:trace contextRef="#ctx0" brushRef="#br0" timeOffset="105427.73">22928 16513 789,'0'0'99,"0"0"-90,0 0 108,23 106-58,-17-48-6,-1 1-7,-3-1-21,2-4-7,-2-7 1,3-6-7,4-13-8,0-10 6,4-6-7,3-7 2,2-5-2,6 0 7,2 0-10,0-19-35,-6 0-53,-7-6-117,-11-1-146</inkml:trace>
  <inkml:trace contextRef="#ctx0" brushRef="#br0" timeOffset="105585.7">22868 16848 621,'0'0'364,"0"0"-346,0 0-15,0 0 29,162-76-32,-97 53-1,-9 2-82,-11-2-113,-14 5-178</inkml:trace>
  <inkml:trace contextRef="#ctx0" brushRef="#br0" timeOffset="105949.93">23261 16276 949,'0'0'17,"0"0"-12,189-68 40,-100 51-28,-2 5-10,-10 5-6,-14 3 0,-14 4 5,-17 0-1,-16 0-2,-10 0 10,-6 9-2,0 25 21,0 13 29,0 15-21,0 5-20,2 5 5,10 9-9,8-2 0,-8 6-6,0-5 5,-10-2-8,-2-4 13,-16-11-7,-28-10-2,-7-2-1,-12-16 6,-1 0-8,-1-17-6,-1 0-2,7-15-7,10-3-114,14 0-437</inkml:trace>
  <inkml:trace contextRef="#ctx0" brushRef="#br0" timeOffset="179183.18">21319 14261 659,'0'0'56,"0"0"-34,0 0 114,0 0-60,0 0-19,0 0-9,0 0-4,0 0-3,-2-42-27,-6 10-7,-5-4-3,-2-5-2,-5 2 0,-5-3-1,-2 2 0,-2 6 0,5 8 2,6 9-2,7 9 4,11 4-1,0 2-4,26 2 0,24 0 0,12-3 0,11-4 2,12-7 0,9-4-1,-3-1 0,-12-2-1,-21 7 0,-25 5-18,-18 6-52,-9 1-35,-6-2-88,-6-1-10,-22-7-123</inkml:trace>
  <inkml:trace contextRef="#ctx0" brushRef="#br0" timeOffset="179404.44">21600 13571 308,'0'0'38,"0"0"65,0 0-10,129-12-25,-76 12 26,1 10-7,-5 13-21,-9 7-11,-13 7-25,-16 12-14,-11-1 3,0 1-9,-20 0-3,-9-7-4,-3-6 4,5-6-7,12-8-35,11-9-124,4-13-72,9 0-141</inkml:trace>
  <inkml:trace contextRef="#ctx0" brushRef="#br0" timeOffset="180466">22608 13587 628,'0'0'62,"0"0"73,0 0-58,44-111-58,-29 65 0,-3-1 8,-10-10-10,-2-11-3,0-10-2,-25-1 0,-6 2-7,-2 11-1,-3 12-1,2 14 4,5 11 3,12 15 5,3 12 19,7 2-19,5 13-15,-3 22 1,5 14 1,0 9 0,0 6 3,7 2 1,14 2-1,1-6-4,4-9 1,11-11 1,0-11-2,8-12 0,1-14 2,4-5-1,-1-3-2,-2-23-15,-7-10-7,-7-8-5,-8-6 12,-12-4 9,-6 5 2,-7 7 2,0 17 1,0 13 1,0 7-1,0 5 1,0 2-5,-9 22 1,4 8 2,5 5 1,0-4-1,0 1-1,9-5 3,13-7 1,3-10-1,0-9 0,4-3 0,-4 0-2,-4-5-12,-5-16 2,-3-5-2,-3-6 8,-8-3 4,-2-4-1,0 6 2,0 4 0,0 9 1,0 11 0,0 9-3,0 0 1,0 7-9,0 19 6,0 6 4,0 4 1,2-4 1,1-2 1,7-10 1,-6-3-1,1-12-1,2-5 5,0 0-3,0 0 6,6-8-3,0-13 0,-2-6-1,2 1-3,-4 4 2,-2 10-3,-3 7-1,-2 2-1,4 3 1,0 0 0,5 0 1,3 0-6,5 0 5,3 0 0,3 0 1,4-8 1,-2-2-2,-2-6 0,-3 2 1,-6-4 0,-3 0 0,-4 1 0,-5 0 0,-1 3 2,-3-1-1,0 10 7,0-2-5,0 5 7,0 2-6,0 0-4,0 0-1,0 0-2,0 11 2,0 5 0,10 2 0,9-3-10,4 0-61,2-5-134,4-6-18,0-1-75</inkml:trace>
  <inkml:trace contextRef="#ctx0" brushRef="#br0" timeOffset="181118.1">23778 12913 194,'0'0'198,"0"0"-49,0 0 18,0 0-78,0 0-47,0 0-29,-23-22-11,3 40 3,0 3 0,6-1 1,6 1-6,6-4 0,2-3-2,0-4-7,8-6-16,15-4 4,-2 0 1,-1-10 14,3-6-2,-5 0 7,-2 1 1,-2 6 1,-6 0 8,-3 7 14,-1 2-1,-2 0-21,0 0 0,0 7 0,4 3 0,-2-2-1,0-1-3,1-4-39,-1-1-21,-1-2 6,3 0 44,3-10 13,-3-8 0,5-3 1,3 3 4,-1 5 7,1 3 23,-1 7 0,1 3-3,1 0-16,1 0-3,-1 5 0,4 8 8,-6-1-6,-5-2 1,2-3 9,-8-5-12,0 0-2,0-2-2,0 0 9,5 0 5,2-18-17,0-1-4,3 3-1,-1 7 1,-3 2-2,1 7-1,2 0 0,3 0-5,3 0 6,3 0 0,-1 2 2,-7 3-2,0-1 0,-7-1 0,-3-3 1,-2 0-1,0 0 0,0 0-1,0 0 1,0 0-3,0 2-5,0 3-96,1-3-56,4-2-120</inkml:trace>
  <inkml:trace contextRef="#ctx0" brushRef="#br0" timeOffset="181270.38">24201 12579 478,'0'0'58,"0"0"49,0 0-44,0 0-63,0 0-35,0 0-166</inkml:trace>
  <inkml:trace contextRef="#ctx0" brushRef="#br0" timeOffset="181456.15">24201 12579 538,'129'-42'80,"-129"55"6,7 13-12,5 7 18,1 5-44,-3 0-34,2 3-9,-3-2-5,-1-3-18,0-4-139,-4-7-60,3-14-111</inkml:trace>
  <inkml:trace contextRef="#ctx0" brushRef="#br0" timeOffset="181815.85">24399 12765 366,'0'0'99,"0"0"30,0 0-36,0 0-66,0 0-18,0 0-5,150-72 0,-115 68-3,-3 0-1,-4 2 1,-9 2-1,-9-3 3,-2 3-2,0-7-1,-1 2 3,3-6-2,7 1 3,-2 0-4,1 2 2,2 4 3,-3 1 7,1 3 7,2 0-8,-1 15-1,1 7 0,0-1 18,-7-1 11,-7 1-8,-1-4 3,-3-6-14,0-2 3,0-2-14,0 1 11,-7 0-12,-8 2-4,-12 4-4,-4 0-66,-9 4-122,-11-1-92</inkml:trace>
  <inkml:trace contextRef="#ctx0" brushRef="#br0" timeOffset="182013.35">23191 12501 706,'0'0'220,"-28"-116"-195,28 94 10,4 19 10,10 3-45,8 37-41,-9 21-178,-4 13-173</inkml:trace>
  <inkml:trace contextRef="#ctx0" brushRef="#br0" timeOffset="182305.19">23403 13793 575,'0'0'114,"0"0"-24,0 0 91,0 0-137,0 0-32,0 0 4,18 129-5,3-83-9,-2 1-2,-5-1 0,-10-6-53,-4 0-115,0-4-55,0-13-67</inkml:trace>
  <inkml:trace contextRef="#ctx0" brushRef="#br0" timeOffset="182486.04">23427 13846 525,'0'0'60,"25"-111"17,17 74 81,10 14-61,-7 16-57,-13 7-30,-16 9-10,-16 19-13,0 7-107,-16-5-21,-10-2-46,-3-8-14,3-8-87</inkml:trace>
  <inkml:trace contextRef="#ctx0" brushRef="#br0" timeOffset="182821.06">23427 13846 224,'174'-116'90,"-144"107"-2,-1 9 35,-3 0-65,1 5-5,-7 11-16,-4 4-15,-12 2-11,-2-1-1,-2-1-3,0-11-4,0-1 1,0-4-1,0-4-2,0 0 3,0 0 12,2-4-12,14-10-4,4 2-1,0 4 1,3 5-1,1-2 1,2 3 0,1-3 0,0-2 1,-4 0 0,-3-6-1,-5-1 2,-10 2 0,-5 0 5,0 2 5,-7 8-5,-16 2-7,1 0-4,5 0-41,6 0-117,11 0-91</inkml:trace>
  <inkml:trace contextRef="#ctx0" brushRef="#br0" timeOffset="183009.3">24143 13694 558,'0'0'100,"0"0"10,0 0 49,25 136-108,-14-90-17,0 0-20,-7-4-6,-1 0-4,-3-5-4,0-4-46,-7-6-100,-2-11-11,0-10-102,5-6-12</inkml:trace>
  <inkml:trace contextRef="#ctx0" brushRef="#br0" timeOffset="183167.03">24190 13718 319,'0'0'159,"0"0"-1,85-103-36,-50 93-26,-6 10-23,-9 0-54,-15 12-12,-5 12-6,-15 7-1,-20-3-18,-4-2-138,5-10-89,5-8-290</inkml:trace>
  <inkml:trace contextRef="#ctx0" brushRef="#br0" timeOffset="183286.09">24497 13700 752,'0'0'25,"0"0"-25,0 0-6,0 0-189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10:05:06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6602 1183 392,'0'0'692,"0"0"-656,0 0-36,0 0-9,0 0 9,118 6 7,-38-6 2,-3-9-9,-7-3-55,-19 4-121,-19 5-107,-26 1-158</inkml:trace>
  <inkml:trace contextRef="#ctx0" brushRef="#br0" timeOffset="162.45">6600 1499 835,'0'0'222,"0"0"-209,0 0-7,0 0 23,160-19-8,-71-1-21,7 6-3,-15-1-315</inkml:trace>
  <inkml:trace contextRef="#ctx0" brushRef="#br0" timeOffset="546.68">8510 952 903,'0'0'149,"0"0"-130,0 0-6,0 0 1,-4 122 22,-4-63-1,6-5-23,2-3-12,0-5 0,0-7-77,0-4-137,0-13-137</inkml:trace>
  <inkml:trace contextRef="#ctx0" brushRef="#br0" timeOffset="762.64">8135 1734 913,'0'0'125,"0"0"-119,0 0 37,174-5 37,-58-18-27,9-7-10,2 0-20,-9 2-11,-20 4-7,-22 8-5,-26 7-25,-29 9-101,-21 0-213,-25 0-118</inkml:trace>
  <inkml:trace contextRef="#ctx0" brushRef="#br0" timeOffset="1061.8">8444 1995 830,'0'0'90,"-12"106"-82,5-36 65,1 5-34,-6-7-7,1-8-2,1-10-18,0-19-3,6-14 3,4-10 6,0-7 6,0 0 8,1 0 2,29-3-10,17-13-10,13-2 1,11-3-7,6 9-1,-6-3-4,-11 9-3,-11 4-12,-16 0-100,-15 2-127,-18 0-161</inkml:trace>
  <inkml:trace contextRef="#ctx0" brushRef="#br0" timeOffset="1289">8650 2266 1015,'0'0'57,"0"0"-28,-19 143 52,16-82-43,3 8 11,0 2-26,0-1-10,0-5-11,0-14 2,0-12-1,0-12-3,0-14-1,0-7-26,0-6-49,0 0-77,0-13-120,-7-22-333</inkml:trace>
  <inkml:trace contextRef="#ctx0" brushRef="#br0" timeOffset="10986.81">9935 1710 603,'0'0'424,"0"0"-403,0 0-12,0 0-9,0 0-64,0 0-229,0 0-246</inkml:trace>
  <inkml:trace contextRef="#ctx0" brushRef="#br0" timeOffset="11433.84">11049 1484 1021,'0'0'99,"0"0"-83,0 0 22,49-116-6,-9 69-30,3-5 0,-3 0-2,-5 6-5,-15 6-26,-12 11 7,-8 12 16,-1 10-1,-30 7-20,-7 0 7,-2 5-3,2 7 20,14 3 4,8 2-3,12-1-9,4 5-2,4 9-6,31-1 15,13 3 6,0 2 4,-1 2 6,-9 0 4,-13 1 1,-18-4-5,-7 3 6,-1-1 3,-32 1 4,-7 4-7,-3-5-16,8-6-49,7-7-103,8-10-159</inkml:trace>
  <inkml:trace contextRef="#ctx0" brushRef="#br0" timeOffset="11765.71">10456 1884 746,'0'0'195,"0"0"-187,0 0-4,118 0 20,-1-3 15,41-1-4,33 1-8,29 1-2,21 1 12,4-3-3,0 0-4,-14-4-10,-26-5-8,-32 2 0,-39-4-3,-42 4-7,-43 2-4,-32 4 2,-17 1-4,-19 4-57,-47 0-57,-29 0-194,-26 15-118</inkml:trace>
  <inkml:trace contextRef="#ctx0" brushRef="#br0" timeOffset="12258.79">10473 2888 719,'0'0'127,"0"0"-102,0 0 22,78-117-24,-35 67 3,0 0-9,-10 6-3,-12 5-4,-17 11-5,-4 2-2,0 10-3,-13 4-1,-7 4-24,-5 8-5,4 0-3,4 0 16,5 3 6,6 10 1,4 5-4,2 5-1,0 0-9,12 8 17,18 1-1,6 0 7,-1 4 1,-1-2 1,-5 0-1,-10-1 7,-7-1 7,-12-1-1,0-4 22,-12 4 0,-20-3-7,2-6-8,0 1-13,5-9-7,5-9-18,4-5-97,5 0-67,7-24-157</inkml:trace>
  <inkml:trace contextRef="#ctx0" brushRef="#br0" timeOffset="12868.08">11109 2234 569,'0'0'173,"0"0"-168,0 0-5,0 0-16,0 0 16,0 0 0,-25 20 3,6-15 3,3-3 7,0-2-5,6 0 9,2 0-6,4-4 2,4-9-10,0-5-3,0 0-10,13 1 6,5 2 2,5 3 0,1 3 2,5-1 1,-4 10 2,-4 0-3,2 0-2,-7 21 0,-7 7 1,-5 4 1,-4 8 6,0 1 2,-6 6 12,-21 1-7,-6 0-4,-3-4-4,2-6-2,8-11 0,5-13 1,12-13 1,0-1 2,7 0 10,2-15-17,0-2-3,0 5 2,4 2 1,12 6 0,7 4 0,1 0 1,8 10 10,3 6 0,2 1 10,3-7 9,4-6 29,-6-4 6,-5 0 1,-4-2-5,-2-18-30,-10-5-9,-1 3-9,-9 0-13,-5 7-2,-2 3-33,0 12-83,0 0-158,0 0-245</inkml:trace>
  <inkml:trace contextRef="#ctx0" brushRef="#br0" timeOffset="13114.69">11806 2588 780,'0'0'223,"0"0"-213,0 0-2,0 0 22,0 133 8,0-87-9,0-3-16,0 2 0,0-2-6,0-6-3,0 0 1,0-5-5,0-4-4,0-8-68,-4-5-51,-4-6-106,-8-7-127</inkml:trace>
  <inkml:trace contextRef="#ctx0" brushRef="#br0" timeOffset="13294.97">11598 2975 800,'0'0'196,"0"0"-161,0 0-11,0 0-4,162-75-6,-91 52-7,1 3-7,-5-4-10,-7 4-74,-14-2-210,-7 0-115</inkml:trace>
  <inkml:trace contextRef="#ctx0" brushRef="#br0" timeOffset="13638.64">12322 2514 941,'0'0'137,"0"0"-112,0 0 7,0 0-29,0 0 3,2 115 18,-2-53-3,0 2-7,0 4-9,0-2 0,0-6-4,5-7 1,4-16 1,8-10-2,3-15-1,7-10 1,6-2-1,3-4 3,-3-17-1,-6-6-1,-6 1 1,-14 5 0,-7 5 4,0 4 11,-16 5 3,-15 0-17,-10 6 0,-1 1-3,0 0-19,1 0-43,8 0-65,4 0-71,8-7-113</inkml:trace>
  <inkml:trace contextRef="#ctx0" brushRef="#br0" timeOffset="14291.79">12772 2300 842,'0'0'1,"0"0"-1,0 0-12,0 0 12,0 0 0,0 0-6,-9 42 6,-9-36 27,5 0-11,-1-4-1,3-2 0,3 0-5,-2 0 1,8-14-2,0 2-2,2-1-7,0 1 0,4-1-2,17 1 1,3-2 1,2 0-1,2 4 1,-1 3 4,-6 7-3,-2 0-1,-4 0 0,-1 9-1,-3 13-2,0 10 3,-4 1 19,-1 6 0,-4 3 3,-2 1-11,0 0 5,-6 0-9,-14-1 4,-5-6-1,-6-4-9,2-8 5,-3-8-6,3-8-11,6-8 0,2 0 0,8 0 11,4-2 6,6-6 0,3 1-4,0 2-2,20 3 0,12 2 0,6 0 3,13 0 7,3 2 9,11 1 18,3-3 21,5 0 13,-5 0-12,-15 0-12,-16-9-6,-16-5-6,-11-2 4,-4-4-16,-6-4-8,0-2-15,0-3-10,0 3-51,-18 4-83,1 4-436</inkml:trace>
  <inkml:trace contextRef="#ctx0" brushRef="#br0" timeOffset="24765.76">14294 1419 755,'0'0'150,"0"0"-96,0 0 5,0 0-38,0 0-20,-8 127 31,8-69-6,0-3-17,0-8-4,0-5-2,0-8-3,2-2-15,2-1-57,-4-4-140,0-6-75,0-5-144</inkml:trace>
  <inkml:trace contextRef="#ctx0" brushRef="#br0" timeOffset="24931.81">14043 1809 851,'0'0'130,"0"0"-107,0 0 18,0 0-10,124-107-28,-26 76-1,12 2-2,-3 5-112,-11 2-168,-18-5-135</inkml:trace>
  <inkml:trace contextRef="#ctx0" brushRef="#br0" timeOffset="25371.84">15358 1146 891,'0'0'67,"0"0"-61,0 0 55,120-56-39,-89 56-17,-4 5-5,-7 17-6,-7 7 0,-11 5-5,-2 1 9,-6 2 0,-19-4-1,-8-1 6,2-7-2,2-6-1,7-4-2,6-8-1,10-2 6,6-4-6,0-1-2,0 0-6,0 2-9,15-2 15,14 4 5,2 3 4,1-2-3,2 5 1,-13 0 1,-7 1 1,-14 4-4,0 4 0,-14 5 21,-28 6 2,-12-1 9,-5 2-19,4-4-11,9-6-2,9-3-13,12-2-44,11-2-129,10 2-81,4-2-151</inkml:trace>
  <inkml:trace contextRef="#ctx0" brushRef="#br0" timeOffset="25598.86">15031 2127 762,'0'0'289,"0"0"-268,0 0-10,187-30 38,-65-2-10,16-4 10,5-2-25,-14 6-13,-24 8-11,-29 12-3,-34 10-38,-28 2-108,-14 4-191,-34 15-168</inkml:trace>
  <inkml:trace contextRef="#ctx0" brushRef="#br0" timeOffset="25873.85">15531 2247 802,'0'0'99,"0"0"-95,0 0 52,-14 157-15,4-94-12,-3-2-4,-3-4-14,3-18-6,4-10 4,3-18-1,6-7 14,0-1 5,0-3 0,24 0-6,19 0 9,17-12-7,9-2-8,6 0-13,-4 2-2,-10-2-4,-17 4-87,-17-2-137,-20-5-193</inkml:trace>
  <inkml:trace contextRef="#ctx0" brushRef="#br0" timeOffset="26063.32">15702 2470 744,'0'0'205,"0"0"-186,-5 117 57,5-68 0,2 4-34,9-4-12,-4 2-19,-7-3-7,0-4-4,0-4-34,-7-10-96,-1-11-176,-3-19-170</inkml:trace>
  <inkml:trace contextRef="#ctx0" brushRef="#br0" timeOffset="26228.91">16337 1856 1119,'0'0'0,"0"0"-80,0 0 15,0 0-503</inkml:trace>
  <inkml:trace contextRef="#ctx0" brushRef="#br0" timeOffset="26796.96">17806 1555 812,'0'0'155,"0"0"-139,0 0 61,0 0-25,149-139-28,-104 99-12,-4-5 1,-15-1-7,-12 0 1,-9 6-1,-5 8-4,0 10-1,-8 8-2,-11 2-8,4 8-12,4 4 6,0 0-16,6 0 6,3 6-26,2 9-11,7 8 23,24 1 22,10 4 17,3 2 5,-7 4-5,-5 1 0,-10-1 1,-13 3 0,-9-1 13,0 0 11,-22 5-1,-14-3-13,0 2-11,7-6-45,5-6-174,8-10-167</inkml:trace>
  <inkml:trace contextRef="#ctx0" brushRef="#br0" timeOffset="27103.47">17280 2007 1056,'0'0'0,"0"0"-5,0 0 5,219 0 19,-48 0 12,31-19-7,17-6-20,15-8 12,-2 4 10,-7-1 11,-11-1-7,-25 5-10,-26 3-12,-31 2 7,-37 9-12,-35 2-2,-31 6-2,-22 4-2,-7 0-52,-36 0-58,-30 2-81,-30 15-342</inkml:trace>
  <inkml:trace contextRef="#ctx0" brushRef="#br0" timeOffset="27546.95">17694 2981 803,'0'0'187,"0"0"-165,0 0-6,76-139 3,-27 74-8,-2 1-8,-10 4-3,-14 9-1,-17 15-2,-6 12 0,-6 10-4,-23 9-14,-6 5-22,-1 0-13,3 3 25,8 12 1,11 0 20,9 3-2,5 0-10,0 4 4,28 3 8,9 0 10,6 2 6,0-1-5,1 0 0,-8 0-1,-9-4 7,-12 0 0,-11 2 10,-4 1 5,-6 1 0,-28 2 1,1-5-14,-5-3-9,3-7-93,10-8-78,0-5-134</inkml:trace>
  <inkml:trace contextRef="#ctx0" brushRef="#br0" timeOffset="28183.41">18327 2194 726,'0'0'32,"0"0"-32,0 0-4,0 0-6,0 0 5,0 0 8,-29 37-3,12-29 12,1-3-3,3-3 7,1-2-11,3 0 5,3 0 2,2-4-6,1-12-6,3-2 1,0-1-3,9-1 2,11 1 0,2 0-2,1 3 2,1 7 0,1 0 2,-4 9-2,-1 0-7,-1 0 3,-6 14-3,-2 6-1,-4 8 7,-4 2 1,-3 1 0,0 1 2,-5 4-2,-15 2 3,-8 2-1,-2 3 1,-4-6-1,-2-7 0,8-8-2,8-10-31,2-9 21,9-3 7,6 0-3,3-5-4,0-9-24,9 2 24,12 6 10,3 2 2,0 4 13,4 0 13,3 0 10,0 12-10,2-2-9,4-3 34,2-2 13,-1-3-3,-6-2-8,-3 0-9,-8-2-22,-5-11-7,-3-4-17,-6 3-10,0 2-94,-5 8-120,-2 4-159</inkml:trace>
  <inkml:trace contextRef="#ctx0" brushRef="#br0" timeOffset="28394.55">18898 2576 663,'0'0'402,"0"0"-402,0 0 11,0 0-4,0 121 14,2-75-2,-2-2-15,0-1 1,0-2-4,0-5-1,0 3-39,-13-5-108,-3-5-88,-1-3-121</inkml:trace>
  <inkml:trace contextRef="#ctx0" brushRef="#br0" timeOffset="28568.66">18640 2914 324,'0'0'661,"0"0"-637,0 0-23,175-104 18,-81 73-13,5-3-6,-8 2-56,-11 4-197,-18 2-207</inkml:trace>
  <inkml:trace contextRef="#ctx0" brushRef="#br0" timeOffset="29121.57">19471 2571 238,'0'0'492,"0"0"-481,0 0-7,0 0 34,0 0-7,0 0-8,-33 65-7,14-60-3,4-5-5,1 0 11,6-7-4,1-10-12,5-10 2,2 1-5,0 1-3,9 2-9,11 5 3,2 6-2,2 2 7,4 1 4,2 9 2,-1 0 2,-2 0 10,-4 15-11,-6 13-2,-3 8 1,-10 6 8,-4 2 8,0 6 1,0-1-9,-20 4 0,-9-6-1,-7-3-3,1-7-1,-3-11-5,4-11-1,8-10-5,0-5-2,11 0-7,10-12 6,4-4-13,1 2 11,0 3 3,18 4 1,4 4 6,2 3 1,8 0 6,1 8 7,-1 10 8,9-1 1,-2-4 7,-2-2 21,4-6-9,-3-2 14,-5-3-22,-6 0-9,-2 0-13,-12-12-7,-3-15-4,-10-4-60,0-15-152,-4-12-299</inkml:trace>
  <inkml:trace contextRef="#ctx0" brushRef="#br0" timeOffset="29736.82">20057 1963 699,'0'0'45,"0"0"-39,0 0-6,0 0 4,0 0-3,0 0-1,-78 106-7,65-106 7,-4 0-2,6-2 2,3-19-1,4-4-2,4 1-9,0-2 8,2 4-7,13 8 8,3 2-3,3 10 6,0 2 1,4 0 8,2 0 2,-3 9 3,1 8-7,-8 5-1,-1 6 0,-5 4 1,-6 4-3,-3 3 11,-2-4-8,0 3 2,-22 0-2,-9 1-3,-10-1 2,-3-4-5,1-4-1,7-10-3,10-10-9,12-7 12,8-3 6,6 0 4,0 0 15,6-13 2,26-7-19,8 0-7,3 1 17,1 7 14,-3 7 6,-2 5-15,-3 0 0,2 0-11,-3 0 4,2 5 9,-2 0 13,1 1 15,-5-6 4,-4 0-11,0 0-12,-6 0-3,-1-6-6,3-15-9,-6-4-12,3-5-4,-10-8-60,-10-8-197,-5-9-670</inkml:trace>
  <inkml:trace contextRef="#ctx0" brushRef="#br0" timeOffset="30943.66">1257 4199 400,'0'0'547,"0"0"-528,0 0-18,0 0-1,0 114 35,0-53 4,0-3-10,0-5-17,0-9-5,0-7 6,0-10 1,0-4-3,12-7-4,9-3 2,8-6-5,4-3 2,9-4-6,8 0-26,-1 0-93,-1-18-194,-7-16-266</inkml:trace>
  <inkml:trace contextRef="#ctx0" brushRef="#br0" timeOffset="31124.71">1938 4221 969,'0'0'70,"0"0"-68,170-41 22,-83 21 1,7 2-12,-5 5-7,-12 6-6,-19 7-91,-26 0-210,-32 0-98</inkml:trace>
  <inkml:trace contextRef="#ctx0" brushRef="#br0" timeOffset="31401.03">2003 4289 552,'0'0'198,"0"0"-176,-31 109 67,31-48 3,0 12-30,0 8 2,3 6-21,5 0-20,1-7-1,-3-10 9,4-10 1,-4-11-7,3-8-8,2-9-8,1-10 3,5-4-6,5-7-5,10-10 5,10-1-6,13-5-11,11-23-89,-1-11-120,-10-3-248</inkml:trace>
  <inkml:trace contextRef="#ctx0" brushRef="#br0" timeOffset="31903.02">2939 4492 560,'0'0'486,"0"0"-457,0 0-13,0 0 6,0 0-12,-135 108-5,108-54-2,6 0-3,6-1 0,13-12-1,2-7-8,0-7-14,19-11-11,13-13-22,6-3 20,5-1 14,4-25-35,-8-6-9,-1-9 34,-9 8 32,-6 6 0,-13 10 19,-8 12 28,-2 5 14,0 0-61,0 10-6,0 18 6,-7 9 1,2-2 1,5 0-2,0-8-22,2-7-9,25-9 19,8-10 3,6-1 9,9-8 11,-5-21 5,-7-12 23,-9-3-1,-12-6 10,-12 4 9,-5 5-8,0 9 4,-22 11-17,-11 13-29,-10 8-7,-9 6-19,2 28-115,0 6-93,16 1-120</inkml:trace>
  <inkml:trace contextRef="#ctx0" brushRef="#br0" timeOffset="32255.67">3464 4957 806,'0'0'174,"0"0"-100,77-116 9,-46 63-32,-4-6-5,-11 1-37,-11 7-7,-5 11-2,-3 12-16,-20 10-7,-5 12-28,-1 6-47,0 0 31,8 1-7,11 18-28,10 3 33,0 1 24,7 8 15,28-3 11,8 0 12,10-2 7,4-3 1,1-3-1,-10-3 20,-17-3 24,-16 2-3,-15 2-6,0 6 26,-26 6 20,-19 2-41,-9 0-40,6-3-28,5-7-117,9-14-75,15-8-235</inkml:trace>
  <inkml:trace contextRef="#ctx0" brushRef="#br0" timeOffset="32683.66">3807 3863 907,'0'0'45,"0"0"-16,114-32 17,-81 32-28,-14 27-13,-11 11-5,-8 8-2,-16 0-7,-20-4 4,1-6-11,-1-6-5,12-12 18,5-8-9,13-5 12,4-5 7,2 0 2,0 0 2,0 0-11,17 0 6,17 0-6,6 0 0,4 0 1,-5 16 0,-8 6 0,-12 6-1,-14 0 2,-5 4 10,-10 4 16,-27 1-5,-12 2 0,-2-6-9,2-6-14,7-5 0,3-10-66,10-6-94,14-6-181</inkml:trace>
  <inkml:trace contextRef="#ctx0" brushRef="#br0" timeOffset="33605.65">4438 4548 482,'0'0'94,"0"0"-77,0 0 38,0 0 7,0 0-19,0 0-16,-60 104-22,37-94-4,5-4 15,3-6-12,-1 0 11,3 0 20,4-6 29,4-11-42,5-3-17,0-1 2,11 1-7,14 3-7,6 5 3,3 0 2,1 8 1,1 4-9,-7 0 10,-1 13-4,-9 10-10,-6 8 12,-7 5 2,-6 2 2,0 4 5,-6-1 11,-26 3-5,-5-2 6,-8-2-9,-1-2-10,1-6 2,5-8 2,6-8-3,8-10 0,9-6-1,9 0 10,4-10 3,4-10-11,0 4-4,16 2 1,7 4 0,6 10-1,4 0 1,4 2 1,-3 20 4,-4 2-1,-2 1-3,-9 4 0,-6 0-4,-3-3-59,-6-5-94,-4-9-207</inkml:trace>
  <inkml:trace contextRef="#ctx0" brushRef="#br0" timeOffset="33885.61">4727 4564 848,'0'0'173,"0"0"-160,0 0-6,0 0-7,27 107 57,-16-48-13,-4 6-20,0-5-1,-3-4-6,0-10-10,3-8-3,2-10 0,4-5 1,5-14-1,2-5-4,5-4-1,1 0-35,-1-8-54,-2-14-158,-17-4-229</inkml:trace>
  <inkml:trace contextRef="#ctx0" brushRef="#br0" timeOffset="34035.64">4694 4939 971,'0'0'103,"0"0"-102,0 0-2,122-74-1,-55 51-18,-9 4-212,-13 1-210</inkml:trace>
  <inkml:trace contextRef="#ctx0" brushRef="#br0" timeOffset="34393.51">5060 4483 677,'0'0'54,"0"0"-53,138-66 16,-71 49-1,3 5-3,7 5-4,-13 5-5,-15 2-4,-17 4-3,-21 29-7,-11 12 10,0 15 24,-2 17 46,-10 7 0,10 9-17,2 3-20,0 0-3,20-4-6,3-4 0,-6-10 4,-5-7 8,-12-13-1,0-6-9,-27-10-5,-23-8-6,-10-10-7,-2-12-2,6-12-6,7 0-3,11-19-45,10-22-42,12-15-111,16-14-348</inkml:trace>
  <inkml:trace contextRef="#ctx0" brushRef="#br0" timeOffset="34566.5">6334 4860 1059,'0'0'54,"0"0"-51,177-80 6,-106 58-9,-13 6-58,-25 10-334</inkml:trace>
  <inkml:trace contextRef="#ctx0" brushRef="#br0" timeOffset="34730.85">6278 5217 961,'0'0'123,"0"0"-106,145-26 27,-57 1-17,-4 0-4,-10 8-23,-23 2-33,-36-2-372</inkml:trace>
  <inkml:trace contextRef="#ctx0" brushRef="#br0" timeOffset="35460.6">9069 4543 580,'0'0'94,"0"0"34,0 0 54,0 0-108,0 0-14,0 0-48,-19-9-12,19 42 0,0 13 6,0 3 7,0-1-6,0-4-5,0 0 1,0-6-3,0 0-73,0-8-189,0-4-158</inkml:trace>
  <inkml:trace contextRef="#ctx0" brushRef="#br0" timeOffset="35704.77">8650 5242 855,'0'0'154,"0"0"-154,0 0 0,141 17 56,-27-17 7,19 0-25,8-17-20,-1-9-8,-6-5 2,-19 1 1,-20 6-6,-33 10-7,-29 6-15,-26 8-43,-7 0-56,-40 12-90,-27 6-92</inkml:trace>
  <inkml:trace contextRef="#ctx0" brushRef="#br0" timeOffset="36020.74">8862 5685 792,'0'0'27,"0"0"-16,-15 140 52,2-88-35,1-4-13,1-3 3,2-11-10,2-14-3,3-10 3,4-8 24,0 0 26,0-2-2,6 0-21,31 0-23,25-14 0,9-6 5,14-3-11,-5 3-3,-10 5-3,-18 3-4,-18 5-78,-20 3-209,-14-3-166</inkml:trace>
  <inkml:trace contextRef="#ctx0" brushRef="#br0" timeOffset="36247.63">9116 5770 915,'0'0'95,"0"0"-87,-4 116 48,4-61-13,4 3-8,5 0-7,-2 3-17,-5-8-7,-2-4-1,0-11-2,0-9 3,0-14-4,-4-7-13,4-8-86,0 0-133,11-35-166</inkml:trace>
  <inkml:trace contextRef="#ctx0" brushRef="#br0" timeOffset="36913.42">10809 4877 410,'0'0'283,"0"0"-203,0 0-22,0 0-5,0 0-29,129-123-4,-84 72-11,1-10-3,-8-1 2,-13 6-1,-12 7 3,-13 15-6,0 16 1,-18 11-4,-13 7-2,2 0-2,0 14-11,9 7-14,9 6-23,11 1 15,0 0 8,25 0-13,16 2 27,6-2 10,0 0 8,-5-2-4,-11 3 5,-10-3 32,-11 1 13,-10 1-16,0 0-2,-15 1-5,-14-2-12,0 0-15,2-6-84,3-5-134,6-6-190</inkml:trace>
  <inkml:trace contextRef="#ctx0" brushRef="#br0" timeOffset="37251.22">10365 5282 617,'0'0'155,"0"0"-142,0 0-10,0 0 88,177 16 14,-40-16-47,26-16-29,26-7 11,27 2 2,9-1-1,7 5-5,-2 0-8,-20 1-5,-23 0-4,-24-1 1,-38 8-3,-28 0 1,-37 5-18,-31 2 0,-21 2 0,-8 0-28,-43 0-39,-32 6-79,-33 8-206,-21 7-79</inkml:trace>
  <inkml:trace contextRef="#ctx0" brushRef="#br0" timeOffset="37722.93">10610 6210 739,'0'0'149,"0"0"-108,0 0 22,0 0-51,89-113-6,-46 64-4,-2 0 2,-13 8 2,-13 4-6,-15 13 6,0 8-6,-13 6 0,-18 10-24,-6 0-19,4 0 6,6 12 19,10 5 4,8 6 0,9 3-10,0 0 1,22 5 12,13-1 11,8-2-1,7 2 1,-4-4 1,-10-1 10,-12-4 13,-13-1-9,-11 0-10,0 3 13,-23 2 8,-9-1-12,-4-4-7,3-4-7,5-8 0,9-6-48,6-2-96,8-8-124</inkml:trace>
  <inkml:trace contextRef="#ctx0" brushRef="#br0" timeOffset="38314.89">11174 5569 334,'0'0'370,"0"0"-355,0 0-11,0 0-1,0 0-2,0 0 2,-85 53-3,67-53 1,3 0 1,1 0-1,3-9 3,7-4 0,4-1-4,0-1-4,0-2-7,11 1-1,9 3 6,5 1 6,1 5 0,3 3 1,0 4 4,-4 0 5,-3 0-4,-1 16-3,-12 7-1,-1 2 0,-4 8 0,-4 0 4,0 6-2,-2 1 22,-15-1-13,-6 0-6,-4-3 2,0-7-3,1-12-1,1-7 0,8-10 1,3 0 6,7 0-3,5 0-7,2 0-2,0 0-4,2 0-7,21 0 9,6 2 2,11 6 19,5-2 20,7-6 8,6 0 21,1 0-5,-8-11 1,-9-8-22,-15 1-13,-13-3-6,-10 2-11,-4 1-7,0 6-5,0 6-36,-6 6-46,0 0-99,4 0-179</inkml:trace>
  <inkml:trace contextRef="#ctx0" brushRef="#br0" timeOffset="38543.18">11881 5913 969,'0'0'40,"0"0"-37,0 0 32,0 130-1,0-87-3,0 3-17,0-2-9,0-3 0,0 0-5,-7-8-1,-5-5-77,0-5-47,-2-5-152,-5-8-115</inkml:trace>
  <inkml:trace contextRef="#ctx0" brushRef="#br0" timeOffset="38715.3">11582 6252 973,'0'0'121,"0"0"-117,133-38 2,-50 10 2,6-2-8,-6 2-27,-10-1-147,-21 5-198</inkml:trace>
  <inkml:trace contextRef="#ctx0" brushRef="#br0" timeOffset="39133.62">12244 5891 225,'0'0'613,"0"0"-595,0 0 4,0 0 36,143-34-27,-121 42-17,-4 16-13,-16 4 2,-2 6-3,-4 3 4,-25-1 4,-5-3 4,-1-3-11,4-6 1,6-7 3,9-7-5,5-3 7,9-7-4,2 3-1,0-1-2,0 0-4,21 2 4,14 4 9,9 2 12,3 2-5,-3 5 14,-8 0 7,-11 5-24,-17 2 7,-8 5 1,0 0 3,-29 3-3,-9-2-5,-6-3-11,1-10 1,3-6-5,5-10-1,6-1-20,9 0-10,7-14-39,13-7-33,0-7-144,4-2-128</inkml:trace>
  <inkml:trace contextRef="#ctx0" brushRef="#br0" timeOffset="39500.68">12810 5886 678,'0'0'235,"0"0"-233,0 0 42,0 0 14,26 150-1,-16-92-18,3 5-16,1 6-5,1-3-8,3-5-1,6-11-5,3-16 0,7-14 3,13-16-5,-4-4 6,5-14-3,-6-19 2,-9 0-6,-10 1 7,-15 3-6,-8 9 8,-3 4 12,-29 7 4,-14 9-16,-8 0-2,0 0-6,-1 13-1,12 6-1,6-2 0,12 0 0,9-5-1,9 0-53,7-5-104,0-7-176,0 0-252</inkml:trace>
  <inkml:trace contextRef="#ctx0" brushRef="#br0" timeOffset="40056.38">14190 4506 805,'0'0'84,"0"0"-62,0 0 2,0 0 0,0 122 35,0-66-22,0-2-24,0-5-6,4-8-1,-2-4-3,1-3-3,-3-6-62,0-5-124,0-4-81,-11-7-238</inkml:trace>
  <inkml:trace contextRef="#ctx0" brushRef="#br0" timeOffset="40231.01">13955 4872 945,'0'0'21,"0"0"-15,0 0-1,179-104 1,-85 78-6,4 1-13,-5 4-235,-10-4-179</inkml:trace>
  <inkml:trace contextRef="#ctx0" brushRef="#br0" timeOffset="40700.86">15382 4451 912,'0'0'35,"0"0"-32,135-34 39,-91 34-21,-7 3-10,-14 20-11,-19 5-3,-4 7 1,-15-3 2,-26 2 1,-3-5 0,-1-2 3,8-9-1,8-5 2,11-6-4,9-7 3,9 0-1,0 0 3,0 0-6,0 0 0,18 0 0,11 0 0,8 0 8,7 0-8,0 5 1,-2 8 1,-13 6 5,-13 2-4,-16 5 0,0 2 10,-29 6 20,-21 0 10,-7-3-20,-3-8-11,8-5-4,9-6-4,12-7-4,12-3-2,9-2-37,10 0-60,0 0-137,0 0-96</inkml:trace>
  <inkml:trace contextRef="#ctx0" brushRef="#br0" timeOffset="40942.51">15033 5233 909,'0'0'95,"0"0"-92,171 0 21,-57 0 16,13 0-5,3-13-5,-14-6-17,-10 0 6,-28 4-3,-25 5-16,-23 3-2,-22 7-95,-8 0-151,-35 0-131</inkml:trace>
  <inkml:trace contextRef="#ctx0" brushRef="#br0" timeOffset="41241">15456 5586 737,'0'0'46,"-20"105"-12,9-47 46,2-2-51,2-4-3,1-12-14,4-8-6,2-14-5,0-6 14,0-8 0,4 0 3,22-4 10,17 0 16,8 0-14,5-1-18,2-12-7,0-3-5,-5 2-7,-8 0-65,-18-2-229,-21-2-144</inkml:trace>
  <inkml:trace contextRef="#ctx0" brushRef="#br0" timeOffset="41444.73">15623 5805 896,'0'0'114,"0"0"-103,-2 104 57,2-58-24,14 1-12,-1-3-13,-5-3-12,-3-10-5,-3-9-2,-2-10-41,0-10-66,0-2-149,3-22-79</inkml:trace>
  <inkml:trace contextRef="#ctx0" brushRef="#br0" timeOffset="41610.37">16346 5020 1082,'0'0'0,"0"0"-113,0 0-80,0 0-507</inkml:trace>
  <inkml:trace contextRef="#ctx0" brushRef="#br0" timeOffset="42268.27">17760 4846 521,'0'0'146,"0"0"-107,0 0 11,0 0 21,0 0-4,0 0-16,64-50-24,-33 17-14,2-13-2,-8 0-3,-6-3-4,-11 7 0,-8 8 2,0 9 0,-10 11 0,-17 11-6,-4 3 0,2 0-8,8 0-2,9 13-6,10 6-18,2 0-19,4 1 3,27 3 24,12-1 14,8 3 12,0 1 4,-3 8-4,-13-5 1,-12 1 12,-16-2 19,-7-1 0,0-1 11,-20 0-11,-15-2-17,-2 2-14,1-2-1,7 0-166,7-5-113</inkml:trace>
  <inkml:trace contextRef="#ctx0" brushRef="#br0" timeOffset="42569.67">17308 5296 967,'0'0'49,"0"0"-40,0 0-5,188 8 21,-50 0 20,34-4-17,19-4-11,10 0 14,13 0 7,-9-16 9,-3-2-26,-11-3-11,-29 5-2,-35 2-3,-42 4 3,-41 6-7,-28 0-2,-16 4-36,-33 0-70,-44 0-95,-29 11-301</inkml:trace>
  <inkml:trace contextRef="#ctx0" brushRef="#br0" timeOffset="43019.15">17608 6236 836,'0'0'146,"0"0"-120,0 0 27,0 0-20,0 0-26,95-123 4,-61 74-4,-5-4 5,-10 3-1,-9 9-11,-10 7 0,0 7 3,0 10 2,-14 8-10,-1 9-6,-3 0-20,0 0 9,7 14 9,4 8-1,7 0-13,0 7 4,18-2 3,12 1 8,7 3 12,1-1 3,-3-2-1,-8 0 2,-11-4-4,-12-2 9,-4-1-2,-2 2 5,-20-2 7,-3-2-10,0-5-4,4-4-5,2-4-20,6-6-114,2 0-91,2-10-157</inkml:trace>
  <inkml:trace contextRef="#ctx0" brushRef="#br0" timeOffset="43581.12">18207 5486 622,'0'0'82,"0"0"-75,0 0 14,0 0 0,0 0-11,0 0-10,-106 110 4,89-103 1,0-7 6,3 0-3,2-3 1,4-13-3,5-2-6,3 2-11,0 3-6,8-2 8,11 6 9,5-2-4,4 5 4,-1 4 6,2 2 4,-5 0 4,0 0-12,-6 17 4,-5 6-6,-5 7 7,-6 5 8,-2-3 0,0 5-8,-10 2 2,-16-3 0,-7 2-6,-3-3 7,-2-6-10,2-9-3,10-8-13,3-6 4,10-6 12,9 0 6,2 0-6,2 0-5,2 0-6,19 0 9,14 0 2,1 0 25,12 0 22,3 0 26,1-8-3,-6-6 7,-7 2-37,-14 2-23,-11 2-10,-8 5-6,-3 3-1,-3 0-60,4 0-88,3 0-181,5 0-1</inkml:trace>
  <inkml:trace contextRef="#ctx0" brushRef="#br0" timeOffset="43776.2">18611 5891 495,'0'0'459,"0"0"-445,0 0 35,0 115 32,0-73-52,0 0-11,0 0-8,0-3-7,0-4-3,0-5-21,0 0-57,-8-5-127,-5-7-77,-3-7-290</inkml:trace>
  <inkml:trace contextRef="#ctx0" brushRef="#br0" timeOffset="43935.58">18405 6284 969,'0'0'102,"0"0"-99,0 0 5,117-81-8,-42 52-9,5 5-74,-11-2-173,-13-2-145</inkml:trace>
  <inkml:trace contextRef="#ctx0" brushRef="#br0" timeOffset="44173.37">18945 5974 566,'0'0'187,"0"0"-165,0 0 56,0 0 28,0 113-44,0-70-25,-7 1-1,-2-1-21,0 1-1,3-7-2,1-9-4,5-8-1,0-8-1,2-5 2,29-7-2,14 0 12,15 0-9,8-9-8,7-6-1,-9 2-24,-7-1-48,-18 2-137,-21-2-159</inkml:trace>
  <inkml:trace contextRef="#ctx0" brushRef="#br0" timeOffset="44400.62">19083 6222 717,'0'0'131,"0"0"-58,-4 155 67,4-85-71,10 0-13,2 2-17,-5-4-19,-5-5-9,-2-9-2,0-14-5,0-17-4,-5-13 0,-6-10-43,0-1-88,-2-28-142,-3-14-240</inkml:trace>
  <inkml:trace contextRef="#ctx0" brushRef="#br0" timeOffset="45132.76">21089 4560 865,'0'0'10,"-57"138"14,16-36 82,-3 19-29,-1 11-16,-1 4-20,-4-3-22,-5-9-2,5-18-13,0-16-2,9-20 5,9-24-7,17-20 0,11-14-14,4-12-29,13-23-40,27-26-133,11-18-100,1-17-245</inkml:trace>
  <inkml:trace contextRef="#ctx0" brushRef="#br0" timeOffset="45335.55">21199 4738 843,'0'0'140,"0"0"-140,-58 185 101,20-77-17,-3 8-22,6 4-27,-1-5-10,5-9-14,2-6-3,0-10-5,2-13-3,2-16 0,6-23-7,7-17-60,10-21-133,2-10-331</inkml:trace>
  <inkml:trace contextRef="#ctx0" brushRef="#br0" timeOffset="156656.35">1548 7907 437,'0'0'340,"0"0"-317,0 0 40,0 0 25,0 0-62,0 0-7,0 0-3,-102-79-9,79 73 0,6 4-1,-3 2 6,2 0-2,-2 8-3,-1 22-6,-1 19 5,3 11-3,0 8 0,9 7 7,5-2 2,5 1-3,0-6 7,0-3-10,9-11-6,2-8 1,-2-4 1,-4-5-2,-5-3-2,0-1-40,0-3-61,-3-3-124,-15-10-89</inkml:trace>
  <inkml:trace contextRef="#ctx0" brushRef="#br0" timeOffset="156816.13">1022 8555 796,'0'0'64,"0"0"-58,0 0 25,143-137-11,-60 91-7,3 3-13,-1 10-17,-13 7-163,-17 3-156</inkml:trace>
  <inkml:trace contextRef="#ctx0" brushRef="#br0" timeOffset="158306.5">742 6604 666,'0'0'147,"0"0"-91,0 0 65,0 0-69,0 0-32,-121-17-7,92 45-7,0 16-1,0 17-4,0 15 3,4 3 1,7 4 4,8-10-2,10-12-4,0-7-2,15-13 0,12-11 0,7-12-2,1-13 0,-2-5-11,3 0 4,-5-25-9,-6-3 10,-11-6 1,-13-1 2,-1 1 2,-1 4 0,-20 7 2,5 6 4,3 9 0,7 2-4,2 2-11,4 0-20,0 0-34,0-2-77,15-2 7,11-2 118,4 2 16,-1 5-3,-3 3 4,-3 0 9,-1 0-3,-4 5 19,-6 15 5,-1 4-11,-3 5-3,-2-1-2,-3 3-8,1-1-5,3-4 4,4-1-5,4-7-2,6-7-33,-1-4-12,7-7-14,-1 0-16,1-15-58,-3-11 29,-3-6 57,-4-2 41,-5-4 8,-6 1 69,-6 2 41,0 3 14,0 10-33,0 7-7,0 10-8,0 5 17,0 0-69,-4 0-24,0 22-10,-2 10 4,6 4 4,0 4 2,0-4-5,3 2 1,10-4 2,6-1 0,0-9-1,4-8-4,3-8 3,1-8-20,0 0-2,0-23-7,-5-8 3,-2-8-7,-9 0 35,-4-2-1,-5 4 3,-2 12 19,0 13 9,0 6 43,0 6 4,0 0-75,0 14-3,0 14 1,0 2 2,0-6 0,11-3 0,5-7 3,4-5 25,0-7 7,3-2 14,-2 0-5,0 0-4,-1-18-14,-5-6-12,-1-4-9,-5-2-5,-1 6-55,-3 10-93,-5 12-173,2 2-266</inkml:trace>
  <inkml:trace contextRef="#ctx0" brushRef="#br0" timeOffset="158839.97">1757 6984 673,'0'0'67,"0"0"-58,0 0 44,8-109 14,-8 97-11,0 9-12,0 3-20,-10 0-21,-5 10-6,-3 15 3,1 12-3,1 1 3,7 3 1,5 0 1,4-3-2,0-4-1,4-5-2,23-7 3,3-7 4,9-6 0,2-8 5,0-1-1,2-3 4,-4-19-5,-4-7-1,-7-7 2,-10-4-1,-5-2 0,-6 8-6,-7 10 13,0 12 14,0 7 1,0 5-25,0 0-4,0 0-4,-2 0-2,-5 0-16,2 3 1,3-3 8,2 0 8,0 0 3,9-20-5,11-4-18,3 0 7,-1 8 13,-3 7 4,4 9-1,0 5-8,-2 22 10,0 10 0,-1 1 7,-9 3-2,-2 0 1,-6-1-4,-3 0-2,0 1-1,-25-3-151,-6-13-186</inkml:trace>
  <inkml:trace contextRef="#ctx0" brushRef="#br0" timeOffset="158997.66">1639 6625 1078,'0'0'3,"0"0"3,0 0-12,0 0-13,0 0-282,0 0-457</inkml:trace>
  <inkml:trace contextRef="#ctx0" brushRef="#br0" timeOffset="160061.58">1952 7967 433,'0'0'323,"0"0"-245,0 0 16,0 0-12,0 0-52,0 0-16,-120-13-8,101 58-6,2 20 0,3 7 4,6 9 1,3 2 0,5-1 1,0-2-5,0-4 2,0-11-3,22-18-49,10-12-75,10-22-88,0-13-81</inkml:trace>
  <inkml:trace contextRef="#ctx0" brushRef="#br0" timeOffset="160303.36">2197 8129 61,'0'0'629,"0"0"-532,0 0 65,0 0-145,0 0-10,0 0-7,0 164 28,0-75 18,0-7-5,0-8 0,0-9-6,5-18-18,12-7-7,5-9-9,3-13 3,2-6-4,0-10-10,-5-2-57,-2 0-27,-6-10-98,-14-16-106</inkml:trace>
  <inkml:trace contextRef="#ctx0" brushRef="#br0" timeOffset="160432.04">2183 8555 555,'0'0'125,"0"0"-118,0 0 0,0 0 0,174-129-7,-93 89-15,-9 5-201</inkml:trace>
  <inkml:trace contextRef="#ctx0" brushRef="#br0" timeOffset="160654.23">2761 8111 546,'0'0'242,"0"0"-187,0 0-10,0 0-42,0 0 8,0 0 64,128 150-14,-103-78-13,-7 7-25,-13-1-13,-5 2-1,0-5-5,-13-12 2,-7-10-2,2-15-4,9-14-2,9-14-76,0-10-118,0-5-54,20-22-97</inkml:trace>
  <inkml:trace contextRef="#ctx0" brushRef="#br0" timeOffset="160791.87">3278 8590 255,'0'0'454,"0"0"-430,118-79 19,-70 62-5,-2 5-38,-8 8-34,-9 4-191,-18 0-327</inkml:trace>
  <inkml:trace contextRef="#ctx0" brushRef="#br0" timeOffset="160945.66">3338 8839 703,'0'0'316,"0"0"-298,0 0-17,0 0 7,0 0 15,0 0 6,155-11-29,-86-2-28,-3-3-273,-19-1-402</inkml:trace>
  <inkml:trace contextRef="#ctx0" brushRef="#br0" timeOffset="161815.57">6469 8383 467,'0'0'127,"0"0"-84,0 0 74,0 0 48,0 0-44,0 0-56,-25-27-40,-6 31-16,-7 26-6,-2 16-1,4 10-1,0 9 2,8-4-1,13-4-2,13-10-2,2-11 1,10-7-2,21-9-4,9-12-23,7-8-12,4 0 5,-4-16 1,-3-13 3,-13-2 10,-8-3 20,-10 2 3,-8 6 4,-5 6 21,0 8 5,0 10 9,0 2-39,0 4 0,-5 21-16,0 9 13,3 2 1,2-1-26,0-7-15,12-9 24,10-4 12,7-10-3,6-5 10,2 0 0,2-25 7,-5-8-4,-5-1 10,-11-3-8,-12-1 7,-6 1 18,0 3 17,-20 3 1,-7 8-16,-2 9-14,-2 12-14,0 2-4,2 12-6,3 16-43,12 8-83,5 4-81,9-1-115</inkml:trace>
  <inkml:trace contextRef="#ctx0" brushRef="#br0" timeOffset="162154.31">6958 8855 244,'0'0'503,"0"0"-456,90-111 76,-54 57-18,-2 0-47,-6-4-12,-8 2-30,-11 10-13,-9 10 2,0 10-3,-12 10 0,-12 10 0,0 6-2,-3 0-7,9 3-14,3 22-6,10 3-9,5 6-17,0 2-5,27 3 29,9-4 14,3 0 15,1 1 2,-5-4 1,-14-3 1,-11 0 3,-10-7 2,-3 2 14,-29 0 0,-5-2-8,-3 0-7,2-8-8,8-4-50,9-10-200,12 0-212</inkml:trace>
  <inkml:trace contextRef="#ctx0" brushRef="#br0" timeOffset="162557.22">8047 8344 692,'0'0'106,"0"0"-14,0 0 53,0 0-63,0 0-39,-134 5-11,80 50-15,1 17-1,4 10 2,11 5 1,11-3-7,11-8-3,14-7-6,2-8-2,14-11-1,21-8-1,9-12-12,6-9-58,4-12-87,-6-9-159,-7 0-348</inkml:trace>
  <inkml:trace contextRef="#ctx0" brushRef="#br0" timeOffset="162853.94">8247 8468 893,'0'0'87,"0"0"-85,0 0 10,0 0-8,12 124 33,-6-59 10,-2 7-25,-1 1-5,-3-1-7,0-5 2,0-11-6,0-14-3,0-12 2,8-9-5,8-12 3,4-7-3,4-2-11,8-2-56,-3-17-63,-5-8-143,-8-1-129</inkml:trace>
  <inkml:trace contextRef="#ctx0" brushRef="#br0" timeOffset="163017.61">8176 8867 39,'0'0'925,"0"0"-909,0 0-9,0 0-5,0 0 4,167-48-6,-114 38-122,-11 0-177</inkml:trace>
  <inkml:trace contextRef="#ctx0" brushRef="#br0" timeOffset="163241.37">8710 8899 863,'0'0'108,"0"0"-105,0 0 64,141-27-14,-92 18-29,-7 3-21,-9 4-3,-12 2-54,-14 0-194,-7-2-189</inkml:trace>
  <inkml:trace contextRef="#ctx0" brushRef="#br0" timeOffset="163997.37">9777 8557 697,'0'0'103,"0"0"-102,0 0 20,0 0 10,0 0 14,0 0-7,-97 65-22,78-60-7,0-5 2,4 0 10,3-5 6,5-13-9,6-4-6,1 0-6,0 0 5,0-2-11,13 4 2,14 0-2,4 4-1,2 8 0,4 8-1,-6 0-3,-10 24-3,-7 13-5,-12 4 11,-2 3 2,0 5 2,-22-4 1,-7-2 0,-8-6-2,3-2 1,-2-12 0,3-6 3,2-9-3,4-8 1,4 0 2,10 0-1,6-4 3,7-5 2,0 4 6,0 3-2,23 2-13,8 0 0,11 0 3,-1 0-2,1 7 1,-7 4-1,-5 1-1,-4-1-6,-4 1-12,-4-3-40,-4-1-79,1-4-33,-1-4-15,-2 0-61</inkml:trace>
  <inkml:trace contextRef="#ctx0" brushRef="#br0" timeOffset="164196.24">10108 8590 699,'0'0'194,"0"0"-141,0 0-16,0 0-33,0 0 4,0 0 10,18 127-6,-16-88-11,0-4 0,1-7-2,-3-4-28,0-7-84,2-10-49,0-7-66,5 0-73</inkml:trace>
  <inkml:trace contextRef="#ctx0" brushRef="#br0" timeOffset="164412.14">10278 8558 756,'0'0'164,"0"0"-103,0 0-22,0 0-37,0 0 28,0 0 8,18 123-21,-14-94 1,-3-3-6,3-4 6,-4 1-12,0-3 3,0-2-7,0 0-2,0-2-3,0 0-37,0 1-83,0-6-92,0-2-68</inkml:trace>
  <inkml:trace contextRef="#ctx0" brushRef="#br0" timeOffset="164778.37">10006 8576 773,'0'0'12,"0"0"-11,0 0-2,156-102 1,-82 78-17,0 6-30,-2 2-29,-9 4 41,-18 6 29,-14 6 6,-11 0 3,-13 0 7,-5 0 47,-2 8 14,0 12 23,0 7 17,0 10-35,-11 9-9,-1 10-14,1 9-15,1 2-9,0 3 2,4-1-10,-1-2-4,7-5-7,0-6-8,0-8 1,0-6-2,0-6-1,0-7-6,0-2-45,0-8-99,0-10-199,0-9-204</inkml:trace>
  <inkml:trace contextRef="#ctx0" brushRef="#br0" timeOffset="165197.36">10668 8839 949,'0'0'58,"0"0"-56,124-45 55,-88 45-25,-7 15-15,-13 15-14,-16 10 1,0 0 1,-22 0-2,-18-2 2,-3-8 3,5-6-5,9-7-1,10-12-1,14-3 1,2-2 3,3 0 1,0 0-6,5 0-4,18 0 4,12 0 3,8 0 1,-1 0-2,0 0 4,-4 7 12,-9 15-6,-11 5-4,-7 2 3,-11 2 1,0 4 15,-14-3-4,-19 0-7,-7-3-1,-7-6-4,1-2-8,-4-6-3,2-5 0,7-6 0,2-4-12,5 0-52,8-11-68,7-26-195,4-14-310</inkml:trace>
  <inkml:trace contextRef="#ctx0" brushRef="#br0" timeOffset="165477.96">10907 8243 1052,'0'0'51,"0"0"-49,168-10 24,-96 52 20,2 23-21,-3 17 5,-13 7-10,-13 8-11,-23-9-2,-15-5 0,-7-7 4,-5-10 10,-15-6 3,-11-5-12,2-9-5,-2-6-2,6-8-5,7-6-13,5-6-49,11-6-123,2-6-130,4-8-150</inkml:trace>
  <inkml:trace contextRef="#ctx0" brushRef="#br0" timeOffset="165635.19">12066 9388 804,'0'0'191,"0"0"-155,0 0 50,-90 109-50,53-69-28,3-2-8,12-6-111,8-17-214</inkml:trace>
  <inkml:trace contextRef="#ctx0" brushRef="#br0" timeOffset="166138.01">13147 8470 1017,'0'0'111,"0"0"-85,0 0-13,0 0 2,-6 122 10,0-46 15,2 7-19,0-3-10,4-8-6,0-8 1,0-12-4,4-10-2,14-9 2,4-9-1,3-11-2,-1-8-5,3-5-51,-2 0-47,-10-18-151,-15-13-254</inkml:trace>
  <inkml:trace contextRef="#ctx0" brushRef="#br0" timeOffset="166273.35">12964 8932 581,'0'0'307,"0"0"-288,0 0 17,0 0-11,0 0-15,177-72-10,-89 51-232,-10-2-170</inkml:trace>
  <inkml:trace contextRef="#ctx0" brushRef="#br0" timeOffset="166623.45">13579 8719 966,'0'0'42,"0"0"-42,0 0 0,129 0 2,-55 0 5,8 0 0,-3 0-7,-10 0-3,-14 0 3,-13 0 3,-16 0-2,-9 0 1,-13 0-1,-4 2-1,0 10-1,-1 8 1,-20 8 25,-8 12 8,-11 4-1,-7 2-14,-4 2 9,-1-1-4,6-7-8,6-6 1,9-8-7,12-6-8,11-10-1,8-6-11,0-4-75,18 0-102,17-14-69,7-22-148</inkml:trace>
  <inkml:trace contextRef="#ctx0" brushRef="#br0" timeOffset="167133.53">14616 8627 776,'0'0'89,"0"0"-80,0 0-1,0 0 11,0 0-8,0 0-5,-77 76-4,65-74 3,-1-2 9,-1 0-6,3 0 3,4-12-3,7-6-8,0-3-14,5 2-1,14 2 0,6 2 1,1 4 14,2 5 0,-5 6 0,3 0-5,-3 0 0,0 20 3,-5 6 2,-2 5 6,-5 2 0,-6 2 1,-5 1-2,0 2 2,-5 0-1,-19 0 1,-7-4-1,-5-8-4,-1-3 0,6-11 5,4-9-5,12-3 3,7 0 2,2 0 0,6 0 7,0 0-14,0 0-5,17 11 1,9 5 4,6 2 0,-1-1 3,-2 2 0,-2-6-3,-1-3-17,-4-6-90,-2-4-64,1 0-126</inkml:trace>
  <inkml:trace contextRef="#ctx0" brushRef="#br0" timeOffset="167323.52">14996 8740 734,'0'0'224,"0"0"-156,0 0-29,0 0-23,0 0-9,0 0 14,0 143-12,-2-94-4,-4-2-3,1-11-2,3-5-7,2-9-69,0-12-73,8-10-74,11 0-101</inkml:trace>
  <inkml:trace contextRef="#ctx0" brushRef="#br0" timeOffset="167502.27">15226 8682 929,'0'0'86,"0"0"-85,0 0 1,0 0 28,0 112-6,0-67-16,0-5-8,0-4 2,0-7-2,3-2-32,-2-6-65,-1-7-127,0-7-99</inkml:trace>
  <inkml:trace contextRef="#ctx0" brushRef="#br0" timeOffset="167713.61">14934 8645 981,'0'0'91,"0"0"-88,0 0 33,120-65-29,-28 47-4,1 1-3,-6 0-3,-15 11-9,-23 2-30,-18 4-28,-18 0-38,-13 10-1,0 14-34,-26 6-106</inkml:trace>
  <inkml:trace contextRef="#ctx0" brushRef="#br0" timeOffset="167959.38">14696 9363 50,'0'0'807,"0"0"-790,0 0 10,0 0 96,156 23-68,-64-23-9,8-18-17,4-4-1,-5-2 14,-10 2-5,-16 3-23,-19 2-6,-23 7-7,-16 5-1,-14 3-28,-1 2-57,-7 0-97,-25 5-193</inkml:trace>
  <inkml:trace contextRef="#ctx0" brushRef="#br0" timeOffset="168407.9">15158 9675 928,'0'0'159,"0"0"-150,0 0 18,122-48 26,-73 48-32,-11 0-10,-16 16-11,-13 9 1,-9 1-1,-16 6 1,-23-1 4,-7-1-1,-1-6 2,11 0-6,4-10 1,12-5-1,8-2 1,8-4 1,4-3-2,7 0-5,27 0 5,12-4 2,8-6 1,-3 3-2,-7 7 2,-8 0 3,-11 11-4,-14 14 9,-11 8 1,0 4 11,-36 7 2,-13-3-5,-11-3 4,-4-6-3,-4-5 0,3-8-7,7-2-7,6-7-1,4-5-6,11-2 0,8-3-32,6 0-63,6 0-160,-3 0-469</inkml:trace>
  <inkml:trace contextRef="#ctx0" brushRef="#br0" timeOffset="169271.47">8496 10749 611,'0'0'167,"0"0"-109,0 0 39,0 0 15,0 0-30,0 0-47,-19 19-21,-6 20-4,0 14 0,5 1 4,9-1-4,8-5-5,3-6-2,5-9-2,27-6-1,7-13 0,11-14 0,1 0 0,0-12-4,-6-18 3,-14-7 1,-13-4 5,-18-8 0,0-3 0,-22 0 0,-21 4 6,-5 12 0,-6 18 4,-1 11-9,8 7-4,8 5-2,15 13-3,17 6-58,7-6-139,14-6-239</inkml:trace>
  <inkml:trace contextRef="#ctx0" brushRef="#br0" timeOffset="169716.32">12072 11300 945,'0'0'46,"0"0"-46,0 0 0,-42 139 3,28-93-2,8 1-1,-1-3-2,7-12-196,0-14-52,0-18-164</inkml:trace>
  <inkml:trace contextRef="#ctx0" brushRef="#br0" timeOffset="170224.33">12975 10830 715,'0'0'289,"0"0"-273,0 0-16,0 0-3,0 0 3,0 120 31,0-49 1,0 5-13,0 2-4,0-6-1,0-8 1,0-11-4,6-13-5,9-12-1,4-12 0,10-10-3,12-6 2,9-6-4,4-20-16,-2-3-57,-15 0-39,-16 2-162,-21 1-159</inkml:trace>
  <inkml:trace contextRef="#ctx0" brushRef="#br0" timeOffset="170375.47">12921 11235 339,'0'0'506,"0"0"-506,0 0-6,0 0 3,183-87 3,-102 64-20,-6 1-115,-7-3-197</inkml:trace>
  <inkml:trace contextRef="#ctx0" brushRef="#br0" timeOffset="170717.32">14012 10935 855,'0'0'99,"0"0"-97,0 0 19,0 0 18,0 0-5,-98 106-14,53-74-9,-4 0 1,0-1 0,2-2 1,5-3 4,6-6-6,9-2-4,12-4 4,8-2 1,7 5 3,0-2-4,14 2-2,21-3 8,9-7-5,10-2-6,2-5 3,0 0-5,-5 0-4,-7 0-17,-4 0-78,-3 0-59,-6 0-124,-7 0-160</inkml:trace>
  <inkml:trace contextRef="#ctx0" brushRef="#br0" timeOffset="171356.13">14537 11011 754,'0'0'47,"0"0"-42,0 0 26,0 0 0,0 0 7,0 0-14,-52 88-3,23-80-8,0-2 1,2-6-9,6 0 8,6 0-3,6-10 4,6-6-6,3-4-8,0 0 0,10 0 0,14 1 1,5 4-1,0 3 0,4 3-1,0 4-1,0 2 1,0 3 0,-6 0-5,-3 8 4,-8 13-2,-8 7 2,-2 6 2,-6 4 4,0 2 3,0 2 0,-14 2-4,-18-2 10,-5-3-9,-4-7-1,3-10 0,5-11 0,8-7 4,4-4-5,11 0 2,6-1 4,4-9-4,0-1-4,8 6 0,13 0 0,10 5 0,-2 0 1,7 0 0,-1 9-1,-2 5 0,1-1-4,-3 0-36,-2-7-134,-4-5-86,-3-1-285</inkml:trace>
  <inkml:trace contextRef="#ctx0" brushRef="#br0" timeOffset="171537.16">14874 11185 824,'0'0'155,"0"0"-143,0 0-1,0 0-9,0 0 1,0 0 8,29 143-9,-29-102-2,2-3-13,2-3-95,4-12-60,5-12-24,1-11-156</inkml:trace>
  <inkml:trace contextRef="#ctx0" brushRef="#br0" timeOffset="171724.28">15135 11193 252,'0'0'658,"0"0"-636,0 0-1,0 0 0,0 0 7,13 118-6,-11-82-17,1-4-3,-3-6-2,0-1-5,0-7-63,0-8-119,0-4-42,-7-6-163</inkml:trace>
  <inkml:trace contextRef="#ctx0" brushRef="#br0" timeOffset="171935.79">14828 11143 951,'0'0'117,"0"0"-104,0 0 1,114-84-5,-23 64-2,9 4-7,-4 4 0,-15 0 0,-15 6-13,-22 3-20,-19 3-19,-16 0-56,-9 9-37,-11 10-36,-29 10-131</inkml:trace>
  <inkml:trace contextRef="#ctx0" brushRef="#br0" timeOffset="172190.17">14566 11823 733,'0'0'101,"0"0"-98,177-14 85,-90-4-16,6-2-19,3 0-19,-3-2-13,-8 0-3,-8-1-5,-13 3-2,-15 3-10,-16 6-2,-15 5-2,-11 4-55,-7 2-53,0 0-125,-7 0-44</inkml:trace>
  <inkml:trace contextRef="#ctx0" brushRef="#br0" timeOffset="172668.15">15039 12158 1039,'0'0'87,"0"0"-81,0 0 11,0 0 10,148-48-10,-100 48-7,-9 0-7,-20 7-3,-11 14 1,-8 7 0,-11 4 2,-19 2-2,-8-2 4,3-6-2,3-8-3,10-4 1,6-4 0,7-2 4,7-6-4,2 0-2,0-2 0,18 0 1,16 0 2,10 0 1,4 0 3,-3-2-1,-6 2 0,-8 0 7,-14 18-2,-12 8 1,-5 9 3,-13 4 10,-32 5 10,-12-1-7,-9-1 2,2-10-11,1-4 2,9-9-15,2-7 1,7-1-3,5-7-3,9-2-3,8-2-48,8 0-48,1-6-115,3-20-321</inkml:trace>
  <inkml:trace contextRef="#ctx0" brushRef="#br0" timeOffset="174355.56">6218 7633 179,'0'0'242,"0"0"-117,0 0-9,0 0 34,0 0-22,0 0-44,43-34-1,-43 29-18,0-2-28,0 2-13,0-2-12,-22 4-5,-12 3-6,-15 0 1,-11 3-2,-3 18 3,-6 5-2,1 8 0,-2 6 0,-3 8-1,-1 6 0,2 6 1,7 9-3,10 1 3,13 2-2,13 4-5,13 7 5,12 3 1,2 2 0,2-2-1,0-2 2,0-4-1,11 1 1,11 0-1,9 0 1,12 3 3,1-3-4,6-1 0,5-2-1,0 0 1,1 3 0,-2-1 1,-5 2-1,-7 1 0,-5-2 0,-5 5 1,-5 1-1,-5-1 1,-6-5 0,-9-9 3,-7-6-1,0-4 0,-20-3 5,-16-1 0,-1 0-3,-6-7-2,-6-1 0,0 0 5,-7-5-4,0-7-2,3-8 0,4-4 2,9-8-3,9-4-1,10-5 0,11-4 0,7-1 5,3-4-5,0 2-3,0 2 2,18 4 1,15 4 1,12 6-1,4 6 0,4 8-1,1 9 1,0 10 1,3 16 3,-1 15-2,0 12 8,-7 9-6,-11 5-2,-10 6 3,-14 3-2,-7-1 2,-7-2 2,0-8 1,-16 1 7,-2-1 7,5-2 3,4 0-12,4-2-2,5-5 3,0-8-11,7-10 3,23-10-3,9-16-2,6-9 2,8-13-1,1-11-1,-3-12 2,-2-7-1,-8-1-1,-10 0-1,-10-11-10,-10-13-29,-8-4-46,-3-1-80,0 1-309</inkml:trace>
  <inkml:trace contextRef="#ctx0" brushRef="#br0" timeOffset="176598.28">853 13646 966,'0'0'75,"0"0"-46,0 0 28,0 0 9,0 0-55,0 0-10,-20 24-1,33 58 14,-1 17 5,-6 17-14,-2 1 2,-1 8-3,-1 3-2,0 1-1,2-3-1,8-10 2,3-22-2,12-24 0,4-26-2,7-21 1,7-17-7,1-6-8,-1-22-1,-8-20 7,-14-9 5,-18-7 4,-5-2 2,-36-2 3,-22-1-4,-13 2-2,-7 6-9,5 7 7,8 4 4,14 2 2,19-2-2,18-4 0,14 3-7,23-6-43,22 7-21,12 1 3,7 6-16,-10 2 28,2 7 46,-11-2 10,-11 10 2,-10 4 0,-13 6 3,-4 4-1,-7 2 14,0 0 29,0 4-10,0-1-16,0 1-13,0 0-8,-5 7 0,-1 21 0,-1 5-1,5 4 1,2 2 3,0-4-3,13-6-5,8-5 3,4-8 1,2-15-7,2-1-8,3 0 7,-6-5 9,-1-14 3,-7-8 3,-2 1 3,-5-2-1,-4 2-1,-3 8 2,-4 4 6,0 7-5,0 7-1,0 0-9,0 0-12,0 0-3,0 0 14,0 0 1,2 0 2,5-4 4,4-13-5,9-6 3,2 0 2,1 8-5,2 5 1,-2 10-1,0 0 1,2 0 5,-5 18 0,-5 2-1,-2 6-3,-4 0-3,-9 6-4,0-1-41,0-4-134,0-4-90,0-20-167</inkml:trace>
  <inkml:trace contextRef="#ctx0" brushRef="#br0" timeOffset="176982.27">1990 13805 700,'0'0'178,"0"0"-162,0 0 14,-123 67 16,94-27-23,14 3-2,5-4-19,10-7-2,3-8-2,23-10-15,12-14-3,5 0-1,1-16-28,1-17 13,-11-10 21,-7-3 4,-15-4 11,-7-8 2,-5-6 15,0-3 28,-9 4 6,-6 14-1,3 20 20,6 17 19,1 12-15,5 0-54,-2 39-18,2 24-2,0 17 5,0 9 5,7 1-7,11-10-3,1-7 0,2-8-2,-6-10-43,-8-6-95,-7-19-172,0-14-196</inkml:trace>
  <inkml:trace contextRef="#ctx0" brushRef="#br0" timeOffset="177147.24">1526 13379 1129,'0'0'0,"0"0"-67,0 0 25,0 0-192,0 0-173</inkml:trace>
  <inkml:trace contextRef="#ctx0" brushRef="#br0" timeOffset="177566.22">3316 13593 1039,'0'0'60,"0"0"-60,0 0-10,0 0 10,5 108 15,1-37 19,-6 1-9,0-4-6,0-5 4,0-13 3,0-14-9,0-10-1,0-10-8,21-9-3,10-7-2,13 0-3,10-9-14,3-17-89,0-12-98,-14-5-223</inkml:trace>
  <inkml:trace contextRef="#ctx0" brushRef="#br0" timeOffset="177717.66">3780 13654 899,'0'0'67,"0"0"-66,141-72 0,-68 51 5,-4 7-6,-11 8 0,-21 6-127,-16 0-96,-21 0-55</inkml:trace>
  <inkml:trace contextRef="#ctx0" brushRef="#br0" timeOffset="177971.28">3871 13592 513,'0'0'169,"0"0"-127,0 0 47,-60 129 1,60-60-21,0 7-17,14 4-6,-1 3-10,-7-2-3,-5-2-1,-1-7-9,0-10-6,0-11 5,6-16-10,3-8 5,2-13-6,2-5-2,5-6-7,9-3 0,9 0-2,9-4-24,11-18-85,8-14-184,1-9-258</inkml:trace>
  <inkml:trace contextRef="#ctx0" brushRef="#br0" timeOffset="178211.27">4791 13597 997,'0'0'42,"0"0"-21,0 0 62,-124-42-56,97 44-9,-2 28-10,0 12 0,3 13 2,6 7 9,9 2-6,8 4-6,3 0-3,0 1-2,18-1-2,0-2-11,-3 2-93,-8-10-123,-7-12-131</inkml:trace>
  <inkml:trace contextRef="#ctx0" brushRef="#br0" timeOffset="178356.33">4408 14239 961,'0'0'26,"0"0"-22,138-131-8,-48 73 1,-1 2-65,-6 3-114,-19 10-102</inkml:trace>
  <inkml:trace contextRef="#ctx0" brushRef="#br0" timeOffset="178536.37">5009 13712 604,'0'0'206,"0"0"-68,0 0-30,0 0-63,0 0-15,0 0-6,-62 146 11,56-80-15,2 4-9,-3 0-5,5-3-4,2-7-4,0-12-35,6-12-84,17-18-103,0-18-130</inkml:trace>
  <inkml:trace contextRef="#ctx0" brushRef="#br0" timeOffset="178783.27">5231 13759 994,'0'0'123,"0"0"-104,0 0-19,0 0 0,0 0 8,0 171 22,0-97-12,0-2-4,0-3-3,0-9 1,0-12-8,0-12-1,13-9-2,12-18 1,4-6-2,6-3-8,1-3-35,0-15-57,-12-5-161,-17 4-181</inkml:trace>
  <inkml:trace contextRef="#ctx0" brushRef="#br0" timeOffset="178909.49">5215 14195 212,'0'0'686,"0"0"-671,0 0-15,99-104-3,-48 77-96,-2 6-55,-14-1-197</inkml:trace>
  <inkml:trace contextRef="#ctx0" brushRef="#br0" timeOffset="179134.27">5499 13805 753,'0'0'178,"0"0"-150,0 0-14,149-21 4,-95 53 11,3 10 16,-10 9-4,-11 8 3,-14 2-6,-15 1-22,-7 6-4,-2-10-3,-19 0-4,-1-17-2,2-14-3,6-11-35,4-13-82,3-3-61,-2-17-107</inkml:trace>
  <inkml:trace contextRef="#ctx0" brushRef="#br0" timeOffset="179478.08">5906 13716 919,'0'0'16,"0"0"-15,183-62 9,-112 48-2,-3 3 0,-8 8-6,-13 3 0,-3 0 0,-8 15 8,-5 19 7,-1 12 19,-2 12 16,-3 7-2,-4 13-14,2 6-3,-3 6-10,0 3-5,-7-3-2,-6-5-3,-7-12 4,-2-10 1,-34-8 7,-15-6 6,-14-8-8,-3-4-2,-4-11-12,5-14-7,2-6-2,7-6-17,2-9-80,3-29-267</inkml:trace>
  <inkml:trace contextRef="#ctx0" brushRef="#br0" timeOffset="183848.52">14662 8959 9,'0'0'65,"0"0"-7,0 0 15,0 0-33,0 0-3,0 0-8,0 0-9,0 0-1,-17 17 8,15-15 12,-1-1 7,1 1 47,0-2-60,0 0-13,-1 0 6,-1 0-7,-1 2-3,3-2 1,-2 2-7,2 1 4,-4-3-8,3 2 3,-2-2 2,0 0-2,1 2 0,-2 1-2,-1-1-1,0 4-1,-2-2 16,3-1-14,-5 2-1,-1 2 2,-1-2 3,-1 4-5,1-2-3,-1 1 1,6-2 2,3-2-2,-1-1 1,3-3-4,2 0 5,-7 1 3,6-1-1,-5 0 5,3 0-1,0 0-2,0 0-4,1 0-5,1 0 1,-1 0 1,0 0-3,3 0 5,0 0-2,0 0 4,0 0 13,0 0-8,0-4-3,0-4 2,0 5-10,0-1 2,0 4-2,3-3-1,9 3-1,-1 0 1,3 0 1,3 0 0,-1 0-1,-1 3 0,-3-1 0,-6 1 0,-1 6-1,-5 2-58,0 1-166,0 1-219</inkml:trace>
  <inkml:trace contextRef="#ctx0" brushRef="#br0" timeOffset="185179.36">2966 15731 201,'0'0'56,"0"0"-28,0 0 49,0 0-15,0 0 15,0 0-5,-7-51 0,7 48 16,0-1 1,0 0 19,0 4-44,0 0-31,0 10-21,0 23-6,5 13 20,9 12 8,-3 5-13,-3 8-7,2-9-4,-6 1-5,-3-10 0,-1-4-2,0-15 3,0-8-6,0-14 2,0-11 1,0-1-2,3 0 9,2 0-5,5 0 9,12 0-10,10 0 1,10 0-4,5-6-1,3-3-3,-2 4-91,-3-7-99,-8-2-156</inkml:trace>
  <inkml:trace contextRef="#ctx0" brushRef="#br0" timeOffset="185421.75">3655 15731 748,'0'0'190,"0"0"-182,0 0-1,152-26 71,-92 16-35,-2-5-18,-4 12-23,-10-1-2,-13 0-22,-8 4-74,-14 0-129,-9 0-9,0 0-59</inkml:trace>
  <inkml:trace contextRef="#ctx0" brushRef="#br0" timeOffset="185741.19">3697 15738 634,'0'0'151,"0"0"-133,0 0 35,0 0-18,-12 103 6,12-45 10,0 11-17,0 3-5,0 8 0,0 0 0,0 4-2,0-3-16,0-10-1,0-12 0,0-14 2,0-19 10,0-13 1,3-5-4,8-2-6,10-6-1,10 0-4,11 0 2,5 0 0,7-10-9,-4-2-1,4 2-81,0-4-122,-5-8-191</inkml:trace>
  <inkml:trace contextRef="#ctx0" brushRef="#br0" timeOffset="186101.37">4847 15767 650,'0'0'91,"0"0"-61,0 0 83,0 0-40,0 0-35,0 0-24,-98-90-6,67 86 0,0 0 14,2 4 0,-1 4 4,4 23-14,2 8 6,4 14-3,10 10 3,8 4 0,2-1 2,0-4-6,19-9-2,0 4-10,1-7-2,-3 3 2,-7 4-2,-1 0-30,-9-4-83,0-4-131,0-9-121</inkml:trace>
  <inkml:trace contextRef="#ctx0" brushRef="#br0" timeOffset="186253.22">4444 16293 813,'0'0'87,"0"0"-74,0 0 12,150-141-21,-73 102-4,8 1-11,-9-1-179,-11 3-110</inkml:trace>
  <inkml:trace contextRef="#ctx0" brushRef="#br0" timeOffset="186478.94">5142 15744 827,'0'0'108,"0"0"-50,0 0-10,0 0-42,0 0 14,-32 165 25,19-93-11,0 9-23,2-10 1,6-4 0,5-5-9,0-13-3,3-12 0,16-7-1,4-11-48,2-15-90,-3-4-127,2-11-124</inkml:trace>
  <inkml:trace contextRef="#ctx0" brushRef="#br0" timeOffset="186741.37">5376 15804 450,'0'0'551,"0"0"-506,0 0-36,0 0 8,0 0-16,0 0 10,0 150 16,0-82-5,5-3-6,-3 2 4,4 2-4,3-11-10,5-14-3,5-8-3,2-14 6,3-13-6,1-4-2,-3-5-4,-3 0-57,-2-10-64,-14-12-172,-3-9-254</inkml:trace>
  <inkml:trace contextRef="#ctx0" brushRef="#br0" timeOffset="186877.38">5361 16165 201,'0'0'682,"0"0"-669,0 0-12,138-90-2,-80 71-62,-10-3-175</inkml:trace>
  <inkml:trace contextRef="#ctx0" brushRef="#br0" timeOffset="187099.26">5650 15855 843,'0'0'90,"0"0"-78,0 0 0,0 0 16,159 65 22,-115-17-10,-11 6-11,-13 8-1,-15-1-8,-5 5-9,-5-5-6,-15-3-2,-4-10-3,4-17-3,4-13-66,-1-18-80,0 0-117,2-39-155</inkml:trace>
  <inkml:trace contextRef="#ctx0" brushRef="#br0" timeOffset="187497.14">5828 15645 672,'0'0'36,"0"0"-33,168-22 58,-93 18-45,3 0-6,-7 4-7,-10 0 0,-17 0-2,-12 0 3,-14 4-2,-3 18 25,-2 14 46,1 10 3,3 14-12,4 14-4,8 6-18,3 12-2,7 3-3,-1 7-16,-11-3-1,-14-9-10,-13-10-2,0-14 3,-25-12 4,-21-10 11,-10-8-5,-8-10-2,-4-16-6,6-5-8,5-5-4,3-8-1,11-16-27,16-10-64,20-12-126,7-7-467</inkml:trace>
  <inkml:trace contextRef="#ctx0" brushRef="#br0" timeOffset="187791.46">7284 15963 702,'0'0'351,"0"0"-308,0 0-8,140 0 53,-90-4-57,-6-5-21,-6-4-8,-9 8-2,-11-4-32,-12 6-72,-6 1-85,0 2-224</inkml:trace>
  <inkml:trace contextRef="#ctx0" brushRef="#br0" timeOffset="187999.87">7302 16288 671,'0'0'164,"0"0"-108,0 0 95,125 5-48,-72-5-49,-3-9-20,-13-3-22,-8 2-4,-16 6-8,-12 0-9,-1 4-77,-1-4-176,-26 3-377</inkml:trace>
  <inkml:trace contextRef="#ctx0" brushRef="#br0" timeOffset="189192.16">9676 15119 455,'0'0'87,"0"0"-39,0 0 95,0 0-45,0 0-2,0 0-31,32-85-28,-48 76-1,-8-3-10,-6 2-8,-3-5-4,-1 9 5,-1-1-5,4 7-1,-7 0 0,6 0-3,-6 13-7,3 19 8,4 5-7,2 19-3,8 21 4,4 12-1,9 15 1,8 7-4,0-4 3,6 1 0,13 2-2,4-2 1,-1 1-3,-7-3 2,-1-8-1,-9-8 0,-5-16 1,0-11 3,-19-22 4,-12-14 15,-9-8 5,-5-12-12,-4-7-2,-4 0-5,1-14-8,11-13 0,5 6-4,16 7 0,9 2-32,11 12-50,0 0-120,29 0-204</inkml:trace>
  <inkml:trace contextRef="#ctx0" brushRef="#br0" timeOffset="189665.93">9499 17052 803,'0'0'97,"0"0"-85,0 0 59,0 0-37,-68 104-17,68-60-7,0-3-6,0-5-1,8-11 1,13-6-6,8-7 2,4-12 0,5 0 4,2 0 6,0-22-3,-6-8-1,-10-2 1,-14-5 1,-10 2 0,0 0 19,-16 8 0,-15 5 12,-5 8-14,0 9-15,0 5-8,5 0-2,8 0-2,8 15-1,13-6-93,2-4-138,11-5-287</inkml:trace>
  <inkml:trace contextRef="#ctx0" brushRef="#br0" timeOffset="190391.17">10043 14598 327,'0'0'51,"0"0"29,0 0 44,0 0-49,0 0 4,0 0 13,43-101-27,-43 101-13,0 5-30,0 27-10,0 12 5,-14 11 3,-8 3-6,-4-7-12,-3-5 7,0-5-3,-2-13-3,2-6 1,0-9-2,0-4 0,4-9 2,5 0-1,6-14-1,12-12 3,2-2-2,0 2 0,21 7-2,8 6-1,9 8 0,1 5 0,3 0-1,3 0 1,-3 5 1,1 4 0,-5-5-1,-5-2 1,-2-2-1,-6 0 1,-4-2 1,-8-20 3,-10-5-5,-3-4 9,0-5 16,-3 0-1,-22 1 0,-4 9-15,-2-6 4,2 11-4,2 7-5,5 10 0,4 4-4,9 0-12,9 22-93,0 4-194,12 2-169</inkml:trace>
  <inkml:trace contextRef="#ctx0" brushRef="#br0" timeOffset="191187.34">10883 15963 549,'0'0'107,"0"0"-77,0 0 57,0 0-27,0 0-24,0 0 1,84 40-6,-48-53-5,1-18-3,-4-1-8,-6 0-3,-9-4 0,-9 2-3,-9 6-2,0-2 0,-3 4-2,-16 8-3,-6 7 5,-3 11 1,-7 0-7,1 0 1,4 19 3,-1 11-5,4 16 5,5 2 7,8 10 10,12 2-6,2-7-7,2-9-3,27-8 6,6-14-6,9-8 5,0-11 16,10-3-9,-3 0 1,0-12-7,-6-9-5,-13 3-7,-8-1 0,-11 2-33,-7-1-68,-4-5-38,-2-4-195,0-9-70</inkml:trace>
  <inkml:trace contextRef="#ctx0" brushRef="#br0" timeOffset="191444.02">10701 15430 402,'0'0'285,"0"0"-219,0 0-17,0 0 41,0 0-26,134 6-31,-72-13-16,-6-7-5,-2-1-10,-15 5-2,-7 3-37,-5-2-210,-9 4-139</inkml:trace>
  <inkml:trace contextRef="#ctx0" brushRef="#br0" timeOffset="191879.03">11328 15462 709,'0'0'49,"0"0"-20,0 0 39,0 0-53,127-118-7,-100 76 12,-6-8 6,-7 2 12,-6 3 1,-8 10-7,0 12-7,0 9-5,-12 6-13,-13 8-5,1 0-2,-5 0-1,8 10 1,8 6-1,7 3-5,6-2-1,0 5 5,10 1 2,13-1-2,6 0 1,2 0 1,6 2-1,3-2 1,-1 0 1,-5 2 0,-10 1-1,-13 1 1,-11 1 0,0-3 3,-13 6-2,-18-6 1,-5 2-2,2-7-1,7-3-24,10-7-107,7-9-53,8 0-77</inkml:trace>
  <inkml:trace contextRef="#ctx0" brushRef="#br0" timeOffset="192180.04">11845 14939 248,'0'0'460,"0"0"-377,0 0-29,0 0 17,0 0-9,17 148-19,-14-84-11,-2 3 16,5-6-5,-2-3-13,5-12-10,4-7-3,3-13-6,4-10-3,2-4-5,1-8 0,-1-4 3,1 0-4,-6-4-2,-3-14-44,-3-4-65,-11-6-151,0-2-137</inkml:trace>
  <inkml:trace contextRef="#ctx0" brushRef="#br0" timeOffset="192337.42">11838 15284 681,'0'0'107,"0"0"-62,0 0 33,0 0-21,149-90-48,-97 73-9,-7 5 0,-17 6-177,-14-3-217</inkml:trace>
  <inkml:trace contextRef="#ctx0" brushRef="#br0" timeOffset="192980.72">13351 15499 417,'0'0'232,"0"0"-143,0 0 51,0 0-67,0 0-50,0 0 19,-83-77-19,46 77-7,2 0 13,-1 2 13,3 15-15,6 10-8,8 7 1,13 9-6,6 5-5,0 4 2,0 3-3,14-2-1,3 1-2,4-2 1,-7-2-3,1-4-2,-4-1 2,-7-1-3,-2-4 0,-2-4-19,0 4-87,0-9-85,-15-4-160</inkml:trace>
  <inkml:trace contextRef="#ctx0" brushRef="#br0" timeOffset="193131.49">12944 16048 715,'0'0'65,"0"0"-9,0 0 21,148-125-66,-69 93-8,1-4-3,-9 10-3,-11-1-159,-12 0-140</inkml:trace>
  <inkml:trace contextRef="#ctx0" brushRef="#br0" timeOffset="193372.33">13602 15480 670,'0'0'130,"0"0"-50,0 0-17,0 0-25,0 0 8,-3 143-5,3-79-11,0 2-9,0-3 7,0 2-10,0-6-8,0-5-3,12-12-5,0-8 2,5-8-4,0-10-5,3-8-58,3-8-63,1 0-131,-4-18-127</inkml:trace>
  <inkml:trace contextRef="#ctx0" brushRef="#br0" timeOffset="193633.59">13858 15545 764,'0'0'114,"0"0"-77,0 0 29,15 102-7,-5-44-12,-4 4-14,3 0-6,-2 0-6,0-3-6,-1-6-6,3-8-3,2-18-1,5-6-3,4-7-2,5-14 1,4 0 0,2 0-1,-2-23-57,-10 2-111,-11-5-175</inkml:trace>
  <inkml:trace contextRef="#ctx0" brushRef="#br0" timeOffset="193777.05">13834 15887 745,'0'0'47,"0"0"-44,0 0 5,151-83-8,-95 60-87,-17 3-227</inkml:trace>
  <inkml:trace contextRef="#ctx0" brushRef="#br0" timeOffset="194008.03">14163 15538 662,'0'0'84,"0"0"-36,0 0 54,147 14-59,-90 27-2,0 8 9,-15 9-5,-15 5-11,-18 7-16,-9 3-2,-9-3-4,-24-2-5,0-10-3,-1-10-3,12-21 0,11-13-1,7-14-57,4 0-83,0-17-85,19-21-269</inkml:trace>
  <inkml:trace contextRef="#ctx0" brushRef="#br0" timeOffset="194466.1">15150 15703 224,'0'0'609,"0"0"-581,0 0 51,-133 28-10,104 4-58,2 7-2,5 0-4,4 1-1,6-3-4,11-5 1,1-11-1,0-2-1,20-11-4,11-6 1,6-2 8,4-6-8,-3-20-5,-7-10-3,-8-5-14,-13-9 23,-10-7 1,0-4 2,0-8 3,-4-1 0,-11 8 0,1 13 3,3 17 26,2 17 2,2 13 8,3 2-9,2 26-29,2 18 3,0 14 11,0 1-3,8 3 2,8 2-1,-1-2-2,2-4-12,-2-2 0,3-6-4,0-10 1,-1-9-34,2-13-79,-2-12-105,3-6-157</inkml:trace>
  <inkml:trace contextRef="#ctx0" brushRef="#br0" timeOffset="194735.16">15459 15557 803,'0'0'145,"0"0"-110,0 0-32,0 0 43,8 143-4,1-82-9,-2 7-2,0-2-1,-1-6 2,5-3-11,5-17-9,5-14-2,4-10-5,9-12 4,7-4-3,-2-2 4,1-16-10,-9-2-34,-8 2-78,-17 0-63,-6-4-105,-17 0-103</inkml:trace>
  <inkml:trace contextRef="#ctx0" brushRef="#br0" timeOffset="194887.86">15420 15857 558,'0'0'108,"0"0"-48,114-67 66,-52 47-75,-2 3-32,-6 2-15,-13 8-4,-15-1-74,-22 2-172,-4-2-319</inkml:trace>
  <inkml:trace contextRef="#ctx0" brushRef="#br0" timeOffset="199593.67">16392 15615 339,'0'0'95,"0"0"-33,0 0 69,0 0-46,0 0-22,0 0-16,-11 0-1,11 0-11,0 0-3,7 0 1,15 0 4,9 4-7,9-4 7,4 0-8,11 0-1,0-18-7,-1 1 0,-7 3-2,-17 5-6,-12 5-9,-10-1-1,-8 5-3,0 0 0,0 0-49,-14 13-41,-11 9-75,-3 2-75,3-7-87</inkml:trace>
  <inkml:trace contextRef="#ctx0" brushRef="#br0" timeOffset="199851.91">16485 15959 704,'0'0'107,"0"0"-98,0 0 39,0 0 40,0 0-31,137-32-19,-70 11-6,-3-2 0,-6 5-8,-17 8-12,-17 3-9,-13 2-2,-8 5-1,-3 0-27,0 0-73,0 0-128,0 0-129</inkml:trace>
  <inkml:trace contextRef="#ctx0" brushRef="#br0" timeOffset="201079.76">18222 14080 443,'0'0'103,"0"0"-49,0 0 60,0 0-66,0 0-23,0 0-2,9-37 20,-6 27 7,-3-1 4,0 0 3,0-1-17,0 0-19,0-3-3,-9 5-4,-3 1 2,0 0-6,0 4 1,-2-2-4,-1 5-2,-4-2-4,3 2 4,-8 2-3,1 0-1,-6 0 4,-3 0-1,-1 0 2,2 6-3,4 3 3,7-2-2,2 5 3,2 1-2,6 6 4,1 6-4,1 7-3,8 10 2,0 6 2,0 8 6,0 2-2,0 2-1,0 3-1,0-7-1,0 2 0,0 0-4,0 6-2,0 0 6,3 4-4,8 2-3,2-1 3,5 0 5,2-2-6,0 3 0,1-6-2,1 3 0,2-9 3,1-2-3,-3 0 0,1 2 0,-6-2 3,-1 3-2,-3-9 1,-6-2-1,-7-7 1,0-6-1,0-9 2,-24-3 3,-13-3-2,-7-8 5,-5-3-1,-2-9-2,2 0-1,5-9-2,3-10-2,9-1-1,10 4-2,9 8-15,9 4-54,4 4-97,0 0-296</inkml:trace>
  <inkml:trace contextRef="#ctx0" brushRef="#br0" timeOffset="201641.11">18049 16491 787,'0'0'149,"0"0"-123,0 0 28,0 0-9,0 0-39,0 0 0,-59 107 0,55-68-3,4-3 3,0-4 2,0-1-3,4-9-1,13-13-4,2 0 1,4-9 4,6 0-5,4-23 12,0-9-3,1-2 1,-11-6-2,-3-2 0,-14 3 7,-6-2 0,0 7 7,-26 10 3,-4 12 8,-5 4-19,-3 8-10,-3 0-3,6 0-1,3 3 0,17 2-1,10-5-77,5 0-52,11-40-279</inkml:trace>
  <inkml:trace contextRef="#ctx0" brushRef="#br0" timeOffset="202556.96">18004 12731 588,'0'0'60,"0"0"-11,0 0 59,0 0-65,0 0-17,0 0 2,42 27 11,-52-6-7,-15-1-9,-5-5-6,2-1 3,-3-5-7,2 0 1,2-8-6,4-1-2,8 0 2,3-4-1,8-14 2,4-6-5,0 0-1,0-2-3,20 1 1,3-1 4,6 6-5,2 5 0,5 5 0,-1 6-2,-1 4 0,-5 0 2,-3 12-2,-3 16 2,-8 7 0,-1 11-2,-10 0 2,-4 0-1,0-1 3,-4 4-1,-19-3 1,-10 0 2,0-4-1,-5-8-1,6-8 1,3-10-2,10-10 1,2-6 2,11 0-4,6-15 5,0-6-2,0-1 0,13 7-3,16 3 1,7 7-2,4 5 1,0 0 0,-4 10 1,-7 10-1,-9-1-1,-2 2-1,-3-3-44,1-4-86,2-6-125,0-8-122</inkml:trace>
  <inkml:trace contextRef="#ctx0" brushRef="#br0" timeOffset="202745.51">18416 12839 754,'0'0'73,"0"0"-26,0 0 24,0 0-42,0 0 1,0 0-18,47 109-4,-42-75-8,-3-4-17,0-4-140,5-6-24,-4-8-118</inkml:trace>
  <inkml:trace contextRef="#ctx0" brushRef="#br0" timeOffset="202939.33">18595 12833 455,'0'0'156,"0"0"-88,0 0 72,0 0-102,0 0 10,0 0 6,53 79-26,-46-40-23,-3 2-2,0-4-3,-4 0-14,0-2-84,0-3-52,0-9-48,-12 0-26</inkml:trace>
  <inkml:trace contextRef="#ctx0" brushRef="#br0" timeOffset="203299.18">18244 12923 587,'0'0'56,"0"0"-32,-22-112 55,56 85-36,18 4-36,12 3-1,5 0-6,4 2 0,1-2 1,-5 2-1,-9-2 2,-10 4-1,-15 4 3,-14 4 8,-13 6 30,-6 2 39,-2 0-11,0 0-16,0 3-23,0 26-13,0 12 18,0 10-3,0 9-7,0 3 0,0 3-7,0-1-6,0 0-2,0 1-4,0-3-6,0-8 0,0-1-1,0-8-4,0-5-52,0-9-73,3-6-98,-1-12-72</inkml:trace>
  <inkml:trace contextRef="#ctx0" brushRef="#br0" timeOffset="203697.07">19031 12980 546,'0'0'43,"0"0"24,144-68 58,-95 68-58,-17 0-13,-16 20-34,-16 10-12,0 4 8,-27 4 0,-13-4 4,0-1-5,3-8-6,10-6 0,9-10-5,10-4-1,8-2 0,0-3-3,6 0 6,18 0 0,10 0-3,2 0-1,3 6 4,-2 8 6,-4 2-4,-6 7 11,-12 0 6,-9 4 9,-6 4 7,-4 1-17,-29 3 1,-11 0-5,-8-6-7,0-5-4,4-5-5,5-6 5,10-3-8,8-4-1,10 2-9,11 2-112,4 4-223,0 3-417</inkml:trace>
  <inkml:trace contextRef="#ctx0" brushRef="#br0" timeOffset="204273.82">19215 14985 696,'0'0'60,"0"0"-33,0 0 91,115-115-91,-82 78-14,-6-6-5,-8 2-4,-13-4-1,-6 9 1,0 8 0,-2 10 3,-21 12 4,-6 6 4,-6 0-3,-3 10 13,1 16-8,5 13 4,3 4 5,7 7-3,6 7-4,5-3-5,9 1-7,2-14-3,0-5 4,8-8-1,19-12 3,9-8-1,9-8 4,9 0-4,0-13-3,-4-16 2,-10 3-7,-13 3-1,-11 2-42,-10-5-57,-6 1-42,0-4-117,-11-5-145</inkml:trace>
  <inkml:trace contextRef="#ctx0" brushRef="#br0" timeOffset="204472.17">19047 14395 800,'0'0'57,"0"0"-39,0 0 52,0 0-36,177-79-29,-115 60-5,-8 3-6,-19 5-186,-15-1-145</inkml:trace>
  <inkml:trace contextRef="#ctx0" brushRef="#br0" timeOffset="204844.1">19476 14400 594,'0'0'93,"0"0"-78,0 0 67,100-125-38,-59 81-25,-4-4-2,-8-1 1,-15 4 3,-8 6 0,-6 10-8,-6 10 4,-24 9 2,-4 10-5,-3 0-11,3 14-3,7 6 0,15 1-1,4 1-1,8-2-2,0-1-7,20 0-5,9-4-2,7 2 15,4-5 3,1 4 4,-5 4-3,-1-1 4,-11 6 7,-11-1-5,-7-2 1,-6-3-6,-4 4-2,-17-5 0,-6 2-22,9-9-109,3-4-51,2-7-119</inkml:trace>
  <inkml:trace contextRef="#ctx0" brushRef="#br0" timeOffset="205115.28">19977 13866 744,'0'0'70,"0"0"-30,0 0 15,0 0-11,20 106 7,-16-45-8,-2 2-7,3-8 0,2-6-2,4-8-12,2-7-7,1-8-7,6-8-1,-3-4-5,1-10-2,0-4-2,2 0-39,3-8-50,-8-10-43,-6-4-102,-9-2-124</inkml:trace>
  <inkml:trace contextRef="#ctx0" brushRef="#br0" timeOffset="205259.14">20030 14151 779,'0'0'45,"0"0"-4,0 0 9,125-68-43,-67 51-7,-2 1-39,-11 4-121,-12 3-185</inkml:trace>
  <inkml:trace contextRef="#ctx0" brushRef="#br0" timeOffset="205602.09">21035 14120 718,'0'0'55,"0"0"14,0 0 84,0 0-113,0 0-18,-133-31 3,106 49-5,2 4 6,7 8-1,5 2 2,7 10-9,6 6-7,0 3 6,0-4-8,4 1-3,10 1-4,-3-1 1,-2 6-3,2 4-3,-9 4-28,-2-2-85,0-7-67,-4-13-77,-14-19-60</inkml:trace>
  <inkml:trace contextRef="#ctx0" brushRef="#br0" timeOffset="205938.9">20677 14726 466,'0'0'178,"0"0"-76,-12-116 31,48 84-82,14-3-29,14 4-20,8-5 1,1 4-3,-2-3 0,-10 5-36,-10 1-51,-14 0-10,-14 5 32,-8-6 11,-9 6 52,-2-2 2,-4 4 29,0 4 41,0 0 25,0 8-6,0 6 4,0 4-14,0 0-17,-7 21-46,-2 22 10,-2 11 9,4 6-13,0 5-9,3 1-11,1-4 1,3-3-3,0-10-5,3-9-10,10-10-50,3-16-54,4-14-84,-5 0-86</inkml:trace>
  <inkml:trace contextRef="#ctx0" brushRef="#br0" timeOffset="206189.56">21500 14193 752,'0'0'140,"0"0"-48,0 0-36,0 0-2,0 0-5,27 152-21,-27-93-2,0-1-6,0 2 3,0-4-7,0-6-5,15-16-8,7-10-2,9-16 5,9-8-6,3-3-14,-6-20-38,-7-3-59,-22 0-76,-8 2-88,-13 7-99</inkml:trace>
  <inkml:trace contextRef="#ctx0" brushRef="#br0" timeOffset="206309.34">21450 14526 264,'0'0'144,"0"0"7,0 0 23,0 0-89,0 0-79,0 0-6,81-64-2,-39 48-74,-5-3-101,-10 0-132</inkml:trace>
  <inkml:trace contextRef="#ctx0" brushRef="#br0" timeOffset="206509.13">21774 14133 649,'0'0'107,"0"0"0,129-14-16,-78 32-54,-4 18 14,-10 8 4,-10 6-2,-11-1-12,-9 4-10,-7-2-14,0-3-12,-22 0-3,-3-3-2,-1-14-44,5-9-100,10-18-113,11-4-84</inkml:trace>
  <inkml:trace contextRef="#ctx0" brushRef="#br0" timeOffset="206959.58">22545 14147 760,'0'0'68,"0"0"12,0 0 1,0 0-62,0 0 0,-143 82-6,117-44-9,5 0 3,13-4-3,6-4 0,2-4-4,0-8 0,13-8 0,17-8-7,4-2 7,4-7-2,-2-16-3,-8-8-3,-7-5 0,-5-8-1,-12-9 9,-4-7 4,0-10-4,0-2 0,0 1 1,0 17 5,0 18 24,0 19 4,0 14 18,-4 3-7,2 12-35,-1 24-9,3 14 5,0 6 7,0 3-5,13-7 0,6 1 4,-2 0 2,-1-5-10,-3 1-4,-2-10-2,-4-4-32,-3-7-100,-4-10-103,0-15-144</inkml:trace>
  <inkml:trace contextRef="#ctx0" brushRef="#br0" timeOffset="207229.71">22848 13904 237,'0'0'466,"0"0"-373,0 0 4,0 0 17,0 0-32,64 139-17,-57-77-21,-4-2-16,-1-8 6,2-4-11,7-8-7,3-12-1,6-6 1,2-13-11,7-9-3,9 0 7,-3-7-5,2-13-4,-14-1-25,-6-11-43,-15 1-75,-2-5-167,-16-2-179</inkml:trace>
  <inkml:trace contextRef="#ctx0" brushRef="#br0" timeOffset="207373.75">22840 14127 669,'0'0'84,"0"0"27,166-77 4,-96 53-96,-10 2-11,-20 8-8,-20 0-194,-20 5-332</inkml:trace>
  <inkml:trace contextRef="#ctx0" brushRef="#br0" timeOffset="207899.92">20454 16075 853,'0'0'67,"0"0"-29,0 0 60,0 0-40,0 0-46,0 0 15,-23 151-5,37-93-7,1-10-11,-1-2 1,-1-5-5,-1-5 0,-6-4-7,-1-2-78,-3-4-65,-2-3-145,0-10-84</inkml:trace>
  <inkml:trace contextRef="#ctx0" brushRef="#br0" timeOffset="208055.02">20244 16508 784,'0'0'85,"0"0"-75,0 0 42,141-138-21,-61 98-23,-2 8-8,-6 4-6,-16 7-162,-8-5-142</inkml:trace>
  <inkml:trace contextRef="#ctx0" brushRef="#br0" timeOffset="208467.31">21497 15735 806,'0'0'24,"0"0"-6,0 0 136,0 0-105,0 0-9,0 0-15,-123-66-21,79 80 12,0 12 3,5 2 11,10 18-12,10 14-8,10 10 1,9 17-6,0 11-1,9 8-2,15 1 0,5-3-1,0-2-1,-5-4 2,-6-4-1,-11-9 3,-7-5 9,-6-8 8,-26-14 2,-8-10-2,-3-11-1,7-11-8,8-17-4,3-5-2,10-4-6,1 0 0,8-4-30,6-9-40,0-5-98,0-1-197,18-3-236</inkml:trace>
  <inkml:trace contextRef="#ctx0" brushRef="#br0" timeOffset="208983.91">21735 16976 828,'0'0'8,"0"0"-4,0 0-2,0 0-1,0 0 0,0 0 3,-82 44-2,66-44 7,6-4-3,1-8 12,4-2 30,5-3-40,0 2-8,7 3-6,8 2 2,1 6 2,4 4 2,0 0 0,3 0-8,-4 14 8,1 8 2,-4 4 1,-7 2 6,-2 2-3,-7-2 11,0 3-1,-7-5-4,-20 2-1,-9-2-1,-3-8 1,-2-4 0,3-10-6,6-4 0,11 0 4,10 0 0,5 0-5,6 0 7,0 0-6,0 0-5,10 0-4,13 0 4,6 0-2,-3 0 0,1 0 1,-9 14-17,0 3-40,-7 2-103,-2-6-48,2-10-117</inkml:trace>
  <inkml:trace contextRef="#ctx0" brushRef="#br0" timeOffset="209181.09">21899 17022 842,'0'0'148,"0"0"-129,0 0 11,0 0-28,0 0 10,0 0 13,26 102-24,-26-70 4,0-2-5,0 1-6,0-11-56,0-4-117,0-6-91,3-10-134</inkml:trace>
  <inkml:trace contextRef="#ctx0" brushRef="#br0" timeOffset="209358.85">22086 17016 750,'0'0'167,"0"0"-167,0 0 26,0 0-3,0 0-6,0 126-10,0-99-4,0-1-3,0-4-2,0-2-67,0-4-122,-3-2-103</inkml:trace>
  <inkml:trace contextRef="#ctx0" brushRef="#br0" timeOffset="209681.08">21822 17038 771,'0'0'48,"0"0"-45,0 0-5,137-106 2,-64 80-4,-1 8-17,-3 4 3,-13 9 14,-14 5 0,-13 0 4,-11 0 11,-5 14 13,-5 5 38,0 8 20,-7 2 3,-1 7-19,0 8-8,0 2-22,0 7 0,0 1-10,0-4-10,0 8-6,0 0-1,-9-2-7,3-2-2,-5-8-15,5-5-63,-3-11-100,4-8-171,3-12-167</inkml:trace>
  <inkml:trace contextRef="#ctx0" brushRef="#br0" timeOffset="210063.08">22534 17290 157,'0'0'687,"0"0"-638,0 0-6,129-41 22,-111 50-60,-10 18-5,-8 4-5,0 1-2,-22-1 14,-7-4 2,5-10 6,6-3-13,4-10-2,10-4 0,4 4 4,0-4-1,0 0 4,0 0 2,18 0-8,13 0 5,7 0 4,0 0 2,-2 0 3,-10 14 19,-6 5-6,-6 2 1,-11 6 0,-3 5 2,-10 4-6,-23-2-4,-9-2-16,-3-6 5,0-1-7,2-13-3,4-3-8,-1-9-41,2 0-75,-5-9-136,3-28-313</inkml:trace>
  <inkml:trace contextRef="#ctx0" brushRef="#br0" timeOffset="210710.05">21906 15348 660,'0'0'101,"0"0"-97,0 0 59,0 0-37,0 0-14,-30 128 1,3-100 7,-4-3-1,-2-6-7,1-2-7,3-3 5,5-10-10,9-4 3,3 0 6,10 0-6,2-4-3,0-5-15,11 0 11,11 5 3,9 4-2,10 0-4,1 0 7,9 0 0,-1 4 0,-4-4 2,-6 0 4,-9 0 2,-13 0-1,-9-14 11,-9-4 6,0-4 1,-4-5 2,-19 1-9,-1 1-3,0 2 5,8 7-5,0 9-5,10 2-10,1 5-7,5 0-102,0 8-166,5 6-146</inkml:trace>
  <inkml:trace contextRef="#ctx0" brushRef="#br0" timeOffset="211190">22395 16230 670,'0'0'25,"0"0"-4,0 0 58,0 0-69,125-94 3,-100 64-9,-5-1 4,-11 4 24,-5 1 5,-4 4 6,0 8-13,-15-1-7,-12 15-10,-4 0-9,-2 0 1,-1 9-4,3 14-1,0 10 8,3 6 4,4 10 1,4 6-3,9 1 2,11-7-2,0-3-6,2-7 6,23-11-4,6-2 5,9-16 7,5-2-2,1-8-2,4 0-3,-6-14-6,-9-9-5,-10-3-12,-13-6-72,-11-3-100,-1-6-141,-6 3-237</inkml:trace>
  <inkml:trace contextRef="#ctx0" brushRef="#br0" timeOffset="211423.92">22312 15767 634,'0'0'146,"0"0"-76,0 0 41,0 0-79,0 0-17,136-76-10,-102 62-5,-5 2-19,-4 1-141,-8 2-67,-3 1-224</inkml:trace>
  <inkml:trace contextRef="#ctx0" brushRef="#br0" timeOffset="211797.83">22667 15719 650,'0'0'51,"0"0"-22,0 0 54,0 0-62,92-132-5,-74 97 6,-7-1 3,-10 4 4,-1 6-13,0 9 3,-16 6 3,-11 7-15,0 4-7,2 0-4,7 0-10,7 6-18,7 3 2,4 4-14,0 6 22,4-4 7,16 5 13,7 1 2,2 2 0,5 0 0,-1-2 0,-6 2 7,-8-4 4,-9 2-1,-10 0-2,0 2 1,-16 5 5,-11-6-14,-5 0-4,6-4-91,7-9-68,4-4-135</inkml:trace>
  <inkml:trace contextRef="#ctx0" brushRef="#br0" timeOffset="212038.87">23026 15284 721,'0'0'95,"0"0"-77,0 0 30,0 0 21,23 134-33,-21-86-19,-2 2 5,0-5-9,0-8-2,4-2-11,1-9 2,-1-8-2,0 0-44,2-10-121,-6-2-88,0-3-81</inkml:trace>
  <inkml:trace contextRef="#ctx0" brushRef="#br0" timeOffset="212196">23047 15540 755,'0'0'62,"0"0"-46,0 0 71,129-92-69,-76 74-18,-11 6 0,-8 3-22,-18 8-133,-15 1-141</inkml:trace>
  <inkml:trace contextRef="#ctx0" brushRef="#br0" timeOffset="212517.39">23572 15793 660,'0'0'64,"0"0"-35,0 0 117,0 0-84,0 0-34,0 0-12,-93-62 16,66 75-7,4 13 3,6 8-3,3 3-5,12 9-1,2-6-10,0 6-6,0-2 2,10 9-5,-2-3-3,-3 12-37,-5-4-41,0 4-106,-2-8-91,-19-13-23</inkml:trace>
  <inkml:trace contextRef="#ctx0" brushRef="#br0" timeOffset="212831.04">23271 16361 536,'0'0'174,"0"0"-64,14-124 3,26 78-74,16 5-30,9-3-4,3 8-5,-1 0-2,-6 2-7,-12 5-40,-12 3-4,-10 1 27,-9 2 16,-9 1 10,-8 2 3,-1 1 7,0 2 21,0 9 31,0 4 14,-3 4 2,-6 0-32,-7 9-26,1 23-8,1 11 6,1 6-1,3 5-8,2 0-8,2 4 3,-3 4-4,4-12-11,2-10-74,3-10-97,0-16-28,0-14-119</inkml:trace>
  <inkml:trace contextRef="#ctx0" brushRef="#br0" timeOffset="213065.5">23911 15797 622,'0'0'207,"0"0"-142,0 0-29,0 0 32,0 0-8,13 153-23,-13-100-11,0 0-9,0 1 9,0-8-17,3-6-6,8-10 3,5-7-6,1-14-1,6-9-38,-1 0-52,-6 0-116,-10-18-168</inkml:trace>
  <inkml:trace contextRef="#ctx0" brushRef="#br0" timeOffset="213201.22">23863 16094 608,'0'0'106,"0"0"-91,0 0-6,0 0-9,141-86-38,-107 68-168,-16-1-264</inkml:trace>
  <inkml:trace contextRef="#ctx0" brushRef="#br0" timeOffset="213401.04">24083 15731 539,'0'0'119,"0"0"-70,0 0 58,131 27-46,-93 12-14,-7 1 10,-9 0-6,-12 3 7,-1-4-9,-9 5-20,0 1-18,-23-6-7,-6 7-4,5-14-96,4-6-118,4-17-83,12-9-82</inkml:trace>
  <inkml:trace contextRef="#ctx0" brushRef="#br0" timeOffset="213821.83">24606 15779 724,'0'0'218,"0"0"-203,0 0 13,0 0-1,-115 90-19,97-53-4,7-2-2,4-3 0,7-10-4,0-5-4,0-7-1,14-10 2,8 0 2,3 0 2,5-19-2,-3-6-1,-6-3-7,-9-9 5,-9-7-7,-3-9 9,0-14 4,-3-2 5,-9 8-4,-4 4 15,3 19 9,1 18 12,5 15 28,7 5-21,0 0-25,0 17-19,0 24 0,9 5 8,7 5-1,1 0-1,1 2 1,-1-7-4,-2 5 1,-7-9-4,0-2-5,-6-9-103,-2-9-92,0-17-143</inkml:trace>
  <inkml:trace contextRef="#ctx0" brushRef="#br0" timeOffset="214085.52">24812 15516 690,'0'0'113,"0"0"-57,0 0 21,0 0-8,45 103 0,-34-49-24,-7 0 2,1 0-10,-3-2-4,4-10-7,1-4-8,4-11-7,2-10-7,6-6-1,7-8 1,1-3-4,0 0-30,-4-14-57,-4-7-80,-12-2-169,-7-3-239</inkml:trace>
  <inkml:trace contextRef="#ctx0" brushRef="#br0" timeOffset="214213.45">24856 15783 677,'0'0'147,"0"0"-94,0 0 23,118-103-40,-64 77-36,-3-1-46,-8-2-244</inkml:trace>
  <inkml:trace contextRef="#ctx0" brushRef="#br0" timeOffset="-172579.34">20915 13964 267,'0'0'77,"0"0"-8,0 0 47,0 0-9,0 0-13,0 0-2,0 0-11,0 0-32,63 0-4,-63 0 11,0 0-11,0 3-4,2-3-10,-2 0-12,0 0 5,0 0-3,0 0 2,0-3 2,0-17-9,0-2-14,0-8-1,0 2 2,-9-6-3,-2 2 1,0 0-1,-1-2 0,2 7 0,1 8 2,2 6-2,2 8 0,1 5 0,2-5-2,0 5 2,2 0 2,0 0-2,0-1-4,2-2 0,22-5 4,14-3 3,13-7-2,12-8-1,4-6 2,6-5 0,-3 6 0,-12 2 3,-18 12-1,-14 6-4,-15 5 1,-4 3 1,-2 3 0,-5-3-2,0 3 0,0-6-3,0 3-12,0 0-52,0-3-103,0-2-165,-16-6-85</inkml:trace>
  <inkml:trace contextRef="#ctx0" brushRef="#br0" timeOffset="-172255.26">21218 13221 597,'0'0'80,"0"0"-34,0 0 32,0 0-48,0 0-6,0 0 5,145-35-16,-94 21 5,0 4 8,-6 2 4,-5 8-23,-11 0-3,-4 0-3,-7 8 1,-5 16-1,-4 12 8,-2 3 3,-5 2-1,-2 3 3,0-6-8,0-1-1,0-5-1,0-6-4,-6-6 0,-2-4-32,8-8-123,0-8-63,5-1-156</inkml:trace>
  <inkml:trace contextRef="#ctx0" brushRef="#br0" timeOffset="-171933.14">22050 12869 561,'0'0'249,"0"0"-159,0 0-57,0 0-28,0 0 9,11 107 7,-6-63-12,6-6-5,6-9 6,12-12 0,7-8 10,7-9-3,1 0 1,1-12-9,-3-19 0,-1-3-4,-8-5 0,-14 0 17,-9-3 10,-10 0-5,0 0 10,-29 7-15,-14 13-4,-5 14 1,-10 8-6,0 0-7,5 20-3,18-2-3,22 0-2,13-4-62,18-14-259</inkml:trace>
  <inkml:trace contextRef="#ctx0" brushRef="#br0" timeOffset="-170605.14">23582 15565 409,'0'0'170,"0"0"-149,0 0 14,0 0 11,0 0-8,0 0 6,0 0-3,22 10 25,-22-10 4,0 0-12,0 0 3,0 0-5,0-13-26,0-4-23,0-4-1,-5 1 0,-5 0-4,-4 2 6,1-2-7,-1 0 0,-1 0 3,1 2-3,1 8-1,1-5 0,6 12-1,0 0 1,5 3 1,1 0-1,0-6 0,0 6 2,0 0-2,0 0 0,0 0 1,0-1 2,0 1-2,0-2-1,0-4-2,16-2 2,8-1 1,7-4-1,2-1 0,4-5 0,1-2 1,-3 3 1,-7 4 2,-4-3 0,-9 8-2,-6 0 0,-4 5 1,-5 3 0,0 1-3,0-4-13,0-1-46,0 3-79,-8 2-91,-5-2-13,-2 1-29</inkml:trace>
  <inkml:trace contextRef="#ctx0" brushRef="#br0" timeOffset="-170229.29">23599 15049 503,'0'0'80,"0"0"-33,0 0 59,0 0-102,0 0 0,0 0-4,7-6 5,10 6 6,2 0 4,9 0 4,1 0 3,3 0 4,-1-9-2,-2 6-11,-5-3-3,-5 6-5,-4 0 6,-4 0 2,-2 0-5,0 0 6,-1 4-8,2 14 4,-3 6 3,-1 2 2,-4 6 3,-2-2-5,0-2-2,0 3-10,0-9 0,0 0-1,-4-8-7,1-6-111,3-6-68,0-2-104</inkml:trace>
  <inkml:trace contextRef="#ctx0" brushRef="#br0" timeOffset="-169531.78">23920 14096 443,'0'0'60,"0"0"-15,0 0 84,0 0-94,0 0-1,0 0 7,0 0-3,-34-17 5,17 18-3,-8 22-13,-1 7 2,3 3-2,1 4-10,6-1-5,10-5-3,4-4-4,2-8 1,0-2-2,6-5-4,17-6 2,3-2 4,6-4-3,1 0 0,2-18-3,-1-3-6,-8-6-3,-7 3 9,-10 6 0,-5 10 1,-4 0 2,0 8 1,0 0-4,0 0-5,0 12-6,-4 12 11,-4-2 2,8-2 2,0-6-4,0-4-4,14-6 2,4-4 2,2 0 5,2 0 6,1-21-3,-6 2 5,-3-8-5,-11 4 13,-3 1-6,0 2-2,-3 4-4,-17 6 0,-1 8-9,4 2-5,-3 0-2,5 0-52,3 3-67,8 17-132,1-8-102</inkml:trace>
  <inkml:trace contextRef="#ctx0" brushRef="#br0" timeOffset="-169157.78">24135 14307 456,'0'0'110,"0"0"-23,0 0 20,0 0-79,115-95-5,-86 60 3,-9-5 7,-7 4 13,-10 1-25,-3 12-7,0 2 2,-5 10-5,-12 4-7,-4 7-4,-1 0-3,5 0-2,3 4-7,5 9-4,7-4 0,2 4 4,0-1-3,13-1 13,14 2 2,4-1 2,0 0 2,-2-2-3,-4-1 1,-5 2 6,-9 1 9,-5 2 4,-3 4-7,-3 0-6,0 6 3,-3-2-6,-12 2-4,-1 0-1,1-2-24,1-4-126,8-10-56,4-8-145</inkml:trace>
  <inkml:trace contextRef="#ctx0" brushRef="#br0" timeOffset="-168834.05">24513 13746 365,'0'0'250,"0"0"-210,0 0 109,0 0-82,0 0-54,0 0-9,-37 52 7,17 8 27,6 12 12,2 0 13,8-1 0,4-7-23,0-10-25,4-10-9,19-9 0,0-6-3,-2-9-2,-2-7-1,-4-6-21,-2-3-53,-6-4-37,-2 0-110,-5-4-58</inkml:trace>
  <inkml:trace contextRef="#ctx0" brushRef="#br0" timeOffset="-167899.21">24588 13766 593,'0'0'63,"0"0"-16,0 0 3,0 0-24,0 102 30,0-56-19,0-2 4,0-3-6,4-10-2,4-4-6,1-5-16,-2-5-5,4-6-1,-4-3 2,-1-4-6,3-3-1,-4-1-28,1 0-80,-1 0-62,-5-17-64</inkml:trace>
  <inkml:trace contextRef="#ctx0" brushRef="#br0" timeOffset="-167738.28">24513 14025 364,'0'0'92,"0"0"-55,0 0 51,0 0-63,114-61-23,-87 52-2,-5-5-92,-6 5-81,-6-1-157</inkml:trace>
  <inkml:trace contextRef="#ctx0" brushRef="#br0" timeOffset="-167546.08">24734 13922 474,'0'0'74,"0"0"-53,0 0 49,0 0-61,0 0-9,0 0-18,107-30-42,-98 24-9,-9-2-50,0-2-78</inkml:trace>
  <inkml:trace contextRef="#ctx0" brushRef="#br0" timeOffset="-167009.8">24883 13663 362,'0'0'64,"0"0"-60,0 0 71,0 0-36,0 0-11,0 0-8,15 28 6,-15-23-6,0-3 8,0-2-7,0 0-7,0 0-5,0 0 0,-1-4-1,1-8-4,0 0-3,0 0 1,0 4-2,0-1 3,0 8-2,1-1 0,7 0 2,-4 2-3,0 0 4,1 0-4,0 4 7,1 7-5,-4 8 7,3-2 4,-4 4-3,-1-1-1,0-1 4,0 0-13,-6-1 7,-7-2-3,-3-2 1,0-3-1,3-11-3,7 3 3,2-3 1,4 0 0,0 0 2,0-3-7,0-4 0,10 3 0,5 0 2,2 4 4,-2 0-6,1 0 2,-8 0-4,2 0-4,-7 4-49,-3 7-47,0-8-82,0-1-57</inkml:trace>
  <inkml:trace contextRef="#ctx0" brushRef="#br0" timeOffset="-166829.7">25037 13663 466,'0'0'75,"0"0"-7,0 0-18,0 0-29,0 0-4,0 0-11,42 79 0,-42-55-6,0-6 0,0-4-50,-7-4-87,3-10-61</inkml:trace>
  <inkml:trace contextRef="#ctx0" brushRef="#br0" timeOffset="-166651.83">25037 13663 327,'102'-27'215,"-102"27"-111,3 0-36,-3 0-52,4 19 1,-1 6 14,-3 3-21,0-1-6,0 0-1,0-1-3,0-4-57,0-2-53,-7-4-98,-7-6-76</inkml:trace>
  <inkml:trace contextRef="#ctx0" brushRef="#br0" timeOffset="-166351.5">24993 13651 349,'0'0'90,"0"0"-4,0 0 4,0 0-71,0 0-8,0 0 0,137-94-8,-106 94 9,-8 0 9,-8 0-13,-5 23-5,-4 2 10,-4 6 15,-2 1 3,0 5 2,0 8 1,0 5 4,-4 1 0,-11 2 4,3 0-8,-1-6-7,-2-1-5,6-3-13,-2-5-6,-1-4-1,3-6-2,5-2-49,2-6-121,2-8-89,0-10-120</inkml:trace>
  <inkml:trace contextRef="#ctx0" brushRef="#br0" timeOffset="-166013.1">25158 14127 404,'0'0'211,"0"0"-188,0 0 29,0 0-15,0 0-37,0 0-3,86 2 2,-86 20 2,-2 0 0,-16 0 0,1 0 3,1-4-3,4 0 0,11-6-1,1-2-1,0-1 1,0-4 3,13-1 0,5 2 7,4 2 21,-4-4 20,-2 1 27,-10 2-38,-6-2-20,0 4-6,0-3 0,-6 6 7,-15 0-9,-3-2-12,-5-5-3,-4-5-76,5 0-73,1 0-72,3-25-196</inkml:trace>
  <inkml:trace contextRef="#ctx0" brushRef="#br0" timeOffset="-165712.4">25153 13355 568,'0'0'150,"0"0"-144,116-43 118,-72 43-60,-3 27-50,-15 25-14,-10 16 3,-10 7-1,-6 13-1,0-1 17,-13 2 6,-7-7 4,7-9-8,-4-15-5,9-8-8,0-10-3,-2-12-4,6-3-2,4-8-86,0-11-200,0-6-266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10:09:34.2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1111 1303 888,'0'0'75,"0"0"-52,0 0 44,0 0-35,0 0-27,0 0 10,7 124 50,-5-55-41,0 1-4,-2-4 2,0-6 4,0-9-15,0-12 3,0-8-12,10-11-1,9-13 3,12-7 0,14 0-3,14-12-1,3-15-36,-4-8-73,-7-9-124,-17-7-309</inkml:trace>
  <inkml:trace contextRef="#ctx0" brushRef="#br0" timeOffset="159.83">1729 1310 940,'0'0'75,"0"0"-75,145-69 10,-61 39 4,8 2-5,-5 4-9,-16 11-8,-15 8-214,-29 3-179</inkml:trace>
  <inkml:trace contextRef="#ctx0" brushRef="#br0" timeOffset="434.65">1771 1281 739,'0'0'99,"0"0"-78,-91 122 42,85-55-19,6 15 6,0 8-12,0 8-18,3 2 7,7 1-8,0-8-3,-2-12 1,3-15-1,-5-21 6,6-14 0,-1-12-7,4-11-2,9-7-2,17-1-4,16 0-1,13-19-6,5-9-9,2-2-99,-6-2-101,-7-5-153,-10-7-215</inkml:trace>
  <inkml:trace contextRef="#ctx0" brushRef="#br0" timeOffset="690.18">2839 1398 809,'0'0'38,"0"0"90,0 0-43,0 0-20,-114-109-17,80 104-16,1 5-16,-2 0-5,3 19-6,4 20-4,3 14 2,8 14 0,9 3 3,8 4-6,0-2 0,25 2-2,0 9-2,-8 3-63,-7-5-121,-10-3-138,0-23-38</inkml:trace>
  <inkml:trace contextRef="#ctx0" brushRef="#br0" timeOffset="996.49">2359 2092 43,'0'0'615,"0"0"-517,-10-129 21,50 87-69,24-7-39,17-4-6,14-6-5,-1 4-9,-6 0-46,-8 6-3,-22 12 15,-16 8-17,-21 10 9,-9 0 51,-10 7 23,-2 1 76,0 4 51,0 3-36,-2 4-12,-2 0-38,-5 0-33,-5 31-26,1 13-3,-1 14 6,6 10-3,5-1-2,3 4-1,0-2-2,0-8-30,13-8-75,6-24-142,1-14-38,-1-15-209</inkml:trace>
  <inkml:trace contextRef="#ctx0" brushRef="#br0" timeOffset="1215.55">3236 1543 949,'0'0'132,"0"0"-114,0 0-13,0 0-3,0 135 56,0-61-30,0 0-16,0-2-5,4-3-4,12-13-3,4-14 1,6-15-2,5-15-2,1-12-41,-4 0-27,-5-21-71,-14-5-162,-9-2-202</inkml:trace>
  <inkml:trace contextRef="#ctx0" brushRef="#br0" timeOffset="1344.18">3207 1925 714,'0'0'187,"0"0"-118,0 0-26,0 0-43,95-124-21,-47 93-110,-8 4-123,-14 1-169</inkml:trace>
  <inkml:trace contextRef="#ctx0" brushRef="#br0" timeOffset="1537.58">3490 1516 645,'0'0'220,"0"0"-177,0 0-9,138 0-3,-81 39 13,-4 12-3,-16 7-19,-19 2-13,-15 7 1,-3 1-9,-11 3 11,-15-4-12,-8-13-54,6-13-45,-3-24-126,4-17-109</inkml:trace>
  <inkml:trace contextRef="#ctx0" brushRef="#br0" timeOffset="1889.63">3497 1365 1029,'0'0'31,"0"0"-27,162-58-4,-64 38 3,12 6 1,-11 4-4,-11 8-1,-17 2-1,-19 0-13,-15 16 9,-10 17-3,-9 11 1,-7 16 8,3 14 39,-5 12 13,5 8-4,5 8-23,-4 9-4,-3 5-3,-8-7-5,-4-17 2,0-24 6,-20-20 6,-10-11-10,-7-8 5,-6-7-13,-5-8-5,-1-14-4,-2 0-26,6-20-64,9-25-193,21-14-360</inkml:trace>
  <inkml:trace contextRef="#ctx0" brushRef="#br0" timeOffset="2071.37">5034 1751 1067,'0'0'80,"0"0"-79,0 0-2,164-80 0,-114 63-51,-7 5-230,-18 4-244</inkml:trace>
  <inkml:trace contextRef="#ctx0" brushRef="#br0" timeOffset="2257.61">4970 2106 947,'0'0'83,"0"0"-60,0 0-1,0 0 53,172-9-10,-101-17-38,-11 1-16,-8 6-9,-21 6-2,-20 10-61,-11-6-164,-7 0-336</inkml:trace>
  <inkml:trace contextRef="#ctx0" brushRef="#br0" timeOffset="3022.03">7223 1163 475,'0'0'88,"0"0"-49,0 0 73,0 0 10,0 0 0,56-112-54,-73 93-25,-22 3 18,-9 1-18,-10 2-10,-4 9-12,1 4-5,3 0-4,5 31-6,4 13 0,6 18-4,9 22 2,18 21 1,10 20-4,6 18 2,0 15 2,22 16-4,10 5 0,6 3 0,0-7 2,-2-15-2,-11-16 0,-15-21-1,-10-21 1,0-22 3,-22-17 12,-15-13 10,-4-16 0,-6-12-1,-9-14-2,-4-8 0,-5 0-7,1-32-11,6-4-5,16-3-2,15 2-36,25 4-57,2-8-150,33-3-517</inkml:trace>
  <inkml:trace contextRef="#ctx0" brushRef="#br0" timeOffset="4136.31">6569 3812 377,'0'0'418,"0"0"-410,0 0 3,0 0-11,0 0 16,0 0 15,0 0-1,-44 56 4,25-50 7,-3-6 10,-1 0 2,4-4-11,0-15-16,9-2-2,2-4-6,8 2-14,0 0-3,0 3-2,16 1 0,11 2 1,4 7-5,3 8 5,-3 2-1,-2 5-3,-7 24-1,-4 13 4,-5 11 1,-13 7 6,0 4-4,-6-2 0,-25-2 1,-5-9 2,-4-11-1,0-10-2,-1-12-2,6-8 4,10-10 5,8 0-1,10 0-1,7 0 0,0-4-1,4 0-6,23-3-7,9 6-1,6 1 6,-5 0-2,2 6 4,-8 14-1,-2 2-23,-6 1-97,-3-6-92,2-8-53,-7-9-166</inkml:trace>
  <inkml:trace contextRef="#ctx0" brushRef="#br0" timeOffset="4295.79">6820 3960 674,'0'0'163,"0"0"-144,0 0-19,0 0-17,0 0 17,0 0 4,29 118 1,-24-75-5,-3-7-88,2-8-131,1-10-119</inkml:trace>
  <inkml:trace contextRef="#ctx0" brushRef="#br0" timeOffset="4474.46">6997 3880 929,'0'0'72,"0"0"-72,0 0-37,0 0 37,39 108 17,-27-59-13,-3 1 5,-8 0-9,-1-2-103,0-2-63,-1-6-162</inkml:trace>
  <inkml:trace contextRef="#ctx0" brushRef="#br0" timeOffset="4781.46">6722 4020 808,'0'0'29,"0"0"-29,85-104 0,-15 63 16,16 3-15,1 1 4,-3 12-4,-12 7-1,-19 10 0,-21 6-3,-17 2 3,-13 0 2,-2 0 14,0 0 34,0 19 22,0 17 29,-9 12-18,1 14-39,-2 10-17,6 15-8,2 2-4,2 4-7,0-1-7,0-5-1,4-3-2,4-7-69,-2-6-139,-1-18-178</inkml:trace>
  <inkml:trace contextRef="#ctx0" brushRef="#br0" timeOffset="5163.53">7683 4273 1068,'0'0'30,"0"0"-28,0 0 19,0 0-21,117-23-2,-117 57 2,0 10-1,-27-4-18,-12-1 5,-3-9 14,9-8 4,8-7 2,14-8-3,9-3-3,2-4-1,4 0-7,30 0 8,16 0 8,8 0 9,0 3-3,-10 6 2,-17 10-4,-16 7-6,-15 7 10,0 10 18,-31 3-1,-16-2-6,-4-6-4,-3-9-6,10-6 1,2-11-10,15-8-5,4-4-3,10 0-34,6-18-90,7-15-305</inkml:trace>
  <inkml:trace contextRef="#ctx0" brushRef="#br0" timeOffset="6123.54">7799 463 512,'0'0'125,"0"0"-125,0 0 30,-80 120 18,51-76-17,-1-2-5,4-5-3,-1-8 8,0-8 22,3-9-3,2-4-17,2-8-3,6 0-5,5 0 5,3 0 1,6-3 0,0-6-10,0 1-16,0-1-5,15 2-2,12 1 2,9 3-2,4 3 1,2 0 1,3 0 0,-1 0 0,3 0 2,0 0-1,-7 0 1,-4 0 3,-7-1 2,-7-14-4,-11-1 11,-4-2 21,-7-4 14,0-4-9,-9 1-12,-16 0-8,-4 2-13,0 4-7,-2 5 0,6 8-1,4 4-27,3 2-52,7 0-86,1 0-266</inkml:trace>
  <inkml:trace contextRef="#ctx0" brushRef="#br0" timeOffset="11553.95">7946 2139 309,'0'0'376,"0"0"-366,0 0-5,0 0 10,0 0 26,0 0 22,0 0-8,149-42-27,-113 0-4,-7 1-4,-9 3-8,-11-1-3,-9 7 1,0-1 5,-9 12 6,-19 7 4,-4 10-7,-10 4-15,-5 4 3,-5 22-2,6 14 1,1 12 2,11 12 2,15 6 5,12-2 1,7-13-6,13-11-4,25-11-2,12-6-2,2-9 5,4-6 2,-2-7-1,-5-2 0,-7-3-3,-6 0-4,-11 0-3,-7-16-68,-6-8-39,-3-8-175,-9-19-174</inkml:trace>
  <inkml:trace contextRef="#ctx0" brushRef="#br0" timeOffset="11780.18">7995 1470 777,'0'0'159,"0"0"-159,0 0-1,0 0 1,0 0 27,127-3 20,-64-13-47,-3 0 0,-9 4-190,-14 1-123</inkml:trace>
  <inkml:trace contextRef="#ctx0" brushRef="#br0" timeOffset="12154.5">8488 1622 379,'0'0'547,"0"0"-534,0 0-4,60-120 12,-29 67-16,0 2 1,-10 2 1,-11 5-4,-10 10-1,0 8 3,-2 10 1,-18 6-5,-2 8 0,-2 2-2,1 0 0,6 2 0,5 12-6,12 5-3,0 4-12,0 1 15,31 2-13,7 0 14,3-1 6,-2-1 1,-10 2 0,-6-1-1,-12 4 0,-10-1-1,-1 3 2,0-1 2,-10 2 4,-10-3-7,0-7-50,6-10-104,2-12-71,9 0-218</inkml:trace>
  <inkml:trace contextRef="#ctx0" brushRef="#br0" timeOffset="12409.76">8932 1124 941,'0'0'63,"0"0"-63,0 0 2,0 0 7,0 105-4,6-45 16,5 0-4,-5-6 7,6-6 1,-1-7-2,5-7-2,1-8-15,2-6 2,-1-11-7,-5-2-1,1-5-1,-1-2-57,-3 0-46,-1-14-73,-6-14-135</inkml:trace>
  <inkml:trace contextRef="#ctx0" brushRef="#br0" timeOffset="12560.08">8858 1400 794,'0'0'226,"0"0"-202,0 0 8,0 0-10,145-73-17,-67 53-5,2 11-66,-18-2-279,-21 3-347</inkml:trace>
  <inkml:trace contextRef="#ctx0" brushRef="#br0" timeOffset="13269.62">9827 1955 828,'0'0'136,"0"0"-78,0 0 36,0 0-59,0 0-19,-120 50-1,78 0 0,4 8-1,9 5-3,11-8-4,12-6-6,6-12-1,6-8 0,29-17-4,13-10-26,5-2-9,5-22 2,-4-18 4,-5-4-1,-17-4 24,-8 6 10,-14 13 3,-10 12 2,0 12 33,0 5 5,0 0-24,-6 13-19,-6 14-8,1 9 7,5 2-2,6 1-1,0-9 2,0-10-5,17-8 2,12-9 5,4-3 0,4 0 4,-2-15 1,-6-12 0,-9-6 9,-6-6 2,-12 2 2,-2-2 1,-4 2-13,-23 6-6,-4 13-4,-7 14-13,1 4-55,6 24-128,8 10-129,11 5-145</inkml:trace>
  <inkml:trace contextRef="#ctx0" brushRef="#br0" timeOffset="13599.67">10253 2348 950,'0'0'185,"0"0"-173,57-113 3,-31 69 11,-8 3-16,-7-2-1,-9 7-8,-2 4-1,0 6-12,-13 8-8,-10 11-3,1 2-26,2 5-12,4 0 22,10 19 3,6 4-11,0 5-31,11 6 24,21 0 21,12-2 26,-2-4 7,-4-1 5,-9-5 18,-15 0 9,-12-1 5,-2 4 13,0 1-17,-28 1 11,-2 4-33,-4-7-11,5-9-114,15-12-100,14-3-161</inkml:trace>
  <inkml:trace contextRef="#ctx0" brushRef="#br0" timeOffset="13856.54">11136 1740 1059,'0'0'76,"0"0"-68,0 0 23,-136 88-9,89-3 10,1 19-2,3 17-1,9 5-13,6-1-6,17 0 6,11-10-13,0-18 4,33-14-6,18-21 2,5-12-2,7-13-1,-1-15-25,-6-18-166,-16-4-397</inkml:trace>
  <inkml:trace contextRef="#ctx0" brushRef="#br0" timeOffset="14308.61">11437 1823 949,'0'0'150,"0"0"-126,0 0 1,0 0-24,0 0 10,14 168 32,-14-78-9,0-4-14,0-14-7,0-11-2,0-15-8,8-10 2,7-9-2,6-10-3,6-11-7,4-6-38,6 0-45,-2-23-96,-9-4-217</inkml:trace>
  <inkml:trace contextRef="#ctx0" brushRef="#br0" timeOffset="14457.17">11355 2278 908,'0'0'153,"0"0"-147,0 0-5,0 0 2,170-72-3,-86 39-56,-11 8-201,-15 0-189</inkml:trace>
  <inkml:trace contextRef="#ctx0" brushRef="#br0" timeOffset="14619.5">11945 2249 1039,'0'0'28,"0"0"-20,0 0-9,170-48 1,-99 27-40,-9-4-268,-12 1-211</inkml:trace>
  <inkml:trace contextRef="#ctx0" brushRef="#br0" timeOffset="15071.05">12647 1883 839,'0'0'17,"0"0"-7,0 0-10,0 0 23,0 0-12,0 0 0,-120 88-7,95-83 5,8-5 2,7 0-4,8-20-6,2-4-1,0-3-14,10-1-15,17 6 13,3 4 14,6 4-7,2 10 7,2 4 1,3 0 1,-8 18-2,-7 14 2,-10 12 6,-12 8 10,-6 6 4,-6 6 1,-27-8-1,-9-3-14,-3-14 3,5-13-5,7-9 3,13-13-6,7-4 7,8 0-2,5 0 0,0-11-3,0 4-3,20 4 3,9 3-3,5 0 0,2 5 0,-3 13 3,-2 3-3,-8 2-16,-4-3-122,-3-8-93,-1-12-133</inkml:trace>
  <inkml:trace contextRef="#ctx0" brushRef="#br0" timeOffset="15252.58">13019 1965 524,'0'0'645,"0"0"-628,0 0-17,0 0-1,0 110 1,0-52 4,0-2-1,0-11-3,0-9-22,2-13-109,4-11-106,-2-10-93</inkml:trace>
  <inkml:trace contextRef="#ctx0" brushRef="#br0" timeOffset="15430.75">13218 1953 648,'0'0'406,"0"0"-387,0 0-16,0 0-3,0 0 19,24 139-10,-19-93-7,-1-4-2,3-2-32,-5-6-95,-2-6-116,0-3-117</inkml:trace>
  <inkml:trace contextRef="#ctx0" brushRef="#br0" timeOffset="15754.51">12899 2019 958,'0'0'44,"0"0"-38,89-112-6,-6 74 0,15 6 0,5 4-1,-7 8-16,-12 9 6,-19 10 1,-21 1 7,-17 0-3,-13 5 6,-8 14 11,-3 6 28,-3 12 41,0 14 4,0 14-29,-7 13-11,-4 0-13,6 0-14,0-2-3,5-2-11,0-5 2,0 1-2,0-1-3,0-4-21,0-2-57,0-13-110,0-15-163,0-16-183</inkml:trace>
  <inkml:trace contextRef="#ctx0" brushRef="#br0" timeOffset="16136.14">13931 2376 818,'0'0'200,"0"0"-192,0 0 7,120-20 9,-108 27-24,-12 22-11,0 0 10,-18 6 2,-18-3 0,1-6 3,-1-3 11,12-9-9,8-6 0,9-4 2,5-4 3,2 0-3,0 0-8,11 1 0,22 4 3,8 0 4,0 6 1,-2-1 1,-10 5 11,-9 7 6,-11 3-7,-9 3 4,0 2 6,-13 4 2,-21 1-7,-7-4-8,0-1-12,-1-10-2,-1-6-4,7-5-2,1-9-28,1 0-57,3-5-90,3-27-248</inkml:trace>
  <inkml:trace contextRef="#ctx0" brushRef="#br0" timeOffset="16405.84">14038 1813 1040,'0'0'6,"146"10"21,-59 38 46,-3 22-36,-4 18-3,-13 13-7,-18-4-16,-18 4-4,-26-1 3,-5-2 2,-13 3 4,-26-11 7,-5-11-6,-3-13-5,5-16-9,6-16-3,12-15-4,13-12-52,8-7-143,3-28-191</inkml:trace>
  <inkml:trace contextRef="#ctx0" brushRef="#br0" timeOffset="17215.67">15467 2155 503,'0'0'164,"0"0"-71,0 0 62,0 0-110,0 0-16,0 0-11,-109-28-9,73 39 0,3 13 4,2 5 0,6 10-7,6 1-2,9 0-1,8-6-2,2-6 0,0-6-1,14-7 0,5-8-7,10-7 0,4-2-1,4-26-4,1-7 6,-5-11-5,-8 0 4,-10-10 5,-6-9 2,-7-13 1,-2 3 5,0 15 8,0 16 4,0 26 18,0 10 13,0 8-14,0 0-31,-2 31-4,-2 24-8,4 17 8,0 7 2,0 2-2,6-8 1,7-7 0,1-10-1,-6-6-2,4-10-59,-5-10-64,6-14-133,-5-14-74</inkml:trace>
  <inkml:trace contextRef="#ctx0" brushRef="#br0" timeOffset="17470.35">15721 1939 971,'0'0'61,"0"0"-55,0 0-2,0 0 5,60 170 35,-50-94 5,-9 5-7,2-5-4,1-9-19,3-12-3,5-13-10,2-9-4,7-16 4,8-9 3,7-8-3,6 0-1,3-16-5,-3-9-46,-11-5-78,-15-5-153,-16 3-223</inkml:trace>
  <inkml:trace contextRef="#ctx0" brushRef="#br0" timeOffset="17651.7">15708 2284 951,'0'0'91,"0"0"-90,136-62 15,-56 36 0,7-1 2,-4 1-8,-14 6-4,-25 3-6,-24 3-54,-20 2-159,-8-1-201</inkml:trace>
  <inkml:trace contextRef="#ctx0" brushRef="#br0" timeOffset="19376.5">11314 3363 508,'0'0'156,"0"0"-62,0 0 27,0 0-48,0 0-33,0 0-15,0-8-15,0 8-10,0 4-5,0 14 5,-2 5 6,0 9 6,-2 4-2,1 5 1,1-1 8,-4 3-2,3-2-8,3-4-2,0-8-1,0-3-5,7-4-1,12-10 6,10-4-3,12-5 0,8-3 4,7 0-1,-3-13-3,-1-5 0,-4-1-1,-8-3 0,-1 0-1,-8 3 4,-4 0-5,0-1 0,-4 3 4,4-1-4,2 1-1,-1 0 1,5 5 0,0 2 4,1 4-3,7 5 0,0 1-1,-1 0 0,-2 0 0,-2 0 1,-5 9-1,0 8 0,-2 3 0,2 1 1,-2 5 0,1 2 0,-1 1 1,-3 0 2,-2-1-4,-1 2 4,-9 1-4,-5-5 4,1-3-1,-8-9-3,2-2 0,-4-7 2,4-3 1,-4 0 0,0-2-2,0 0 12,0 0 4,0 0-3,6 0 9,5-16-9,9-3-8,4-8-5,10 1 4,2 4-5,-6-1 4,4 5-3,0 3-1,1 0 1,6 4 1,3 4 0,8 4-1,6 3-1,11 0 0,4 0 1,12 0 0,2 11-1,0 1 4,0 7 0,-2-1-4,-6-1 2,-5 3 0,-5-3-1,-11-9 0,-7-2 0,-6-6-1,-5 0 9,-3 0-6,-2-18 11,-9-3 8,-4-7 4,-6-5-3,-9-3 11,-7-2-17,0 1 11,0 3-13,-4 8-6,-10 4-9,-4 5 0,-2 5-31,1 7-62,-2 2-71,-4 0-447</inkml:trace>
  <inkml:trace contextRef="#ctx0" brushRef="#br0" timeOffset="20463.54">10710 5247 783,'0'0'156,"0"0"-90,0 0 43,0 0-81,0 0-28,-46 102 1,39-37 7,0 0 3,2-6-2,1-5-5,2-1-1,2-3-3,-2-7-6,2-2-104,0-9-160,-9-10-164</inkml:trace>
  <inkml:trace contextRef="#ctx0" brushRef="#br0" timeOffset="20668.48">10350 5402 747,'0'0'77,"0"0"-74,0 0 29,141-120 16,-69 94-31,2 8-10,-3 9-7,-11 9-67,-8 0-103,-10 11-148</inkml:trace>
  <inkml:trace contextRef="#ctx0" brushRef="#br0" timeOffset="21266.33">11179 5525 501,'0'0'345,"0"0"-326,0 0 37,0 0 8,-139-11-52,110 38-7,-2 6-5,2 10 0,6 1 1,10-2-1,13-7-2,0-6-10,11-7-15,18-10-57,4-8-11,8-4 24,-3-6 32,-3-20 2,-6-6 37,-8-2 2,-9-2 22,-9-1 48,-3 6 62,0 6-39,0 7-41,-3 8-5,-3 8-2,2 2-30,2 0-17,-3 16-7,2 12 6,3 7 1,0-1-2,0-3-4,20-4 3,10-8-36,7-7 1,6-9-11,1-3-24,2-8-14,-7-22 25,-5-8 13,-10-5 27,-11-5 22,-7-4 34,-6-3 35,0 6 10,0 14 34,0 14-34,-2 13-11,-2 8-27,4 0-23,-2 24-18,2 20 0,0 8 2,0 3 1,0 3 2,0-4-3,8 0 0,-3-6-2,0-7-40,0-9-92,-3-11-118,0-16-11</inkml:trace>
  <inkml:trace contextRef="#ctx0" brushRef="#br0" timeOffset="21670.44">11769 5460 247,'0'0'555,"0"0"-509,0 0 69,0 0-25,0 0-28,0 0-28,-29-30-25,-9 58 2,-4 8 1,1 2 1,7 6 3,14 2-10,12 0 0,8-3-3,2-9-3,24-9-1,14-8-2,13-13-5,5-4-11,4-9 2,-2-16-6,-6-8 4,-12 0 9,-13-1 10,-15 4 1,-8 3 2,-6 10 17,0 7 20,0 6 10,-16 4-24,-1 0-17,-3 14 5,4 9-11,5 7-2,8-2 0,3 3-1,3-5-1,24 0-7,10-3-45,10-4-94,0-5-150,-2-6-202</inkml:trace>
  <inkml:trace contextRef="#ctx0" brushRef="#br0" timeOffset="22084.48">12499 5562 854,'0'0'187,"0"0"-177,0 0 39,119-58-10,-83 58-22,-10 10-8,-14 22-5,-12 10 0,0 9-2,-16 1 4,-8 2-3,2-8 0,8-9-2,12-8-1,2-11 0,5-10-4,32-8-7,6 0 7,11-20-8,-4-15 7,-5-4-20,-7-3 10,-9-5 15,-12 0 3,-5 0 1,-10 7 17,-2 12 13,0 10 8,0 11 12,0 5-15,0 2-6,0 2-25,-2 26-3,-1 14-5,2 6 3,1-1-2,0-1 0,4 0-1,13-5-3,8-5-10,2-4-40,0-8-81,-5-6-158,-3-12-185</inkml:trace>
  <inkml:trace contextRef="#ctx0" brushRef="#br0" timeOffset="22236.25">13365 5722 898,'0'0'76,"0"0"-73,121-51 25,-65 30-15,-1 3-13,-8 3-25,-17 4-204,-11 1-183</inkml:trace>
  <inkml:trace contextRef="#ctx0" brushRef="#br0" timeOffset="22397.73">13412 5921 68,'0'0'984,"0"0"-963,0 0-5,0 0-3,0 0 34,159 11-30,-107-16-17,-4-9-38,-17-2-147,-19-6-237</inkml:trace>
  <inkml:trace contextRef="#ctx0" brushRef="#br0" timeOffset="22876.48">14386 5307 493,'0'0'406,"0"0"-346,0 0-33,0 0 11,7 117 38,-16-33 7,-13 8-39,2 0-9,4-7-4,6-15-12,10-14-10,0-13-2,12-11-2,15-13-3,6-7-4,10-12-3,1 0-40,1-5-88,-12-20-147,-20-5-235</inkml:trace>
  <inkml:trace contextRef="#ctx0" brushRef="#br0" timeOffset="23033.36">14288 5787 662,'0'0'375,"0"0"-365,0 0-10,0 0 18,165-56-18,-87 42-1,-6 0-194,-15-4-231</inkml:trace>
  <inkml:trace contextRef="#ctx0" brushRef="#br0" timeOffset="23219.25">15049 5741 910,'0'0'94,"0"0"-92,0 0 24,159-17-4,-93 2-22,-4 1-3,-14-4-203,-16-2-204</inkml:trace>
  <inkml:trace contextRef="#ctx0" brushRef="#br0" timeOffset="23716.47">15806 5368 865,'0'0'31,"0"0"-28,0 0 33,0 0-29,-55 111-1,36-98-1,-3-5 3,2-8 0,5 0-6,-1-1 5,5-22 4,11 0-6,0-2-5,0-3 0,20 6-1,3 2 0,7 4-5,0 10 5,0 6 1,1 0-3,-2 4 2,-2 16 1,-6 6 4,-6 2-3,-6 6 0,-4 0 9,-5 0-10,-2 7 13,-25-3-9,-4-1 0,-3-5-1,2-5 0,6-14-2,6-6 7,6-7-6,8 0 9,3-4-5,3-6 2,0 4-8,0 2 9,8 4 3,9 0-11,7 0 7,1 0-5,-4 10-3,-2 2 0,-1 1-15,-1 3-85,0-9-111,0-5-150</inkml:trace>
  <inkml:trace contextRef="#ctx0" brushRef="#br0" timeOffset="23903.32">16165 5479 806,'0'0'174,"0"0"-94,0 0 4,0 0-65,0 0-14,0 0 0,38 95 3,-34-47-5,-4-2-3,0-2-7,0-7-94,0-11-122,0-14-75,7-12-165</inkml:trace>
  <inkml:trace contextRef="#ctx0" brushRef="#br0" timeOffset="24089.22">16431 5421 317,'0'0'698,"0"0"-631,0 0-4,0 0-40,0 0-13,0 0 5,4 125-11,2-85 2,-1 1-6,-3-4-10,0 3-81,-2-1-86,0-9-92,0-7-133</inkml:trace>
  <inkml:trace contextRef="#ctx0" brushRef="#br0" timeOffset="24420.03">16145 5424 733,'0'0'271,"0"0"-258,0 0 0,122-108-3,-35 88-10,7 2-3,-3 1-8,-6 10-28,-6 0 36,-13 7 3,-16 0 3,-17 7 4,-14 13 13,-9 4 8,-6 7 18,-4 12 22,0 6-10,0 9-21,-2 5 6,-10 8-17,2-2-6,1 4-9,-1 0-9,2-6 1,-3 1-3,-6-2-12,3-1-57,-4-7-113,7-14-167,3-20-321</inkml:trace>
  <inkml:trace contextRef="#ctx0" brushRef="#br0" timeOffset="24809.77">17135 5729 627,'0'0'394,"113"-54"-364,-53 47 26,-6 7 11,-14 7-56,-18 18-4,-19 10-4,-3 3-1,-28 2-2,-18-2-1,-6-6 1,8-6 11,9-10-10,14-6 5,13-6-6,8-4 1,0 0 4,0 0-5,19 0 2,22 0-2,7-2 3,4 2-1,-7 0-2,-5 10 12,-11 14 1,-14 0-1,-8 6 2,-7 0 10,-18 5 6,-26-1 1,-14-2 3,-10-2-14,0-2-10,-1-8 0,4-4-10,3-8 0,8-5-6,9 0-56,1-3-64,2 0-402</inkml:trace>
  <inkml:trace contextRef="#ctx0" brushRef="#br0" timeOffset="25322.16">12340 7159 216,'0'0'483,"0"0"-440,0 0-7,0 0 106,135-13-83,-75-1-21,5 0-16,-7 4-18,-13 6-4,-16 4-66,-12 0-128,-9 0-83</inkml:trace>
  <inkml:trace contextRef="#ctx0" brushRef="#br0" timeOffset="25524.03">12375 7386 12,'0'0'826,"0"0"-821,0 0 2,0 0 44,0 0 10,184 41-4,-104-45-31,-12-8-26,-12 0-40,-19-1-143,-9-2-45,-10-7-131</inkml:trace>
  <inkml:trace contextRef="#ctx0" brushRef="#br0" timeOffset="25851.54">12610 6970 690,'0'0'44,"0"0"-29,0 0-12,120-6 32,-50 12 24,0 24 5,-5 10-18,-12 10-25,-14 6-4,-16 9 2,-11 5-7,-12 0 9,0 0 13,-27-1 3,-10-9-2,-6-8 7,1-12-6,2-11-7,3-6-8,8-7-9,14-6-10,7-6-2,8-4-10,0 0-65,15 0-108,20-4-192,17-26-113</inkml:trace>
  <inkml:trace contextRef="#ctx0" brushRef="#br0" timeOffset="26348.39">14271 7185 511,'0'0'75,"0"0"-4,0 0 64,0 0-14,0 0-47,0 0-31,0 12-26,0 36 11,0 15 51,0 15-34,-6 7-13,0-3-5,2-4-12,4-13-7,0-9-3,0-15 0,10-14-5,11-11 2,1-10-2,7-6-3,0 0-42,2-12-56,-9-14-135,-12-4-274</inkml:trace>
  <inkml:trace contextRef="#ctx0" brushRef="#br0" timeOffset="26513.3">14190 7590 384,'0'0'521,"0"0"-521,0 0-7,0 0 7,177-62 0,-100 45-23,-5 3-186,-17-2-259</inkml:trace>
  <inkml:trace contextRef="#ctx0" brushRef="#br0" timeOffset="26692.2">14952 7467 590,'0'0'388,"0"0"-372,0 0-13,123-15 4,-59-2-1,3 3-6,-9 6-21,-13 4-183,-20 1-128</inkml:trace>
  <inkml:trace contextRef="#ctx0" brushRef="#br0" timeOffset="26873.6">14961 7708 922,'0'0'59,"0"0"-43,0 0-16,118 0 17,-49-12-2,3-1-15,-10 4-28,-14-1-220,-13-4-193</inkml:trace>
  <inkml:trace contextRef="#ctx0" brushRef="#br0" timeOffset="27540.78">16171 7305 231,'0'0'447,"0"0"-403,0 0 22,0 0 57,0 0-93,0 0-17,0 16-11,0 26 28,-2 8 12,-4 1-19,2 0-7,4-2-5,0-7-6,0-10 1,12-10-5,13-11 0,6-8 2,5-3-3,1-10-7,4-16-14,-8-8-12,-8-6-13,-7-3 26,-11-3 15,-3 4 5,-4 8 7,0 12 14,0 10 17,0 10 10,0 2-15,-3 0-13,-1 4-14,0 24-4,-1 10-1,5 4 5,0 0-6,0-2 0,12-1 2,1-4-4,5-6 0,4-6-18,3-6-67,4-11-94,4-6-49,5 0-157</inkml:trace>
  <inkml:trace contextRef="#ctx0" brushRef="#br0" timeOffset="27765.51">16958 7335 882,'0'0'95,"0"0"-71,0 0 5,0 0-16,0 0 19,14 120 12,-9-72-28,1-1-5,-2-7-6,1-6-3,-1-2-1,-4-2-1,0-2-80,0-6-112,0-4-54,-2-6-140</inkml:trace>
  <inkml:trace contextRef="#ctx0" brushRef="#br0" timeOffset="27931.33">16813 7656 1019,'0'0'13,"0"0"-12,0 0 12,170-78-12,-91 57-1,-2 0-32,-6-4-182,-11 4-104</inkml:trace>
  <inkml:trace contextRef="#ctx0" brushRef="#br0" timeOffset="28439.74">17752 7277 831,'0'0'67,"0"0"-60,0 0 18,0 0-15,0 0-3,0 0-6,-96 106-1,83-106 6,1 0 4,4-2 1,4-19-2,4-6-9,0 1 3,0 0-3,17 2-1,5 7-1,1 4 1,2 5 2,4 6-1,-4 2 1,2 0 0,0 2-1,-9 17-1,1 6 1,-8 3 0,-5 4 1,-4 2 2,-2 2 5,0 4 2,-15 2-4,-12-2-2,-6 1 0,-4-7 0,4-10-2,7-10 0,6-9-1,6-5 3,5 0 1,7 0 7,2-2-9,0-9-1,4 1-3,17 4 2,0 4 3,6 2 3,2 0-4,2 4 6,1 10-6,-6 2-3,-1 0 0,-2-4-45,-1-5-142,0-7-137</inkml:trace>
  <inkml:trace contextRef="#ctx0" brushRef="#br0" timeOffset="28629.64">18181 7357 1006,'0'0'61,"0"0"-42,0 0-14,0 0 7,6 104 14,-1-63-24,-1-4 0,-2-4-2,1-6-29,0-6-77,2-9-138,2-12-94</inkml:trace>
  <inkml:trace contextRef="#ctx0" brushRef="#br0" timeOffset="28838.53">18422 7325 852,'0'0'154,"0"0"-91,0 0 1,0 0-52,0 0 12,0 104-5,3-59-11,4-6-6,0-4 2,1-1-4,4-6 0,-5-2-39,-1-5-65,-6-4-126,0-8-78,-6-3-129</inkml:trace>
  <inkml:trace contextRef="#ctx0" brushRef="#br0" timeOffset="29173.16">18167 7411 794,'0'0'88,"0"0"-71,0 0 42,73-106-43,-12 80-16,17 3-2,2-2-9,0 1 0,-4 4 11,-5 4 6,-9 6 1,-14 3 15,-15 7 8,-16 0-7,-9 0 15,-6 10-3,-2 18 15,0 15 8,0 9-11,0 6-12,0 10-9,-5 4-3,2 3-7,3-3-9,0-1 3,0-8-9,0-2 1,0-10-2,0-4-7,0-10-41,0-6-49,0-13-113,0-12-102,-4-6-176</inkml:trace>
  <inkml:trace contextRef="#ctx0" brushRef="#br0" timeOffset="29572.65">19145 7638 908,'0'0'85,"0"0"-84,150-48 60,-103 48-36,-16 4-5,-14 20-9,-17 8-11,0 4-2,-31 2 2,-17-1 6,-4-5 7,5-9-10,14-3 3,13-10-5,11-6 5,6-1-5,3-3 2,0 0 0,14 0 1,22 1 5,8 1 14,7 2 0,-3 6-12,-12 5 9,-8 4 4,-13 8-7,-15 3 1,0 3 7,-31 5 12,-23 1 6,-15-6-15,-6-4-3,-3-6-4,5-9-9,5-2-4,11-7-6,7-5-2,15 0-12,13 0-70,5-5-71,7-24-380</inkml:trace>
  <inkml:trace contextRef="#ctx0" brushRef="#br0" timeOffset="30690.3">13938 8932 572,'0'0'175,"0"0"-108,0 0 81,0 0-38,0 0-78,0 0 2,-89-25-20,40 50-13,3 10 10,0 8-2,9 3-4,8 2 1,10 0-1,11-6-1,8-6-4,0-10 0,25-12-4,8-12 3,11-2-9,5-16 2,0-16-8,-2-8-18,-11-4-1,-7-4 28,-15-3 0,-8-5 4,-6-2 3,0 0 3,0 4 0,0 14 13,0 14 16,0 13 15,0 12-2,-2 1-14,0 9-24,2 28-3,0 17 0,0 10 0,0 4 2,6 1-2,9-4 0,-4-2-2,-1-7-4,-2-8-5,-2-9-61,0-12-73,1-10-110,1-17-92</inkml:trace>
  <inkml:trace contextRef="#ctx0" brushRef="#br0" timeOffset="30989.44">14221 8821 475,'0'0'358,"0"0"-343,0 0 16,0 0 22,0 0-43,0 0 30,15 56 24,-7-8-8,-4 8 2,-2 6-15,-2 5-12,0-5-9,0-6-9,2-10-8,2-13 0,6-10-4,8-9 0,4-7 3,7-7-1,2 0-3,5 0-5,-5-19-66,-7-1-79,-14 1-189,-10-2-168</inkml:trace>
  <inkml:trace contextRef="#ctx0" brushRef="#br0" timeOffset="31163.63">14156 9224 869,'0'0'68,"0"0"-67,0 0 23,146-47-7,-82 32-10,-6 1-7,-15 6-95,-10-1-158,-13-3-106</inkml:trace>
  <inkml:trace contextRef="#ctx0" brushRef="#br0" timeOffset="31411.42">14983 9110 871,'0'0'124,"0"0"-122,0 0 39,0 0 6,161-14-20,-115 1-16,-1 1-6,-8 1-5,-12 4-17,-6 4-89,-11 1-144,-8 2-139</inkml:trace>
  <inkml:trace contextRef="#ctx0" brushRef="#br0" timeOffset="31603.65">15023 9358 844,'0'0'157,"0"0"-140,0 0 21,145-12 17,-89-2-37,-4 6-18,-14 0-1,-16 4-95,-13-1-180,-9-4-92</inkml:trace>
  <inkml:trace contextRef="#ctx0" brushRef="#br0" timeOffset="33052.61">16402 9101 364,'0'0'122,"0"0"-86,0 0 72,0 0-24,0 0-2,0 0 39,15-36-32,-37 36-50,-14 0-18,-6 8 2,-6 20 0,-2 7-6,2 6 0,13 6-8,12-3-4,17-5-5,6-7 0,6-8-2,28-13-4,11-8 6,3-3-8,4-14-1,-7-19 1,-5-4-2,-11-4-4,-7-5 14,-7-6 1,-8-5 0,-7-2 1,0-6 5,0 3-3,-13 11 6,-5 10 6,1 16 2,3 13-4,3 12 20,2 0-15,0 15-17,4 21 1,5 14-3,0 6 4,0 0 2,10 0 1,9 1-3,2-5 1,-4 0-5,-1-3 4,-5-5-4,1-5-10,-7-6-60,5-8-87,-2-11-169,2-9-71</inkml:trace>
  <inkml:trace contextRef="#ctx0" brushRef="#br0" timeOffset="33524.09">16642 9244 485,'0'0'368,"0"0"-343,0 0 37,0 0 19,0 0-65,0 0-9,111 14-1,-109 24 4,-2 0 4,0-2 0,0-4-1,0-3-5,8-10-4,3-7-3,7-5 4,5-7-1,12 0 4,2-7-2,1-16-4,-2-3-2,-10-5-6,-6-3-4,-6-2 10,-9 0 5,2 4-3,-7 8 14,0 7 6,0 10 15,0 5 10,0 2-13,0 6-21,0 24-13,-4 14 0,1 8 3,3-4-1,0-6 1,21-10-3,11-9 3,8-11 7,5-10 1,3-2 0,-2-4 7,-5-17-14,-12 4 4,-10-1-5,-13 4-3,-6 3-13,0 3-36,0 4-87,-15 1-270,-12-4-280</inkml:trace>
  <inkml:trace contextRef="#ctx0" brushRef="#br0" timeOffset="35378.22">10423 11071 607,'0'0'73,"0"0"-65,0 0 73,0 0 2,0 0-16,0 0-23,77-88-23,-32 37-3,0-4-6,-7-4 0,-12 1 2,-10-1 1,-16 1-1,0 0-3,-13 4-3,-16 8 5,-2 16 2,2 12 3,-2 13-2,6 5-10,0 15-5,5 27 3,9 17 2,6 11-6,5 4 3,0-5 5,9 2-6,10-6-2,0-7-3,4-9-63,1-10-112,3-18-81,-2-12-158</inkml:trace>
  <inkml:trace contextRef="#ctx0" brushRef="#br0" timeOffset="35535.65">10864 10839 880,'0'0'93,"0"0"-93,0 0 0,0 0 20,-9 111-15,9-62 2,0 1-7,0 0-62,0-7-152,0-12-120</inkml:trace>
  <inkml:trace contextRef="#ctx0" brushRef="#br0" timeOffset="35669.66">10869 10694 657,'0'0'0,"0"0"-188,0 0 154,0 0-294</inkml:trace>
  <inkml:trace contextRef="#ctx0" brushRef="#br0" timeOffset="36733.55">11054 10888 634,'0'0'44,"0"0"19,0 116 102,0-76-115,0-3-33,0-8 8,0-6-16,2-9-7,0-8-1,-2-6 4,0 0-2,2-17 23,3-18-14,1-9-11,6 2 0,3 2-1,5 11 0,2 9-2,2 11 1,1 9 2,2 0-2,-2 15 1,-6 15 0,-3 5 2,-8 0-2,-5-3 2,-3-7 0,0-7-1,0-8 2,0-5-2,0-5 3,0 0 2,0-17 6,0-15-12,0-4-4,19-2 3,5 3-13,1 11 11,-1 10 2,2 13-4,-6 1 2,-2 3 1,-2 24-2,-7 4 4,-5 6 3,-2 1-3,-2 0 2,4-8-2,2-8 0,3-10-1,3-10 1,11-2-13,4-8 1,2-22 7,2-7 4,-2-2-1,-7-1 2,-4 5 2,-8 9 0,-6 11 5,-2 8 11,-2 5 15,0 2 1,0 0-20,0 13-14,0 12 1,-6 10 3,3-2-2,3 6-2,0-3 0,3-7-1,16-4 0,6-13-1,6-10-1,4-2 3,8-14 0,-3-16-4,-2-5-10,-7-6 0,-6-3-5,-9-7 6,-10-7 11,-6-5 2,0-4 1,0 7-1,-2 12 15,-12 13 5,3 16 11,5 10 2,2 9-5,-5 0-10,4 23-17,-2 17 0,5 14-1,2 2 6,0 6-6,0 1 8,9-4-6,11-2-1,3-13-1,-1-14-1,8-14-1,2-14 2,4-2 1,2-14-1,-1-15-8,-5-6-13,-10 0-2,-8 9-3,-5 11 7,-7 5 14,-2 10 4,0 0-3,0 0-2,6 12-10,7 8 13,10 4 1,1-5 2,5 4 0,-2-5 7,-5-1 19,-6 3-1,-10 1-7,-6 1-5,0 4-2,-24 2-8,-12 0-3,-4 2-6,-9-4-77,-2-6-123,-4-10-254</inkml:trace>
  <inkml:trace contextRef="#ctx0" brushRef="#br0" timeOffset="36855.52">11778 10722 897,'0'0'0,"0"0"-185,0 0 163,0 0-381</inkml:trace>
  <inkml:trace contextRef="#ctx0" brushRef="#br0" timeOffset="36989.41">12088 10786 733,'0'0'54,"134"-64"51,-60 31-17,-8 6-78,-17 13-10,-16 6-218,-23 6-254</inkml:trace>
  <inkml:trace contextRef="#ctx0" brushRef="#br0" timeOffset="37172.24">12928 10698 900,'0'0'42,"0"0"-42,0 0-69,0 0-158,0 0-104</inkml:trace>
  <inkml:trace contextRef="#ctx0" brushRef="#br0" timeOffset="37311.02">12988 11044 980,'0'0'84,"0"0"-39,0 0-1,0 0-44,0 0-6,0 0-156,23-50-382</inkml:trace>
  <inkml:trace contextRef="#ctx0" brushRef="#br0" timeOffset="37785.93">12986 10666 734,'0'0'157,"0"0"-157,0 0-8,0 0 8,0 0 5,0 0 0,-9 34-5,5-34 8,0 0 2,4 0 29,0-4 12,0-12-25,0-2-10,0 1-4,12 8 1,5 2-6,-4 7-7,1 4-8,-4 29-116,-7 4-154</inkml:trace>
  <inkml:trace contextRef="#ctx0" brushRef="#br0" timeOffset="38063.78">13019 11117 825,'0'0'122,"0"0"-119,0 0 9,0 0-2,0 0-4,0 0-5,-38 18 4,21-18-3,6 0 5,4 0 29,7 0 34,0 0-18,0-4-25,11-8-16,7 3-8,-2 0-2,1 4-1,-4 2-22,-3 3-133,-8 0-216</inkml:trace>
  <inkml:trace contextRef="#ctx0" brushRef="#br0" timeOffset="59623.36">13991 10851 851,'0'0'61,"0"0"-53,0 0 76,0 0-31,0 0-31,0 0-4,0 0-6,-89 109-2,89-66 0,0-2-5,0-2 0,0-3 4,10-8-8,2-7 0,5-9-1,0-3 0,5-9 1,3 0-3,2-9 2,0-14-11,-1-9-4,-4-3-4,-6-3 14,-5 1 5,-7 5 1,-4 6 2,0 8 6,0 7 6,0 8 5,0 3-2,-3 0-7,0 0-5,-1 0-4,-3 11-2,5 8 2,-2 2-2,3 2 0,1 1 2,0-3-1,1 4 2,18-4-1,-1-1-2,2-5 0,2-1 0,0-6 3,6-2-6,-7-2 2,2-4-15,-3 0 2,-5-15 3,1-12-1,0-3 4,-5-3 1,2 2 4,1-1-1,-1 0 0,5 0 3,2 1-5,2 0-2,3-2 2,1-1 3,0-2-2,-9 4 3,-10 4 2,-7 5 1,0 8 3,0 3 8,-11 7 13,-6 5 0,0 0-6,-1 23-7,5 10-9,1 13 3,6 5 1,6 5-2,0 0-5,0-2 2,0-5-3,9-10 1,2-8 0,-2-13 0,-1-9-15,2-9-1,1 0 0,1-13 16,-2-15-1,3-2 2,-1 4 3,-1 6-4,-3 10 0,2 6-3,3 4 2,-2 0-5,1 14 3,2 11 2,-1 4-1,2-1 1,3-4-25,1-6-22,6-6 8,2-10-4,4-2 18,0-2 16,-2-22 4,0-6 6,-4-4 5,-7-3-4,-7 4 4,-7 2 9,-4 8 11,0 6 9,0 9 1,-8 8 2,-6 0-17,1 2-11,-1 21-7,5 0 0,5 5 0,4 1-1,0-5 1,0-1-2,11-3 0,9-6 0,5-5-4,2-6 5,6-3-1,0 0 3,1 0-2,-3-17 3,-2-5-2,-7-2 3,-4-4-3,-4 0 8,-6 3-7,-3 9 5,-5 11 1,0 2 6,0 3-6,0 0-5,0 6-4,-5 10 1,-6-3-2,7-6 2,1-7-1,3 0 0,0 0-7,7 0 2,15-7 3,11-6 2,2 5 0,0 7 0,-1 1 0,-5 0 0,-7 9-1,-6 11 1,-3 1-1,-9 0-1,-4 5-9,0 3-85,0-5-110,0-8-134</inkml:trace>
  <inkml:trace contextRef="#ctx0" brushRef="#br0" timeOffset="60066.24">15953 10770 864,'0'0'83,"0"0"-82,0 0 54,0 0-27,0 0-18,0 0-3,-85 101-5,72-101 2,4 0 1,2 0 4,3-17-5,4-5-4,0-3 1,0 2-1,18 3 1,4 5 0,5 13-1,3 2 3,2 0-7,-5 23 8,-9 12-3,-9 2 0,-9 6 2,0 2 2,-15-3 7,-17-1-7,-4-5-5,0-10 1,5-5 5,7-12-5,8-9 3,6 0-2,4 0 10,6-6-10,0-4 4,16-3-1,14 6 2,3 2 4,-2 2-1,-2 3 0,-2 0-10,-8 0-2,0 14-30,-3 0-130,-8 0-236</inkml:trace>
  <inkml:trace contextRef="#ctx0" brushRef="#br0" timeOffset="60255.44">16259 10878 1019,'0'0'106,"0"0"-69,0 0 25,0 0-26,0 0-33,0 0 7,25 62-3,-19-17-6,-4-3-2,-2-2-14,2-6-53,2-10-67,6-13-106,1-11-56</inkml:trace>
  <inkml:trace contextRef="#ctx0" brushRef="#br0" timeOffset="60424.83">16465 10854 648,'0'0'284,"0"0"-239,0 0-28,0 0 62,0 0-40,7 122-30,2-83-9,-5-3-6,-4 2-66,0-2-120,0-4-91,-8-9-176</inkml:trace>
  <inkml:trace contextRef="#ctx0" brushRef="#br0" timeOffset="60764.23">16194 10897 620,'0'0'59,"0"0"-54,0 0 29,165-129 17,-96 105-40,0 0 13,-2 4 1,-7 6 20,-13 4 16,-15 6-4,-15 4 18,-12 0-10,2 0-3,-7 8-2,0 10-18,0 8-7,0 14-9,0 8-2,0 5-9,0 10-5,2-1-5,4-1-3,3-7-1,0-4-1,-2-5 0,-1-6 0,1-3-5,-1-1-15,0-3-8,-4-5-20,-2 2-37,0-8-102,0-4-173</inkml:trace>
  <inkml:trace contextRef="#ctx0" brushRef="#br0" timeOffset="61146.35">16965 11103 811,'0'0'264,"0"0"-248,0 0-7,120-51 39,-86 51-33,-7 12-6,-11 14-9,-8 6-1,-8 7 1,0 1 0,-13-1-4,-9-2 0,1-4 3,6-8-1,3-6-4,8-5 6,4-3-3,0 0-1,16-1 3,15-5 1,9 0 4,0-1-3,-6 0 13,-8 4 10,-10 0-3,-11 6 6,-5 6 6,-3 6 2,-27 10 2,-8 3-18,-10 6-12,0-7-5,-1-1-2,0-8-36,2-10-87,0-12-229,0-7-412</inkml:trace>
  <inkml:trace contextRef="#ctx0" brushRef="#br0" timeOffset="61987.85">15378 10335 201,'0'0'406,"0"0"-310,0 0 57,0 0-4,0 0-96,0 0-25,2 30-15,-2 23 17,0 8 1,0 6 2,0 1-6,0-2-1,7-6-9,4-7-7,0-7-1,0-8-4,0-9-5,1-7 3,-1-6-2,-2-3 0,-1-8-1,1 0-2,2-5-14,-1 0-22,-2 0-44,-2 0-20,-6 0-95,0-5-59,0-2-219</inkml:trace>
  <inkml:trace contextRef="#ctx0" brushRef="#br0" timeOffset="63425.49">15494 10638 139,'0'0'71,"0"0"-8,0 0 27,0 0 13,0 0-11,0 0 29,0 0 35,-38-101-37,38 101-39,-2 0-10,-3 20-38,1 27-25,-1 18 21,1 13 11,2-1-6,2 1-9,0-5-7,0-7 2,0-8-9,0-9-1,0-6-2,9-11-7,7-8 2,-1-8 1,2-6-3,1-6 0,4-4-1,-2 0-25,-2-8-38,-4-14-56,-6-8-156,-8-5-222</inkml:trace>
  <inkml:trace contextRef="#ctx0" brushRef="#br0" timeOffset="63594.59">15423 11023 773,'0'0'64,"0"0"-57,0 0 42,0 0 4,0 0-52,0 0-1,80-59-81,-56 57-134,-5-2-128</inkml:trace>
  <inkml:trace contextRef="#ctx0" brushRef="#br0" timeOffset="63958.44">15702 10981 482,'0'0'241,"0"0"-232,0 0 6,0 0 75,0 0-71,0 0-7,102-49-7,-96 47-1,-4 0 0,-2 2 1,0 0 14,0 0 9,-20 0-24,-4 8-2,-5 6 1,0 3-2,0-1 7,7-5 1,7-2 1,8-4 4,5-2-9,2-3-5,0 0 4,11 0 4,11 0 0,4-8-8,-1-2-25,0 2-137,-12 2-121</inkml:trace>
  <inkml:trace contextRef="#ctx0" brushRef="#br0" timeOffset="64313.32">15723 11177 656,'0'0'53,"0"0"-43,0 0 36,0 0-19,0 0-25,0 0 1,56-34-3,-48 30-3,-4 4 3,-4 0 3,0 0-3,-2 0 0,-19 4 0,-6 10 1,1 2 3,1-2 10,5 0 6,4-4 8,12-6-4,2 0-13,2-2-11,0-2 7,13 0-2,16 0 15,7-14-9,0 0-11,-6-4-10,0 2-176,-15 2-302</inkml:trace>
  <inkml:trace contextRef="#ctx0" brushRef="#br0" timeOffset="65487.39">15423 10337 358,'0'0'167,"0"0"-84,0 0 31,0 0-26,0 0-42,0 0-25,-5 60 3,5-4 49,0 10-28,0 12 2,0 11-8,2 5 5,5 3-13,-4 1-9,-3-6 4,0-6-10,0-13-3,1-10 2,13-17-3,4-12-8,4-11 3,2-11-7,5-12 2,-2 0 2,-1 0 2,-2-18-6,-9-7-24,-6-3-55,-9-1-66,0 0-154,-9 0-111</inkml:trace>
  <inkml:trace contextRef="#ctx0" brushRef="#br0" timeOffset="66036.4">15380 11023 811,'0'0'32,"0"0"-25,0 0 71,0 0-43,0 0 17,156-98-12,-106 75-14,-11 6-13,-14 4-7,-14 9-4,-11 4 3,0 0 14,-10 0-17,-22 6 12,-10 17-11,-5 2-2,-5 3 0,4 3-1,0-1 3,4-2 0,9-3-2,6-4 1,8-5-1,11-4 0,10-6-2,0-3-4,6-3 0,29 0 5,10-23 4,8-5 1,5-6-4,0 0 3,-6 6-3,-14 6 2,-16 8-2,-15 7 3,-7 7 10,-11 0 15,-30 7-11,-17 16-17,-6 5-2,-3 0 2,1 1 1,9-1-1,8-6 1,16-6 0,15-7 4,15-4-6,3-5 0,27 0 0,20-8 6,11-12-1,3-3-3,-10 11-2,-15 5-17,-12 7-110,-15 0-240,-9 0-380</inkml:trace>
  <inkml:trace contextRef="#ctx0" brushRef="#br0" timeOffset="67514.18">15651 11093 164,'0'0'96,"0"0"-62,0 0 21,0 0-6,0 0-14,0 0 11,19 0 54,8-6-10,-1-6-17,2 1-14,0-4-17,-10 5-7,-3 1-10,-7 8-17,-6 1-1,-2 0 3,0 0-1,0 0 12,0 0-2,-7 0-5,-13 1-12,-7 12-2,-4 1 0,-4-2 0,5 0 1,8-4 1,11-4 0,9-4 3,2 0-5,2 0-7,25 0 7,9-12 10,6-5 9,-5 0-7,-3 0-1,-12 5 1,-6 5-5,-11 4-6,-5 3-1,0 0-16,0 0-45,0 10-111,-17 7-45,2 3-79</inkml:trace>
  <inkml:trace contextRef="#ctx0" brushRef="#br0" timeOffset="67837.05">15832 11240 540,'0'0'97,"0"0"-91,0 0 54,0 0-10,0 0-40,0 0-8,48-60-2,-48 60-2,0 0-6,0 0 8,-10 7 10,-9 7-4,-4 0 0,1 0-2,5-5 4,0-1 14,11-7 3,2-1 2,4 0-1,0 0-22,0 0-4,4 0 7,17 0 2,4-1-9,12-12-81,3-1-77,2-2-184</inkml:trace>
  <inkml:trace contextRef="#ctx0" brushRef="#br0" timeOffset="69246.19">19585 10886 752,'0'0'62,"0"0"-36,0 0 95,0 0-90,0 0-8,0 0-4,79-35-2,-60 64-4,-11 12-6,-8 5 5,0 2 4,0 4-2,-4-2-7,-5-4 8,2-6-7,7-8-8,0-10 3,14-6-2,15-12 0,6-4 1,7 0 1,-1-22-2,-1-12-1,-7-7-3,-8-8 3,-6-1 4,-10 1-2,-4 10-1,-5 6 1,0 12 5,0 8 9,0 8-1,0 5 16,0 0 2,0 0-21,0 25-5,-5 10-1,2 11 6,3 2 2,0-4-4,0-2-2,2-6-7,18-7 0,6-8-2,5-8 1,4-10-16,-2-3-44,2 0-109,-3-14-201,-5-12-325</inkml:trace>
  <inkml:trace contextRef="#ctx0" brushRef="#br0" timeOffset="69397.32">20378 11043 599,'0'0'344,"0"0"-341,0 0-2,162-83 10,-101 67-11,-11 7-52,-13 4-199,-19 5-234</inkml:trace>
  <inkml:trace contextRef="#ctx0" brushRef="#br0" timeOffset="69561.89">20409 11305 1026,'0'0'86,"0"0"-79,0 0 9,0 0-1,179-59-9,-99 32-6,-8 2-71,-18 2-253,-16-3-356</inkml:trace>
  <inkml:trace contextRef="#ctx0" brushRef="#br0" timeOffset="69975.47">21194 10672 854,'0'0'89,"0"0"-69,0 0 58,0 0-12,0 135 12,0-57-22,0-1-25,0 5-5,0-9-12,0-10-1,0-14-10,7-13 0,10-12-2,6-12 2,6-8-6,0-4 1,4 0-42,-2-20-75,-6-5-101,-17-6-265</inkml:trace>
  <inkml:trace contextRef="#ctx0" brushRef="#br0" timeOffset="70125.4">21167 11099 949,'0'0'48,"0"0"-44,0 0-1,152-91-1,-75 68-2,0 2-192,-13 3-225</inkml:trace>
  <inkml:trace contextRef="#ctx0" brushRef="#br0" timeOffset="70282.18">21704 11023 922,'0'0'85,"0"0"-83,0 0 2,0 0-4,170-51-18,-110 27-160,-4-2-256</inkml:trace>
  <inkml:trace contextRef="#ctx0" brushRef="#br0" timeOffset="70761.16">22551 10694 831,'0'0'154,"0"0"-154,0 0 10,0 0 24,0 0-19,-77 102 0,46-86-6,-1-4-5,8-8-1,4-4 2,8 0 3,8-21-5,1 0-1,3-4-1,0 2-2,16 0-1,7 8 0,3 4 2,4 6-1,1 5 2,2 0 0,-4 17 3,-4 14 1,-10 4-2,-11 3 8,-4 3-3,-6 3 1,-28-2-1,-5-2-6,-7-6 5,7-8-6,3-7 0,9-9-1,11-10 4,8 0-3,5 0 11,3-2-12,0-6 5,13 0-5,12 2 5,4 4 4,4 2-2,1 0 3,-6 0-7,-5 0 0,-5 2-3,-2 10-10,-2 0-82,-1-4-105,-1-2-164</inkml:trace>
  <inkml:trace contextRef="#ctx0" brushRef="#br0" timeOffset="70942.44">22840 10819 991,'0'0'80,"0"0"-8,0 0 15,0 0-78,0 0 5,0 0 5,26 139-19,-26-86 2,0-5-2,0-6-44,4-10-72,7-12-141,7-18-61</inkml:trace>
  <inkml:trace contextRef="#ctx0" brushRef="#br0" timeOffset="71113.69">23074 10798 732,'0'0'258,"0"0"-241,0 0 5,0 0 40,0 114-38,0-64-7,2-1-13,3-1-4,1-4-29,-6 0-63,0-2-165,-9-8-86</inkml:trace>
  <inkml:trace contextRef="#ctx0" brushRef="#br0" timeOffset="71444.2">22756 10830 754,'0'0'17,"0"0"13,148-106 53,-73 76-50,3 4-7,1 6-17,-6 3-3,-8 5 2,-17 3 7,-11 5 21,-17 2 29,-11 2-20,-7 0-4,-2 15 12,2 20 0,-2 12-10,4 13-9,0 7-10,6 7 0,1 3-7,0 3-7,-1-3-3,0 1-4,-8-5-3,-2 0-2,0-6-17,0-6-48,-12-13-31,2-16-97,0-20-146,7-12-174</inkml:trace>
  <inkml:trace contextRef="#ctx0" brushRef="#br0" timeOffset="71804.17">23622 11135 853,'0'0'93,"0"0"-50,0 0 72,140-34-82,-116 38-3,-15 20-19,-9 8-6,-2 1-4,-29 2 6,-5-3-2,5-6-1,6-8 1,12-4-5,9-5 0,4-4 0,0 1 1,19 1-1,17-3 4,9 4-2,-1-1 11,3 7 6,-13 3 0,-14 1 3,-14 2-5,-6 2 2,-24 7 13,-24 3 14,-13 1-7,-9 3-10,6-8-3,4 0-8,5-6-14,14-7-2,2-5-2,16-6-22,7-1-60,7-3-63,0 0-307</inkml:trace>
  <inkml:trace contextRef="#ctx0" brushRef="#br0" timeOffset="72623.76">20454 12339 776,'0'0'187,"0"0"-168,0 0 16,0 0 26,0 0-42,0 0 16,122-7-17,-72-3-14,-5 0-4,-1 3-11,-13 2-94,-8 5-121,-15 0-95</inkml:trace>
  <inkml:trace contextRef="#ctx0" brushRef="#br0" timeOffset="72785.42">20578 12579 724,'0'0'201,"0"0"-186,0 0 36,0 0 16,0 0-43,0 0-1,121 17-13,-78-29-10,-14 7-48,-21-5-192,-8-7-119</inkml:trace>
  <inkml:trace contextRef="#ctx0" brushRef="#br0" timeOffset="74217.28">21423 12214 496,'0'0'100,"0"0"-100,0 0 66,0 0 45,0 0-39,0 0-21,-64 79-10,47-72-16,3-2-2,0-5 2,1 0-6,4-7-3,1-12-1,2-2-13,6 1 3,0 3-4,6-4-1,15 7-1,7 1 1,4 10 0,2 3 0,-3 3-1,-7 24 0,-5 8 1,-13 6 0,-6 3 2,0 2 1,-15-2 3,-16-1 3,-6-4-3,2-5-1,2-10-2,6-10-1,7-7 2,9-7 4,4 0 26,7 0 7,0-12-20,0-2-17,2 2 2,21 4-4,3 5-2,-2 3 1,1 0 2,-4 15-3,-1 7-5,-5 0 5,-1 2-24,-1-2-77,0-7-108,7-8-90,1-7-194</inkml:trace>
  <inkml:trace contextRef="#ctx0" brushRef="#br0" timeOffset="74385.07">21687 12383 913,'0'0'41,"0"0"-41,0 0 33,0 0-31,0 0 17,19 111-10,-10-68-8,-4-4-1,2 0-92,-1-7-123,-1-11-140</inkml:trace>
  <inkml:trace contextRef="#ctx0" brushRef="#br0" timeOffset="74571.72">21832 12360 789,'0'0'111,"0"0"-110,0 0 26,0 0-9,0 0 7,0 0-1,23 139-13,-12-100-11,-1-2 0,-6-2-42,-4-3-138,0-6-39,-8-7-139</inkml:trace>
  <inkml:trace contextRef="#ctx0" brushRef="#br0" timeOffset="74863.28">21550 12439 721,'0'0'68,"0"0"-64,74-117 20,-9 79 31,8 1-38,3 8 12,-5 7-12,-11 10-10,-10 10 0,-17 2-6,-8 0 11,-10 24 11,-1 8 26,-8 10 24,-1 8 5,-5 10-24,0 7-11,0 2-15,0 6-7,0-1-10,2 0-5,0-4-4,0-3-2,0-9-10,1-6-35,0-10-47,-1-12-179,0-18-107</inkml:trace>
  <inkml:trace contextRef="#ctx0" brushRef="#br0" timeOffset="75216.24">22331 12671 704,'0'0'44,"0"0"5,124-66 120,-92 66-122,-11 0-39,-16 17-4,-5 15-3,-5 5 1,-27 3 0,-8-1 0,-1-5 13,8-8-12,8-9 0,14-5 0,7-4-3,4 3-10,0-1 9,20 2 1,14 0 3,3 3 2,-2 4 10,-3-1 2,-14 3 3,-11 3 4,-7 3 10,-4 3 3,-25 0-12,-5-5-8,-2-6-4,1-9-10,7-6-3,5-4 0,-2 0-28,5-4-51,4-16-93,5-9-247</inkml:trace>
  <inkml:trace contextRef="#ctx0" brushRef="#br0" timeOffset="75389.73">22840 12566 870,'0'0'175,"0"0"-175,0 0-1,0 0-3,130-99-47,-107 80-88,0 0-289</inkml:trace>
  <inkml:trace contextRef="#ctx0" brushRef="#br0" timeOffset="75838.13">23396 12212 622,'0'0'52,"0"0"-20,0 0 114,-93 120-108,55-98-16,7-8-3,8-8-14,6-6 2,7 0 6,4-20-7,6-9-4,0-3-2,2 1 2,21 4-2,8 8 3,2 4-2,5 10 10,5 5-5,-1 0 15,-5 13-4,-5 13 2,-9 11-3,-11 1-10,-9 6 10,-3 2-1,-16 2-6,-19-2-1,-11-5 0,0-10-4,1-10-4,5-9-3,9-8-4,11-4 7,11 0 1,9 0 2,0-2 4,11-8-7,22 2 3,12 0 3,5 2-4,-4 3 4,-6 3-6,-11 0-5,-7 0-60,-8 0-123,-5 0-101,2 0-207</inkml:trace>
  <inkml:trace contextRef="#ctx0" brushRef="#br0" timeOffset="75997.32">23735 12371 821,'0'0'168,"0"0"-160,0 0 43,0 0-40,0 0 26,7 101-17,-7-57-20,0 2-5,0-7-112,0-11-155,0-15-122</inkml:trace>
  <inkml:trace contextRef="#ctx0" brushRef="#br0" timeOffset="76161.67">23951 12296 699,'0'0'264,"0"0"-234,0 0 60,0 0-38,0 0-42,0 0 13,22 101-14,-17-55-9,-3-2-38,2-2-59,-4-5-90,0-4-122</inkml:trace>
  <inkml:trace contextRef="#ctx0" brushRef="#br0" timeOffset="76453.12">23617 12316 818,'0'0'28,"0"0"-5,136-129 2,-49 92 12,7 4-14,4 12 0,-11 7-8,-16 7 5,-20 7 0,-20 0 0,-15 10 6,-11 19 14,-5 11 30,0 15-11,0 9-9,0 9-14,-5 2-2,-2 1-11,3 0-5,-1-4-14,1 0-3,-2-5-1,-6-1-5,1-7-57,0-6-51,2-18-182,0-16-239</inkml:trace>
  <inkml:trace contextRef="#ctx0" brushRef="#br0" timeOffset="76813.83">24438 12633 929,'0'0'45,"0"0"-17,122-40 71,-94 40-67,-7 0-13,-17 22-15,-4 8-4,-4 5 1,-25 0 5,-7-1-5,3-2-1,8-6 0,10-8 0,9-4 0,6-6-3,4-1 2,24-3 1,15-4 2,3 0 2,-1 0-1,-7 0 3,-15 7 11,-10 7-6,-13 7 2,0 6 11,-16 4 5,-27 3-4,-11-2-7,-7-1-5,-5 1-8,5-6-5,-4 1 0,-2-3-27,-1 5-67,-4-4-140,-8-1-232</inkml:trace>
  <inkml:trace contextRef="#ctx0" brushRef="#br0" timeOffset="77449.19">20416 13738 778,'0'0'176,"0"0"-146,0 0 65,0 0 11,0 0-85,0 0 1,-20 116 0,13-58-7,5-3-5,2-9-3,0-9-1,11-8-5,13-12-1,3-8 0,2-9-2,7 0-5,-3-25-8,4-8-11,-9-10-8,-6 1 0,-6-4 10,-7 8 24,-7 8 0,-2 14 10,0 9 18,0 7 16,0 0-8,0 5-28,0 25-2,0 6-1,0 4 0,0-4-4,0-2 0,2-3-1,16-6-19,4-3-46,10-5-133,-4-10-197</inkml:trace>
  <inkml:trace contextRef="#ctx0" brushRef="#br0" timeOffset="77617.12">21101 13912 973,'0'0'43,"0"0"-42,0 0-1,117-78 12,-68 69-12,5-2-52,-5 9-221,-11 0-187</inkml:trace>
  <inkml:trace contextRef="#ctx0" brushRef="#br0" timeOffset="77788.29">21196 14151 865,'0'0'140,"0"0"-131,0 0 3,0 0 31,0 0-33,123-60-1,-65 35-9,0 2-51,-9 1-184,-4 0-61</inkml:trace>
  <inkml:trace contextRef="#ctx0" brushRef="#br0" timeOffset="78087.39">21811 13844 176,'0'0'736,"0"0"-686,0 0-28,0 0 38,0 0-7,0 136-5,0-83-38,0-3-5,3-2-2,11-11 0,5-10 0,10-10-2,11-17-1,5 0 1,6-21 6,-2-16-4,-6-2 4,-14 0-3,-18 1 10,-11 4 25,0 2-5,-32 6-3,-5 6 5,-8 10-10,1 6-16,3 4-9,5 0-1,17 18-28,11 7-94,8-9-257</inkml:trace>
  <inkml:trace contextRef="#ctx0" brushRef="#br0" timeOffset="84853.44">12685 14807 220,'0'0'361,"0"0"-287,0 0 36,0 0 53,0 0-86,0 0-38,0-65-1,0 65-2,0 0-11,0 7-17,0 28-8,-9 20 7,-1 10 4,0 0-6,6-9-1,4-10-1,0-10-2,0-10 0,16-9-1,5-13 1,6-4-1,6 0 2,4-25-2,-2-3-5,-6-7-6,-4 0 5,-8-5 5,-5-1 1,-8 0 0,-1 1 0,-3 5 3,0 16-3,0 4 0,0 8 1,0 4 1,0 3 0,0 0-2,0 0-4,0 22-9,0 12 13,4 8 2,0 3-2,3 1 0,2-5-1,0-6 3,2-7-4,1-6 1,0-12 1,0-1-2,1-8-2,-2-1-10,3 0 9,-2-20 5,5-14 0,0-10-7,0-8 5,-1 0 1,5-2-2,1 6 0,3 10-1,1 4 1,3-3-1,2 7 2,-4 2 2,-9 2 0,-9 8 0,-9 0 0,0 1 3,0 4 3,-13 3 0,-8 1 7,3 7 2,3 2 4,-2 0-11,7 23-3,2 11-3,4 10 4,4 8 2,0 11-2,0 1-4,0-2-2,6-6 0,0-13-1,-1-17 2,-1-7-1,-4-15 0,1-4 4,-1 0-3,7 0 4,-1-16 1,5-11-6,3-4-1,3 1-3,-1 12 1,1 4-4,2 14 1,-2 0 5,3 2-5,-4 19 5,-5 11-2,-4 3-3,-3 0-8,1-4 1,-1 1-18,6-14 0,2-7 0,8-10 18,5-1 6,4-4 1,4-22 5,3-8-3,-3-4-5,-4-6-3,-6 0-1,-10 8 11,-6 4 2,-7 11 3,0 12 20,0 5 5,-5 4-8,-9 0-8,-3 8-1,0 20-3,0 6 2,7 2 2,3-1 2,7 6-8,0-11 0,0 3-2,7-10-2,10-3 3,3-5-3,3-12 0,-2-1 1,2-2 1,0 0 0,-5-5 1,-2-18 3,3-5 2,-6 2 3,1-8-4,-7 6 3,-3 12-7,-2 6 3,-2 10 1,0 0-6,0 0-3,0 0-7,0 0-2,0 3 8,0 2 1,0-3 3,0-2-3,4 0-2,6-2-3,5-20-3,6-7-2,1 5 3,0 7 7,2 11-1,3 6 1,-4 0-1,-2 8 1,-5 14 3,-5 6-2,-1 2-1,-8 6-2,-2 4 0,0-2-67,0-4-149,0-14-89,0-13-193</inkml:trace>
  <inkml:trace contextRef="#ctx0" brushRef="#br0" timeOffset="85490.1">14946 14587 747,'0'0'91,"0"0"-70,0 0 59,0 0-42,0 0 23,29 127 32,-18-46-42,-5 5-8,-6 0-9,0-10-11,0-10-8,0-12-10,4-13-2,8-12 2,-1-4-5,9-16 1,5-4-1,6-5 0,5 0-24,-3-14-47,-4-11-69,-14 0-155,-15-6-109</inkml:trace>
  <inkml:trace contextRef="#ctx0" brushRef="#br0" timeOffset="85627.9">14896 15049 383,'0'0'226,"0"0"-173,0 0-34,0 0 7,148-82-18,-80 54-8,0 2-60,-9 0-204</inkml:trace>
  <inkml:trace contextRef="#ctx0" brushRef="#br0" timeOffset="85790.32">15507 14950 802,'0'0'95,"0"0"-92,128-39 34,-61 15-23,-3 2-14,-8 8-61,-16 2-187,-15 6-149</inkml:trace>
  <inkml:trace contextRef="#ctx0" brushRef="#br0" timeOffset="85965.61">15637 15170 897,'0'0'96,"0"0"-94,0 0 31,0 0-3,0 0 5,155 0-29,-92-23-6,-2 0-53,-8 0-172,-6 1-187</inkml:trace>
  <inkml:trace contextRef="#ctx0" brushRef="#br0" timeOffset="86435.93">16541 14788 512,'0'0'352,"0"0"-345,0 0-4,0 0 56,0 109-22,-8-69-10,-11-2-4,-10 0 3,-6 0 16,-9-2-15,-3-10-13,7-3-6,2-14-3,11-3-4,7-6 2,7 0 3,6-6-3,7-15-3,0-2 0,7 1-6,15 9 1,2 8 3,3 5 2,2 0-4,2 0 4,7 10-1,-2 6 0,6-8 1,6-2 0,4-6 0,6 0 0,-1-10 1,-6-15 8,-13-8 2,-16 3 8,-18 2 18,-4-2 6,-15-6-10,-24 2-10,-9 10-10,-1 7-11,-1 13-2,11 3 0,14 1-5,15 0-33,10 0-91,3-13-277</inkml:trace>
  <inkml:trace contextRef="#ctx0" brushRef="#br0" timeOffset="87215.98">18241 15263 838,'0'0'91,"0"0"-66,0 0 76,0 0-74,0 0-15,0 0-2,11 69 4,-11-18 4,0 2 4,0-5-6,0-3-3,0-9-10,0-5 2,2-12-2,11-9-2,2-7 2,11-3-1,5 0 1,4-21 1,1-11-4,-5-9-4,-9-9 4,-6 2 0,-10-5 0,-6 7 4,0 11-3,0 12 4,0 10 2,0 9 21,-4 4 1,2 0-4,-3 0-19,1 24-2,0 15-1,1 10 6,3-1-4,0-2 8,3-6-10,12-3-2,3-7-1,5-7 3,-3-6-3,6-5-5,3-2-31,0-10-49,2 0-99,-5 0-187</inkml:trace>
  <inkml:trace contextRef="#ctx0" brushRef="#br0" timeOffset="87419.14">19014 15429 828,'0'0'119,"0"0"-115,0 0 63,165-55-13,-112 43-42,-3 7-12,-13-2-30,-8 3-53,-14 4-110,-7 0-106</inkml:trace>
  <inkml:trace contextRef="#ctx0" brushRef="#br0" timeOffset="87613.85">19058 15654 731,'0'0'246,"0"0"-241,0 0-1,0 0 56,0 0-19,141 15-17,-77-30-14,-1-2-10,-13-1-20,-4 0-191,-13-3-154</inkml:trace>
  <inkml:trace contextRef="#ctx0" brushRef="#br0" timeOffset="88716.04">20092 15325 828,'0'0'92,"0"0"-90,0 0-2,0 0 28,0 0-21,-37 116-1,14-70-2,-3-4-2,-8-6 6,-4-5 6,-1-2 10,-1-3-7,1-8-4,4-4-4,8-6-5,9-4-2,5-4 3,7 0 6,6-26-1,0-1-8,14 0-2,11 8-4,6 6 4,2 9 5,-1 4-4,4 0 4,-5 19-4,-1 8-1,3-1 2,-7 0-2,5-3 1,-1-6-1,0-15 0,4-2 1,-3 0 1,3-19 5,-5-12-3,-12-1 14,-11-7 23,-6 3 12,-6-2-13,-27 4-14,-11 10-11,-10 12-5,-1 6-6,5 6-2,10 0-2,20 2 0,18 10-8,2-1-126,42-11-288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3T10:11:07.0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4473 1351 996,'0'0'94,"0"0"-86,0 0 16,0 0-21,0 0 9,158-28-7,-85 12-5,-1 2-71,-11 5-186,-22-2-176</inkml:trace>
  <inkml:trace contextRef="#ctx0" brushRef="#br0" timeOffset="180.55">4518 1671 1008,'0'0'107,"0"0"-97,0 0 8,0 0-10,0 0 4,173-47-2,-70 21-10,-2 6-15,-14 4-192,-23 4-284</inkml:trace>
  <inkml:trace contextRef="#ctx0" brushRef="#br0" timeOffset="1106.25">4776 1113 630,'0'0'89,"0"0"-84,0 0 1,0 0 5,0 0 54,114 70 32,-51-38-48,3-2-27,-3 2 2,-3 1-6,-8 1 12,-13 2-11,-11 3-11,-20 7-2,-8 9 4,-25 5 5,-29 8 9,-12 3-16,-3-8 2,2-5-7,13-12-3,17-9-1,19-9-22,18-16-135,8-12-278</inkml:trace>
  <inkml:trace contextRef="#ctx0" brushRef="#br0" timeOffset="1669.62">6885 1063 909,'0'0'129,"0"0"-102,0 0 58,0 0-3,-76-103-53,29 90-2,-3 8-8,-4 5-17,2 0-1,-1 18 1,4 23 3,0 22-5,5 26 0,5 27 3,17 24-2,13 20-1,9 22 2,5 8-2,23-5 5,6-15-5,-2-24 0,-9-22 1,-13-19 1,-10-17 0,-2-17 7,-29-20 2,-10-13 4,-6-18-3,-4-13-2,-7-7 3,-2-11-7,11-12-6,11 0-12,18 7-24,20 8-32,0 6-98,29 2-308</inkml:trace>
  <inkml:trace contextRef="#ctx0" brushRef="#br0" timeOffset="2494.22">6245 3468 430,'0'0'392,"0"0"-376,0 0-14,0 0 41,-44 109-14,13-81-3,2-6-12,0-6-5,0-14 7,2-2 19,2-2 12,6-20-6,5-2-7,7-4-20,7 2-10,0 3-4,13 0-3,12 9 0,8 6 2,5 6-4,3 2 4,-1 0-4,-7 12 3,-6 14 2,-9 9-4,-9 11 4,-9 7 4,-3 5-2,-28 1 2,-10-4 2,-3-6-3,-2-9-2,-1-12 5,5-12 0,7-8-1,12-6 5,9-2 2,7 0 10,7 0 0,0-4-21,13-6 2,18-2-3,12-1-1,-1 8 0,-1 5 1,-3 0 0,-5 0-1,-2 0-5,-3 12-27,5-2-96,-2-7-160,-5-3-133</inkml:trace>
  <inkml:trace contextRef="#ctx0" brushRef="#br0" timeOffset="2670.01">6494 3671 1041,'0'0'127,"0"0"-113,0 0-14,0 0-6,0 0 6,12 109 8,-7-65-8,-3-5 0,1-6-80,4-8-56,3-14-100,3-11-81</inkml:trace>
  <inkml:trace contextRef="#ctx0" brushRef="#br0" timeOffset="2823.81">6646 3639 293,'0'0'572,"0"0"-471,0 0-53,0 0-34,0 0-5,0 0 2,37 82-3,-27-41-4,-3 2-4,-3 2-64,-4 0-135,0-8-115</inkml:trace>
  <inkml:trace contextRef="#ctx0" brushRef="#br0" timeOffset="3131.57">6379 3734 601,'0'0'300,"0"0"-300,53-135-4,9 91 4,13-2 5,7 8-5,0 6-6,-8 10-27,-14 14 25,-15 6 3,-14 2-2,-13 0 7,-5 10 0,-7 8 18,0 6 36,-4 10 18,0 10 20,-2 11-10,0 8-27,0 6-17,0-1-8,0 3-15,0 0-8,0 1-4,0 3-3,0 1-2,0 5-59,0 2-101,-2-18-278</inkml:trace>
  <inkml:trace contextRef="#ctx0" brushRef="#br0" timeOffset="3514.39">7329 3953 998,'0'0'104,"0"0"-104,0 0 0,0 0 3,0 0-3,116 34 0,-116 2-2,0 1 2,-26-5-20,0-3 20,2-9 6,6-8-1,9-5 1,6-4 7,3-3 1,0 0-8,17 0-4,20 0 12,7 5 5,4 9 0,-9 7-3,-7 5-3,-12 8 5,-16 4 6,-4 3 10,-15 5-9,-26-2 16,-11-5-13,-11-4-8,5-9-10,2-10-7,9-9 0,12-7-3,6-19-38,18-32-53,11-29-206,0-34-671</inkml:trace>
  <inkml:trace contextRef="#ctx0" brushRef="#br0" timeOffset="4174.39">7773 771 424,'0'0'400,"0"0"-398,0 0 15,0 0 39,0 0 7,-45 139-21,9-87-5,-7-1-23,-3-5 1,-1-6-11,1-10 3,12-11-3,9-12 0,9-7 6,8 0 4,3-19 0,5-7-9,0-1-4,9 0-2,13 12-5,3 6 2,6 7 1,5 2-5,6 4-1,7 13 8,3-2 1,-2-3 2,0-3-1,-3-9 2,-7 0-1,-2-6 6,-7-19-2,-4-6 6,-9-6 2,-15-1 3,-3-3 23,0 0-8,-15 4-9,-7 12-19,-2 11-4,1 7-2,3 7 0,0 0-57,3 8-98,7 4-238</inkml:trace>
  <inkml:trace contextRef="#ctx0" brushRef="#br0" timeOffset="4872.3">8477 2514 627,'0'0'91,"0"0"-82,0 0 52,135-76 40,-83 30-47,-1 2-7,-15 3-23,-17 5-16,-11 4 0,-8 1 4,-5 4 10,-21 8-5,-6 9 1,-9 10-10,-2 0-6,-5 28 1,-1 14 1,5 14 3,6 8 6,7 12-1,8 2-3,17-5-3,6-11 2,4-13-6,30-14 1,13-12 3,13-14-3,5-9 3,1-2 2,-3-22-8,-12-5-1,-15 1-88,-16-5-121,-20-1-259</inkml:trace>
  <inkml:trace contextRef="#ctx0" brushRef="#br0" timeOffset="5092.58">8409 1947 750,'0'0'198,"0"0"-174,0 0 16,0 0-14,0 0-7,118-63 8,-52 42-18,-6 0-9,-5 5-92,-10 0-208,-9-2-178</inkml:trace>
  <inkml:trace contextRef="#ctx0" brushRef="#br0" timeOffset="5458.34">8963 1913 610,'0'0'236,"0"0"-232,0 0 18,118-129 16,-73 85 3,-5-2-11,-12 2-6,-16 4-4,-12 8 2,0 9 9,-14 6-8,-13 11-23,-4 6-8,-2 0 5,-1 3-23,7 17 2,10-3-6,13 5 2,4 2-9,11 2 19,26 1 15,10-2 1,4-2 4,-4-2-1,-5 2-1,-15-4 2,-13 0-2,-12 4-6,-2 4 5,-9 3 1,-17 2 10,-3-4-10,2-6-108,9-14-97,6-8-158</inkml:trace>
  <inkml:trace contextRef="#ctx0" brushRef="#br0" timeOffset="5705.08">9540 1421 946,'0'0'0,"0"0"16,0 0-16,0 129 29,0-66 17,0 2-24,0-9 2,0-10 2,8-7 1,11-11-9,3-4-3,7-11-8,4-6-3,3-5-4,-2-2-35,-6 0-79,-9-16-95,-16-9-171</inkml:trace>
  <inkml:trace contextRef="#ctx0" brushRef="#br0" timeOffset="5847.37">9515 1690 857,'0'0'139,"0"0"-128,0 0 1,0 0-11,153-48-1,-75 28-22,-12 2-279</inkml:trace>
  <inkml:trace contextRef="#ctx0" brushRef="#br0" timeOffset="6612.63">10519 2215 637,'0'0'196,"0"0"-122,0 0 56,0 0-42,0 0-71,0 0-9,-141 65-2,101-17 5,3-2-6,12-2 3,6-6-5,17-4-3,2-6-2,8-5-3,23-12-11,6-7-26,8-4 0,2-5-4,-3-23-17,-1-7 5,-5-5 29,-9-2 29,-7 6 3,-11 4 19,-9 8 18,-2 8 4,0 10-5,0 6-22,-4 0-17,-7 10-1,-1 16-8,1 9 4,5-2 4,6 1 0,0-6 0,0-4-4,13-5-9,14-12 4,2-2 7,6-5 3,-1-7 0,-3-17 9,-6-6-3,-7-1 31,-7-6 11,-11 4 2,0-1-19,-3 6-2,-17 10-20,-3 8-9,2 10-11,-4 0-40,7 15-94,5 16-116,9 4-85</inkml:trace>
  <inkml:trace contextRef="#ctx0" brushRef="#br0" timeOffset="6933.65">10915 2573 646,'0'0'158,"0"0"-44,0 0-14,118-135-62,-76 83-15,-8-3-16,-9 2-2,-16 5 2,-9 9-3,0 15-4,-14 10 0,-6 9-8,3 5-8,-2 0 5,9 2-10,3 17-18,7 6-18,0 7 8,19-1 11,18 4 19,7-1 9,6-2 10,-2-1 1,-5-2-1,-17-3 0,-14 0-6,-12-2 6,-7 5 11,-26-1-1,-12 2-10,-2-9-79,4-9-156,10-12-167</inkml:trace>
  <inkml:trace contextRef="#ctx0" brushRef="#br0" timeOffset="7203.6">11947 1932 1042,'0'0'32,"0"0"-25,0 0 12,-73 135 3,44-45 29,1 5-14,7 1-12,0 0-5,8-1-5,9-3-5,4-8-7,4-12-2,30-17-1,13-16-2,15-20-68,7-19-68,-4-5-226</inkml:trace>
  <inkml:trace contextRef="#ctx0" brushRef="#br0" timeOffset="7619.19">12342 2073 476,'0'0'563,"0"0"-563,0 0 16,0 116-16,-4-44 24,-5 7 2,-3-1-4,3-3-1,5-12-9,4-14-6,0-9 0,0-12-2,14-9-3,8-6-1,0-9-41,3-4-49,-3-3-101,-12-23-191</inkml:trace>
  <inkml:trace contextRef="#ctx0" brushRef="#br0" timeOffset="7762.42">12190 2539 455,'0'0'519,"0"0"-519,0 0-2,0 0 2,0 0 0,179-89-117,-110 69-211</inkml:trace>
  <inkml:trace contextRef="#ctx0" brushRef="#br0" timeOffset="7932.42">12728 2484 900,'0'0'118,"0"0"-118,0 0-1,0 0-3,167-32-14,-107 15-224,-14 0-209</inkml:trace>
  <inkml:trace contextRef="#ctx0" brushRef="#br0" timeOffset="8404.39">13436 2199 569,'0'0'200,"0"0"-198,0 0 20,0 0 20,0 0-16,0 0-9,-68 108-9,49-101-3,3-7 10,3 0-2,3-9-1,3-16-6,5-3 0,2 0-6,0 2-7,13 1 3,6 7 2,4 4 1,3 8-3,4 6-6,-1 3 6,-5 23-8,-1 4 9,-6 3 3,-7 11 3,-8 1 13,-2 2-4,-6 2 7,-32 3-5,-5 0-6,-7-5-3,2-9-3,8-17 1,10-11 0,13-10 1,4 0 5,12-1-2,1-16-6,0 0-1,11 3-6,11 4 6,3 6 8,4 4-4,2 0-2,2 0 3,-3 7-4,-6 7-1,-3 2-55,-5-1-112,-1-14-159</inkml:trace>
  <inkml:trace contextRef="#ctx0" brushRef="#br0" timeOffset="8594.44">13719 2338 925,'0'0'128,"0"0"-93,0 0-20,0 0-3,0 0-11,29 102 10,-27-49-6,-2-4 2,0-1-7,0-7-48,0-9-91,0-13-105,0-14-58</inkml:trace>
  <inkml:trace contextRef="#ctx0" brushRef="#br0" timeOffset="8763.35">13927 2293 900,'0'0'104,"0"0"-104,0 0 0,0 0 2,0 0 12,18 142-10,-14-98-4,-2-5-2,-2 2-84,0-3-90,0-4-88</inkml:trace>
  <inkml:trace contextRef="#ctx0" brushRef="#br0" timeOffset="9085.55">13666 2302 768,'0'0'46,"0"0"-44,0 0 8,161-118-10,-81 89 0,-2 5-45,-8 0 16,-10 9 21,-14 8 8,-15 3 35,-13 4-6,-7 0-3,-9 16 6,3 17 20,-5 8 28,0 12 0,0 7-15,0 4-17,0 4-15,-5 4-14,1 4 0,-2 1-9,-2 1-1,2-4-8,-5-2-1,2-3-9,-3-11-66,4-11-145,1-14-161</inkml:trace>
  <inkml:trace contextRef="#ctx0" brushRef="#br0" timeOffset="9454.55">14453 2651 973,'0'0'117,"0"0"-109,129-38 29,-91 38-22,-11 8-8,-17 17-7,-10 9-3,-4 3 3,-33-2 8,-8 0-8,3-7 0,6-8 0,16-8 0,11-5-6,5-6 2,4 1-3,0 0-11,31-2 13,11 4 4,10 1 2,-1 4 3,-7 5 2,-6 2 6,-13 4 12,-15 4-1,-10 2 2,0 6 7,-21 1-2,-17 1-8,-9 0-10,-5-5-12,-4-6 0,2-7-62,2-12-43,0-4-112,13-11-170</inkml:trace>
  <inkml:trace contextRef="#ctx0" brushRef="#br0" timeOffset="9704.13">14937 2053 49,'0'0'966,"127"-7"-955,-54 38 25,0 18 15,-9 14-26,-18 5-3,-16 5-4,-17-3-6,-13 2-4,-8-2-2,-27-2 4,-5-5-5,-3-10-5,3-10-7,9-11-83,7-16-93,13-16-119,11-2-134</inkml:trace>
  <inkml:trace contextRef="#ctx0" brushRef="#br0" timeOffset="10130.42">15902 2310 1029,'0'0'44,"0"0"-37,0 0 22,-148 111-4,120-60-15,8 0-10,11-3 0,9-10 0,0-11-7,0-8-11,20-10-7,9-9 10,6 0 9,4-13 6,-4-19-1,-3-9-27,-10-5 2,-9-10-29,-9-6 13,-4-10 7,0-6 35,-4 8 20,-2 7 35,-4 19 25,6 20-14,1 12-5,1 12 2,2 0-23,0 0-37,0 29-3,0 18-5,7 17 5,9 11 11,1-1-1,-1 2-5,-5-2-1,-6 0-1,-5-7-3,0-11-35,0-14-82,-5-16-54,-1-18-197</inkml:trace>
  <inkml:trace contextRef="#ctx0" brushRef="#br0" timeOffset="10385.83">16306 2252 1019,'0'0'151,"0"0"-150,0 0 9,8 114 24,-5-50-2,-3 7-8,0-3-10,0-8-7,4-14 6,10-12-3,3-14-2,5-9-3,8-8 0,5-3 1,1-3 3,1-18-9,-6-7-29,-12-3-74,-16-2-147,-3-4-365</inkml:trace>
  <inkml:trace contextRef="#ctx0" brushRef="#br0" timeOffset="10552.5">16246 2537 967,'0'0'84,"0"0"-36,187-75 27,-115 45-38,-9 10-17,-16 2-20,-22 6 0,-23 6-113,-2 2-151,-40 4-474</inkml:trace>
  <inkml:trace contextRef="#ctx0" brushRef="#br0" timeOffset="11285.9">7603 5550 681,'0'0'236,"0"0"-212,0 0-22,0 0 36,0 0 2,0 0 26,156 34-23,-83-34-24,-1-10-10,-10 0-9,-12 5-47,-17 3-105,-14-1-154,-19 3-153</inkml:trace>
  <inkml:trace contextRef="#ctx0" brushRef="#br0" timeOffset="11495.53">7594 5949 809,'0'0'108,"0"0"-101,0 0 58,181 0 16,-97-17-19,-4-2-16,-6 1-22,-19 4-18,-21 4-6,-14 6-41,-13 4-84,-7-2-188,0-2-218</inkml:trace>
  <inkml:trace contextRef="#ctx0" brushRef="#br0" timeOffset="12320.53">10695 4945 747,'0'0'104,"0"0"-59,0 0 69,0 0-66,0 0-16,0 0-11,0 0-12,-65-45-4,41 36 1,-10-3 2,-3 5 10,-4 3 3,-3 4-2,-1 0-7,-6 3 5,2 17-13,3 7 6,5 12-8,5 7 8,7 14-6,9 16 1,7 10 0,8 9-1,5 6 4,0-6-1,0 4-6,0 1 2,0 4-1,5 2-1,5 3 0,7 2 0,-2-4 3,3 1-4,-3-3 2,0-4-2,-1-4 1,-4-3 0,-4-4-1,-4-3 1,-2-7 0,0-12 5,-12-9 4,-13-13 8,-4-12 4,-5-8-3,-7-12 4,-1-10-3,-3-4-1,-1-7-2,1-18-6,5 1-3,9 4-6,13 4-2,9 6-4,9-4-59,2-3-50,29-5-244,7-10-585</inkml:trace>
  <inkml:trace contextRef="#ctx0" brushRef="#br0" timeOffset="13173.82">10164 8047 382,'0'0'177,"0"0"-114,0 0 38,0 0-10,0 0-19,0 0-9,-17-2-20,3 18-6,1 8 6,-1 4-8,3 6-8,4 6 1,7 2-3,0 4-7,0-1-9,5-5-4,15-5-2,4-10 0,7-12-2,6-7-1,5-6 3,1-15-2,1-17 3,-7-11-1,-8 1 0,-10-2 0,-13 0 0,-6 2 1,-6 4 7,-26 3 7,-5 14 0,-4 7 2,-1 10-9,3 4-8,8 0-3,10 0 0,11 0-2,10 0-48,2 0-136,25-28-294</inkml:trace>
  <inkml:trace contextRef="#ctx0" brushRef="#br0" timeOffset="13939.48">11123 4435 822,'0'0'132,"0"0"-123,0 0-6,0 0 9,0 0-7,0 0 15,-36 135-9,16-101 2,-5-2 1,-6-2 10,-7 0-2,-4-4-10,-1-2-4,4-7-8,7-10 9,10-7-9,9 0 6,9 0 7,4-12-6,0-6-7,17 0-6,12 4 6,4 6 1,-2 4-1,4 4-4,2 0 3,5 0-1,2 0 4,2 0-2,2 0 1,4-2 1,-1-14 0,-7-3 0,-10 2 1,-12-3-1,-15 2 4,-7-2 20,0 2 23,-18 0-9,-13 4-18,-2 0-9,2 3-11,6 6-2,11 0-1,8 5-33,6 0-106,0 0-309</inkml:trace>
  <inkml:trace contextRef="#ctx0" brushRef="#br0" timeOffset="18693.46">11716 6266 657,'0'0'156,"0"0"-142,0 0-8,0 0 27,0 0-7,0 0 13,120-16-12,-75-12-18,-3-6 1,-11-2-7,-6 2 7,-15 0-6,-4 0 0,-6 1 1,0 6 8,-21 4 5,-12 11 14,-3 6-17,-7 6-7,-3 2 1,3 25-8,1 6 6,7 16-2,5 9 3,8 8-4,9 2 4,11-1-6,2-9 2,4-7-3,25-8 1,7-11 4,10-12 2,8-14 10,6-6 5,7 0 1,-5-24-3,-4-2-9,-11 0-8,-13 1-4,-16 4-43,-11-5-91,-7-2-228,0-6-294</inkml:trace>
  <inkml:trace contextRef="#ctx0" brushRef="#br0" timeOffset="19047.17">11629 5402 712,'0'0'81,"0"0"-36,0 0 42,0 0-62,0 0 16,0 0 16,160 14-20,-99-14-6,-6-4-7,-10-6-16,-12 0-8,-11 1-33,-10 1-73,-1 1-151,-9-5-142</inkml:trace>
  <inkml:trace contextRef="#ctx0" brushRef="#br0" timeOffset="19692.5">12213 5464 296,'0'0'123,"0"0"-40,0 0 46,0 0-52,0 0 2,0 0-4,17 12 8,-7-12-26,3 0-5,3-6-1,5-18-20,4-10-18,4-8-4,0-6-2,2-4-3,-4-1-1,-4 7 1,-8 4 1,-9 10 1,-3 4-3,-3 8 1,0 8-4,-3 4 1,-14 8-2,-3 0-3,-3 0-8,4 5 4,3 7 2,9 1 5,5 3-2,2 4 0,0 4-3,11 2 3,16 2 2,6-2-2,10-1 3,-1 0 0,-4-3 0,-5-2 1,-15 1-2,-7-1 1,-11 4 0,0 0 5,-11 5 6,-22 3-3,-3-6-8,3-5 3,4-5-3,8-7 0,9-8-17,4-1-82,8 0-140,0-24-185</inkml:trace>
  <inkml:trace contextRef="#ctx0" brushRef="#br0" timeOffset="20044">13169 4764 922,'0'0'49,"0"0"-15,0 0 67,0 0-76,0 0-12,0 0 1,-105 145-1,79-71 6,3 14 10,8 12-2,3 4-14,12 1-4,0-13-4,3-16 6,27-14-3,9-15-2,2-12 10,5-8-1,-11-11-2,-3-10-8,-15-4-1,-7-2-4,-10 0-21,0 0-37,-9-8-94,-23-16-361</inkml:trace>
  <inkml:trace contextRef="#ctx0" brushRef="#br0" timeOffset="22113.77">13597 4975 498,'0'0'51,"0"0"-19,0 0 103,0 0-55,0 0-2,0 0-10,0 0-30,-4-18-16,3 20-5,-3 24-5,-2 9 9,-2 8 1,5 3-9,0 2-1,3-2-7,0-2-3,0-5 4,5-8-5,5-8 0,6-9 3,2-8-4,2-6-1,5 0 0,3-11 0,3-13-5,-2-10 0,-5 2-7,-5-2 8,-6 0 5,-5 2 0,-8 2 0,0 0 1,0 4-1,0 6 3,0 1-2,0 10 3,-3 4-3,3 0 4,0 5-4,-3 0-1,3 0-5,0 0-3,0 0 1,0 0 1,-2 0 5,2 0 1,0 0 1,0 0-1,0 0 4,0 0-2,0 2 1,0 18-2,0 12 2,0 8 7,0 8-2,0 6 6,0-4-5,2-1-1,5-15-3,5-6-2,3-5-1,3-9 1,2-7-2,7-7-1,1 0-21,4-7-54,-6-12-124,-5-8-164</inkml:trace>
  <inkml:trace contextRef="#ctx0" brushRef="#br0" timeOffset="22393.57">14306 4914 635,'0'0'103,"0"0"-78,0 0 38,0 0-53,0 0 6,0 0 50,27 127-21,-23-79-16,1-6-13,-3-2-4,0 0-10,0-4-2,-2 1-2,0-4-78,0-8-141,0-4-84</inkml:trace>
  <inkml:trace contextRef="#ctx0" brushRef="#br0" timeOffset="22573.83">14135 5206 762,'0'0'15,"0"0"-15,141-85 56,-55 59-47,0 2-9,-7 8-12,-21 2-156,-19 0-230</inkml:trace>
  <inkml:trace contextRef="#ctx0" brushRef="#br0" timeOffset="23074.14">14925 4858 689,'0'0'92,"0"0"-86,0 0-6,0 0 8,0 0-1,0 0-4,-79 65 1,67-61 0,1-4 3,2 0 16,0 0 6,5-16-18,1-4 6,3 0-5,0-1-11,3 4 2,15 3-1,3 4-1,6 3-1,0 5-1,4 2-1,-4 5 2,-4 16 1,-6 9 0,-5 5 5,-12 1-2,0 2 5,-5 4 6,-23 0-5,-6 1-5,-5-4-1,2-8-3,4-9 1,6-10 2,8-12 0,9 0-1,5 0 5,5-14 5,0-1-5,7 3-3,20 4 5,6 6-1,3 2-1,2 0-3,0 0-3,-7 14 4,-4 2-6,-12 3 0,-1-4-17,-5 1-74,-3-6-134,0-10-148</inkml:trace>
  <inkml:trace contextRef="#ctx0" brushRef="#br0" timeOffset="23277.8">15235 4916 514,'0'0'408,"0"0"-398,0 0 4,0 0-13,0 0 16,0 0 4,41 115-17,-37-80 0,-4 0-1,0 0-3,0-4-21,0-2-152,0-12-91,0-14-124</inkml:trace>
  <inkml:trace contextRef="#ctx0" brushRef="#br0" timeOffset="23471.73">15456 4867 763,'0'0'116,"0"0"-111,0 0-5,0 0 19,5 106-1,-1-66-11,0-4-5,-4 0-2,0 0 0,0 0-51,0 3-114,-15-6-93,-8-8-131</inkml:trace>
  <inkml:trace contextRef="#ctx0" brushRef="#br0" timeOffset="23807.73">15137 4965 827,'0'0'27,"0"0"-12,0 0-16,137-134 1,-61 95 0,4 5 0,-7 2-17,-11 9 2,-12 4 15,-17 9 4,-15 7 0,-9 0 14,-5 3 21,-4 0 1,2 10-12,-2 18 30,0 12 6,2 6-10,1 8-23,1 0-11,-3 5-2,2 2-4,0 4-7,-3 3-2,0-1-3,0-1 1,0-4-3,-6-8-11,-6-3-78,-1-12-110,-2-11-73,5-14-177</inkml:trace>
  <inkml:trace contextRef="#ctx0" brushRef="#br0" timeOffset="24200.35">15909 5083 748,'0'0'121,"0"0"-101,113-52 48,-74 52-39,-11 0-18,-10 22-11,-16 12-2,-2 6-4,-17 6 6,-22-2 20,-3-4-17,2-9-3,11-9 4,9-8-2,9-10-1,9-3-1,2 2-1,0-3-3,11 2 4,22 0 3,7 2 9,5 5 5,-5 2-4,-7 4 6,-8 5 3,-9-1-1,-12 8 2,-4 2 7,-9 5 4,-22 3-1,-7-4-17,0 1-1,3-6-9,-1-5-3,-2-7-1,2-9-2,1-4-30,1-3-83,3-5-103,2-26-234</inkml:trace>
  <inkml:trace contextRef="#ctx0" brushRef="#br0" timeOffset="24468.41">16265 4632 1004,'0'0'12,"141"-2"-9,-58 28 33,-4 24-3,-3 19 4,-15 12-1,-20 13-9,-21 13 2,-20 7-9,-13 4 8,-29-7 0,-7-11-8,0-19-1,1-17 3,11-17-13,6-13-1,4-11-8,3-9-19,-8-7-68,-8-7-191,-20 0-396</inkml:trace>
  <inkml:trace contextRef="#ctx0" brushRef="#br0" timeOffset="25877.75">16284 6282 787,'0'0'102,"0"0"-84,0 0 71,0 0-18,-117 10-53,74 26-3,1 13 3,5 4-1,8 3 3,8-1-4,13-6-10,8-6 0,0-6-4,33-13-2,12-15-1,11-9-21,7-6-14,3-24 13,-6-10-2,-9 0 3,-15-1 22,-16 10 2,-9 11 2,-11 6 25,0 12 8,0 2-1,0 0-23,-11 18-13,-2 8 0,6 4 0,5 0-2,2-4 1,2-6 0,20-8-2,7-10 0,4-2 3,0-4 2,-4-20 0,-4-6 8,-11-2 1,-11-6 6,-3-3-7,0 8-1,-13 3-9,-10 14 0,-4 13-1,-4 3-50,2 19-98,8 15-204,8 2-83</inkml:trace>
  <inkml:trace contextRef="#ctx0" brushRef="#br0" timeOffset="26208.25">16734 6673 901,'0'0'104,"0"0"-93,102-150 72,-69 98-56,-8 4-20,-13 6-7,-12 10-14,0 11-9,-16 12 0,-16 4 15,-1 5-3,4 0 11,9 10-3,10 11 0,10 1-5,0 0-5,28 2-10,10 0 14,8-4 8,1-1-1,-3 2 4,-7-3 8,-10-1 5,-14 2 4,-12 3 1,-1 4 2,-6 4-2,-21 3-14,-2-6-6,5-5-25,6-8-100,9-10-132,9-4-89</inkml:trace>
  <inkml:trace contextRef="#ctx0" brushRef="#br0" timeOffset="26568.51">17311 6445 283,'0'0'647,"0"0"-625,0 0 0,0 0 57,-31 110-43,31-73-12,0 2-14,0-7-3,17-8-3,14-9-4,10-15 2,3 0 0,1-20 5,-4-13-7,-6-3-1,-13-2 1,-13-3 1,-7 4 2,-2 9 1,0 9 7,0 14 30,0 5 8,-11 4-31,-3 19-15,1 12 1,5 1 2,2-1 1,6-2-4,0-8 2,23 1-1,6-4-1,3-11 1,8-1-2,0-7-2,-3-3-54,-1 0-124,-5-24-293</inkml:trace>
  <inkml:trace contextRef="#ctx0" brushRef="#br0" timeOffset="27161.56">18611 6314 804,'0'0'102,"0"0"-66,0 0 89,0 0-83,-152 2-22,105 32-1,5 7-6,11 0-7,8-1 0,11-7-5,12-4 1,0-8-2,21-10-5,14-6-10,10-5-10,2-10 1,0-19 10,-7-4 2,-7-7-3,-12-6 15,-8-11 0,-13-3 4,0-7 10,0 4 15,-3 7-5,-5 16 5,1 18 18,1 15 5,4 7-17,-4 0-19,4 31-16,2 19 0,0 14 3,0 8-3,10 0 0,7 1 0,3-5 2,-7-5-2,1-2-33,-5-9-73,2-15-83,-3-19-177,6-18-191</inkml:trace>
  <inkml:trace contextRef="#ctx0" brushRef="#br0" timeOffset="27558.39">18896 6427 788,'0'0'169,"0"0"-147,0 0 23,0 0-17,0 0-5,0 0 1,60 136-18,-54-95 1,3-9-5,3-3-1,3-9 0,5-10-2,12-10 2,5-6 1,4-21 1,-1-10-1,-7-1-2,-8-3 3,-10 3 1,-5 4-2,-10 10 26,0 11 27,0 8 0,0 5-10,0 0-26,0 7-18,-6 25 0,0 12-1,4 6 3,2 0-2,8-3 2,29-7-2,9-11 11,12-15 5,9-14 2,7 0 7,-4-28-5,-10 0-14,-17-4-7,-20 0-25,-17-1-60,-6-6-219</inkml:trace>
  <inkml:trace contextRef="#ctx0" brushRef="#br0" timeOffset="37513.46">7738 9745 874,'0'0'103,"0"0"-97,0 0 50,0 0 19,0 0-43,159-10-4,-83-2-12,-2 4-10,-7 2-6,-15 4-45,-13 2-113,-20 0-140,-19 0-114</inkml:trace>
  <inkml:trace contextRef="#ctx0" brushRef="#br0" timeOffset="37685">7779 10173 786,'0'0'198,"0"0"-184,0 0 15,0 0 42,162-37-37,-62 14-19,1 4-15,-7 14-11,-19 2-199,-21-1-376</inkml:trace>
  <inkml:trace contextRef="#ctx0" brushRef="#br0" timeOffset="38871.57">10799 9680 581,'0'0'82,"0"0"-11,0 0 94,0 0-92,25-114-12,-25 97 2,-11 0-24,-16 3-13,-8 2-16,-8 7 2,-6 3-8,0 2 5,0 7-3,4 24 4,8 17-1,3 18 0,12 21 0,6 10-1,10 18 2,6 9 2,4 7-2,18 3-4,5 3-4,2 1 0,-2-3 2,-6-2-4,-4-12 0,-11-17 2,-6-14 7,-4-15-3,-25-19 14,-9-12 12,-5-15-7,-6-14-3,-6-15-6,-5 0-3,2-24-6,11-7-5,11 3-2,16 9-3,11 10-28,9 9-31,0 16-79,29 21-221,7 5 0</inkml:trace>
  <inkml:trace contextRef="#ctx0" brushRef="#br0" timeOffset="39278.1">10735 11809 851,'0'0'175,"0"0"-173,0 0 7,-29 134 48,25-80-37,4-3-2,0 2 1,24-11-16,7-12 3,9-16-4,5-14 0,4 0 5,-2-33-2,-7-9-3,-15-9 4,-13 1-4,-12 1 5,-4 2 9,-29 15 15,-7 12 0,-7 14-11,-2 6-16,4 0-3,7 10-2,14 0-20,17-6-79,7-4-165,9-21-184</inkml:trace>
  <inkml:trace contextRef="#ctx0" brushRef="#br0" timeOffset="39892.66">11501 8907 674,'0'0'129,"0"0"-97,0 0 52,0 0-21,0 0-35,0 0 33,-40 120-15,4-69-31,-6-3-8,-4-6-2,-2-7 2,6-12-6,11-11 1,9-10 0,4-2 7,9 0-8,5-10 4,4-6-5,0 2 1,29 3-4,8-1 6,13 3-6,6-2 3,6-2 0,5 0 2,-3-4-2,-8-1 1,-15 2 0,-9 0 0,-14 0 0,-13-3 1,-5 1 5,0-1 0,-18-2 5,-11 3 1,-6 6-2,1 3-10,2 4-1,13 5-3,7 0-71,12 0-207,0 0-321</inkml:trace>
  <inkml:trace contextRef="#ctx0" brushRef="#br0" timeOffset="40551.5">12130 10515 699,'0'0'109,"0"0"-92,0 0 101,0 0-49,0 0-16,0 0-14,128-16-24,-93-18-5,-11-1-10,-6 2 3,-13-1 1,-5 6-4,0 7 3,-23 8-3,-8 11 3,-4 2-2,-3 0 1,-3 22 1,6 10 0,-1 8 4,5 14 2,6 10 2,8 7 3,10-1-4,7-8-4,0-9-2,32-15-3,12-13 3,10-11 11,3-12 3,4-2 5,-6-6-4,-4-18-6,-8 1-8,-17-2-5,-8 4-22,-11-2-101,-7-3-167,0-6-277</inkml:trace>
  <inkml:trace contextRef="#ctx0" brushRef="#br0" timeOffset="40862.28">12134 9876 43,'0'0'703,"0"0"-590,0 0-30,0 0 7,0 0-60,0 0-8,90-4 9,-39-8-16,-2-2-8,-9 1-7,-6 1-9,-14 5-106,-5-4-195,-6 1-139</inkml:trace>
  <inkml:trace contextRef="#ctx0" brushRef="#br0" timeOffset="41326.25">12666 9800 636,'0'0'178,"0"0"-153,0 0 15,0 0 22,0 0-49,0 0 4,106-120 4,-86 76-12,-5-2 8,-1 0-4,-11 5-5,-3 9-1,0 7 2,-3 10 0,-15 9-6,-5 4-3,0 2-2,5 0-1,0 2-2,9 9 3,9 3-2,0 1-7,0 3 10,16 2-4,13 0 5,6 1-5,7-1 3,3 5 1,-5-4 1,-9 5 0,-8-5 0,-15 4 0,-8-4 2,0 2 3,-2 3 7,-16-3-5,-2 0-7,3-10 2,6-1-2,4-7-84,5-5-100,2 0-63</inkml:trace>
  <inkml:trace contextRef="#ctx0" brushRef="#br0" timeOffset="41918.26">13241 9444 441,'0'0'100,"0"0"-49,0 0 65,0 0-44,0 0-19,0 0-8,0-13-13,0 13-18,0 15-2,0 13 21,0 11 7,-2 3-16,-5 2-1,7-2-9,0-6-3,0-8-6,3-7-1,13-5-1,7-11 0,4-5 2,2 0 3,4-14-3,-3-12 0,-2-6-5,-8-2-10,-4-4 6,-10 1 4,-4 3 2,-2 8 2,0 6-2,0 13 1,0 2 1,0 5 1,0 0 2,0 0-4,0 23-1,-2 9-1,2 3 11,0-4 0,0 1 4,9-3 0,12-8-6,5-4-1,3-10 0,0-5 1,-2-2 3,-5 0-4,-4-4-5,-7-10-4,-9 0-5,-2 2-60,0 0-73,0 4-205,0 0-204</inkml:trace>
  <inkml:trace contextRef="#ctx0" brushRef="#br0" timeOffset="42713.84">13798 10650 630,'0'0'51,"0"0"-51,0 0 6,0 0 4,0 0-6,0 0 5,-9 18 7,9-20 0,0-7-4,0 6 30,0 1 24,0 2-30,2 0-31,5 0 3,-3 10 2,-4 2 0,0 0 1,0-4-1,0-2 7,-8-6 1,1 0 24,-3 0 15,4-8-21,1-4-2,3 0-2,2 1-5,0 9-4,0 1-20,0 1-3,5 0-86,17 0-102,7 1-187</inkml:trace>
  <inkml:trace contextRef="#ctx0" brushRef="#br0" timeOffset="43358.06">14919 10692 618,'0'0'64,"0"0"-9,0 0 119,0 0-110,120-16-22,-80-10-25,-2-5-10,-7 4 0,-8-4 1,-14 4-5,-9 3 8,0 2-1,-12 5 14,-14 7-2,-12 10-12,-2 0-3,-5 15-3,1 22 0,1 10 6,5 8-6,11 4 17,17-3 2,10-6-12,0-6-5,31-10 1,11-12-1,11-8 5,8-9 2,3-5 2,-4 0-2,-8-14-4,-10-6-8,-14 6-1,-8-7-40,-8-4-138,-8-6-360</inkml:trace>
  <inkml:trace contextRef="#ctx0" brushRef="#br0" timeOffset="44063.84">14776 9455 802,'0'0'108,"0"0"-97,0 0-6,0 0 37,118 5 8,-49-5-1,-1-10-25,-10-1-1,-16 0-8,-18 8-12,-13-1-3,-9 4-3,-2 0-71,0 0-90,0 0-103,0 0-122</inkml:trace>
  <inkml:trace contextRef="#ctx0" brushRef="#br0" timeOffset="44700.12">15491 9474 657,'0'0'118,"0"0"-107,0 0 129,0 0-48,0 0-35,0 0-34,26-35-19,-9 9 1,3-5 1,7-5-5,-2-3 4,0-2-1,-2 3 1,-2 1-3,-8 10-2,-7 1 2,-6 6 3,0 1-3,0 5 2,0 2-3,-13 7-1,-2 1-1,-3 4-5,-3 0-4,2 0-2,-1 18 6,1 6-3,4 3 4,9 4 4,6-1-7,0-4-3,13-4-8,17-3-4,10 1 16,4-5 3,-2 1 4,-8 0 0,-8 0 2,-8 0 1,-11 1 4,-7 3 2,0-1 6,-10 4 0,-14 0-4,-5 0-8,0-5 0,2-3-2,3-6-1,6-4-9,7-5-67,6 0-186,5 0-207</inkml:trace>
  <inkml:trace contextRef="#ctx0" brushRef="#br0" timeOffset="44979.82">16100 9270 864,'0'0'79,"0"0"-59,0 0 76,0 0-67,0 0-17,0 0-7,0 0 2,3 0-7,-3 0 0,0 0-31,0 0-37,0 0-166,6 0-192</inkml:trace>
  <inkml:trace contextRef="#ctx0" brushRef="#br0" timeOffset="45600.51">16505 9025 631,'0'0'42,"0"0"-29,0 0 66,0 0-55,0 0 4,0 0 0,19 97-14,-38-81 0,-1-6 2,3-4-2,1-4-2,1-2-5,3 0 10,1 0 2,5-16-11,4-5-3,2 1-5,0-4 0,4 5 0,14 1 0,2 2-2,0 4 3,3 4-1,-2 5 0,2 3-3,-5 0 2,-6 11-2,1 6-1,-7 7 2,-1 5-3,-3 1 4,-2 2 1,0 2 6,-7 0 3,-12 0 4,-5-2-11,-3-1 7,4-6-7,-4-3 0,2-9 0,7-8 0,3-5 4,8 0 0,5 0 9,2-5 8,0-8-1,0 1-7,5 2 2,10 4-2,7 6-5,1 0-5,4 0-4,-4 0 0,2 16-1,-5 2 0,-1 0-2,-6 1 0,-3-2-41,0-3-37,-4-2-108,3-8-87,0-4-220</inkml:trace>
  <inkml:trace contextRef="#ctx0" brushRef="#br0" timeOffset="45803.84">16865 9133 852,'0'0'80,"0"0"-69,0 0-11,0 0 19,0 0-2,29 114-11,-29-83-2,0-2-2,0 3-2,0-8-62,0-9-103,0-7-50,0-8-65</inkml:trace>
  <inkml:trace contextRef="#ctx0" brushRef="#br0" timeOffset="45982.07">17023 9128 808,'0'0'141,"0"0"-132,0 0-3,0 0 16,14 102-5,-8-64-16,-2-4 2,1 3-3,-3-6-47,-2-1-122,0-2-61,0-10-159</inkml:trace>
  <inkml:trace contextRef="#ctx0" brushRef="#br0" timeOffset="46334.14">16769 9180 834,'0'0'36,"0"0"-25,0 0-11,156-88 3,-80 65-3,2 2-18,-7 0-34,-9 1 23,-16 8 29,-18 5 3,-13 4 2,-9 3 19,-5 0 10,-1 0 4,0 21 48,0 9-15,0 5-16,0 9 5,0 7-24,0 5 0,-1 6-9,-1 0-10,2 1-4,0-5-2,0-5-10,0-2 8,0-9-7,0-8-2,-4-6-1,2-9-28,0-4-87,0-9-172,-2-6-196</inkml:trace>
  <inkml:trace contextRef="#ctx0" brushRef="#br0" timeOffset="46718.11">17571 9266 700,'0'0'258,"0"0"-253,129-54 17,-89 54 27,-8 0-26,-11 18-15,-19 10-8,-2 2 3,-10 1 1,-21 1 2,-2-6-5,1-6 3,10-6 6,11-7-5,7-4-5,4-3 0,0 0 1,4 0 0,21 0 1,8 2 8,2 0-5,3 4 5,-6 3 6,-8 6-1,-5 1-4,-17 7 10,-2 3-3,-11 6 3,-26 3-7,-5 0 11,-7 0-15,-2-7 2,-2-2-2,1-6-5,10-8-5,9-2-21,17-7-135,16-3-248</inkml:trace>
  <inkml:trace contextRef="#ctx0" brushRef="#br0" timeOffset="47451.27">18532 10215 687,'0'0'122,"0"0"-53,0 0 106,0 0-114,0 0-29,-118 7 3,72 32-10,-1 9-11,5 3 0,4 2-1,19-1-2,13-6-5,6-4-5,11-10-1,25-13 0,11-12-4,8-7-6,8-5-16,-4-26-8,-4-9 4,-7-2 13,-15 4 17,-14 10 2,-13 10 2,-6 10 8,0 6 15,0 2-14,-2 2-13,-12 27-5,4 6 3,1 5 1,7-2 0,2-3 0,2-9 1,22-6-1,13-8-2,6-10 3,-3-2 2,1-5 2,-8-20 5,-8-5 16,-10-9 4,-13-3-9,-2 0 2,-2 2-20,-23 10 0,-2 12 0,-4 14-2,2 4-20,6 9-76,4 20-133,13 5-200</inkml:trace>
  <inkml:trace contextRef="#ctx0" brushRef="#br0" timeOffset="47804.22">19014 10672 1021,'0'0'35,"0"0"-18,83-117 81,-50 69-86,-8 0 0,-6 7-9,-12 4-3,-7 9 6,0 8-11,-13 6 5,-8 9-16,0 2 4,3 3-23,7 0 17,5 0-4,6 12-19,0 8 5,29 2 20,10-2 4,7 0 7,5 2 4,-4-2 1,-8 2 8,-15-1 12,-14 0 7,-10 3 0,0 2-1,-3 5-4,-19-1-11,-3-4-6,0-5-5,10-6-37,3-7-98,10-8-124,2 0-121</inkml:trace>
  <inkml:trace contextRef="#ctx0" brushRef="#br0" timeOffset="48193.95">19602 10339 292,'0'0'681,"0"0"-681,0 0 11,0 0 6,0 0 0,2 130 18,-2-88-24,0-2-5,8-9-5,11-9 6,7-11-7,8-4 10,4-7-10,5-4 0,-3-22-8,0-9 2,-9-3 3,-11-2 1,-8 0 2,-10 2 1,-2 6 13,0 10 21,0 8 19,-5 7-6,0 7-5,-4 0-20,3 25-22,2 9 1,2 8 3,2 2-3,0-4-2,17 0 1,8-1 2,4-7-3,0-9-21,2-6-45,0-13-124,-2-4-153,2-14-220</inkml:trace>
  <inkml:trace contextRef="#ctx0" brushRef="#br0" timeOffset="48629.54">20623 10331 918,'0'0'48,"0"0"-25,0 0 72,0 0-73,-134 72-8,115-36-5,3 1-7,7 0-1,9-7-1,0-5 0,4-8-3,25-10-11,7-7-2,7 0 10,1-21 6,-1-8 8,-10-10-4,-7-3-4,-10-8 11,-12-10-10,-4-10 11,0-8 8,-15-5 4,-7 13 27,-3 22-5,8 18-10,3 18 5,7 12-19,1 16-22,4 28-1,2 18 0,0 8 1,6-1 3,17-3-3,-2-4 1,-2 0 0,-6-2 2,-4-2-3,-2-5-34,-3-9-41,2-15-71,6-12-149,1-17-120</inkml:trace>
  <inkml:trace contextRef="#ctx0" brushRef="#br0" timeOffset="49020.21">20960 10476 733,'0'0'218,"0"0"-189,0 0-6,0 0 0,0 0 1,-2 116 2,2-82-22,0-6-1,6-8 2,19-8-3,4-12 1,9 0 8,5-10-2,-4-21-4,-1-4 2,-9-7-3,-10-4-1,-7 3 8,-10 11 8,-2 12 26,0 14 10,0 6-12,-5 0-21,-7 26-19,-4 12 4,7 6 0,5 2 1,4-7-8,0-8 2,26-4 2,10-10 0,13-12 1,9-5 5,4-2 0,1-21 4,-12-1-9,-17-2-3,-12-1-2,-15-1-10,-7 1-53,0 1-99,-19 3-374</inkml:trace>
  <inkml:trace contextRef="#ctx0" brushRef="#br0" timeOffset="57473.38">8352 13704 63,'0'0'419,"0"0"-363,0 0-17,0 0 61,0 0-25,0 0-5,0 0-4,11 5 15,29-5-16,7 0-15,5-9-11,-1-2-17,0 2-16,-7 4-2,-8 5-4,-10 0-73,-5 0-107,-15 9-148,-6 1-246</inkml:trace>
  <inkml:trace contextRef="#ctx0" brushRef="#br0" timeOffset="57683.34">8332 13999 719,'0'0'78,"0"0"-78,0 0 1,0 0 78,0 0 11,172-23-43,-108 9-32,-8 0-10,-14 7-5,-15 5-33,-10 2-148,-9 0-94,-6-5-184</inkml:trace>
  <inkml:trace contextRef="#ctx0" brushRef="#br0" timeOffset="61177.93">10630 14425 532,'0'0'45,"0"0"-40,0 0 54,0 0-19,0 0 20,0 0-14,0 0-20,84 70 27,-56-70 9,4-12-22,0-9-13,2-5-3,-3-6-10,-5 2-3,-3-2-10,-12 6 4,-11-6 0,0 6-3,0 7 1,-24-3 4,-5 8-5,-6 6-2,-6 8 1,7 0 1,-6 0-2,0 26 2,2 11-2,0 16 2,9 10 7,4 2 7,12 8 0,7-1 4,6 0-5,0-8 1,12-9 0,20-18-1,6-15 3,7-10 5,9-12 2,0 0-2,9-16-8,-7-16-4,-11 4-8,-12-3-3,-16 4 0,-7-1-33,-5-2-81,-5-4-172,0-6-251</inkml:trace>
  <inkml:trace contextRef="#ctx0" brushRef="#br0" timeOffset="61592.17">10301 13636 332,'0'0'72,"0"0"-31,0 0 116,0 0-30,0 0-77,0 0-28,14-7 31,31 7 11,4 0-5,2-2-20,-5-3-22,-10 0-11,-4 3-6,-7 2-22,-5 0-120,-2-3-136,-5-12-159</inkml:trace>
  <inkml:trace contextRef="#ctx0" brushRef="#br0" timeOffset="62195.78">10971 13152 325,'0'0'147,"0"0"-90,0 0 16,0 0-24,0 0-19,0 0 13,-6 27-7,-8-17-11,1-6 2,-3-3 11,1-1-10,-1 0 4,5-1-10,0-16-6,4-5 2,4 1-9,3-2-5,0 2 1,0 2 0,12-1-5,10 2 0,2 0 3,2 1-1,4 10 0,-3-1-1,-3 8 3,-6 0-3,3 0 0,-9 15-2,2 14 2,-1 9 0,-3 2-1,-4 4 0,-3-3 0,-3-4 0,0 0 4,-19-2 1,-10 1 3,-4-5-1,0-5-1,-1-8-1,7-9 1,4-4-4,7-5 3,4 0 1,5 0-3,5-2 9,2-4-1,0 2-4,11 0-5,20 1-2,6 3 0,0 0 0,-1 0 2,-9 7-2,-9 7-1,-3 2 0,-6 5-3,-2-4-19,0 1-71,-1-4-82,3-8-67,-1-6-62</inkml:trace>
  <inkml:trace contextRef="#ctx0" brushRef="#br0" timeOffset="62415.33">11321 13193 11,'0'0'502,"0"0"-418,0 0 23,0 0-14,0 0-74,0 0 5,0 0 10,14 95-1,-14-57-19,0-1-4,0-3-6,2-4-4,0-7-70,3-4-84,6-12-70,-2-7-46</inkml:trace>
  <inkml:trace contextRef="#ctx0" brushRef="#br0" timeOffset="62675.23">11468 13133 589,'0'0'57,"0"0"-21,0 0 36,0 0-29,0 0 11,25 128 2,-25-84-12,2-3-17,0-8 0,-2-1-13,0-2-3,2-4-7,0-4-1,-2-3-3,2-4-22,-2-1-75,0 0-79,0-6-65,-4-3-111</inkml:trace>
  <inkml:trace contextRef="#ctx0" brushRef="#br0" timeOffset="62917.4">11192 13198 532,'0'0'19,"0"0"25,0 0 80,95-118-67,-50 88-7,0 4 5,0 2-24,-8 2-1,-8 6-18,-4 5-7,-8 6-5,-3 5-46,-1 0-88,3 0-70,-4 0-63</inkml:trace>
  <inkml:trace contextRef="#ctx0" brushRef="#br0" timeOffset="63433.96">11698 13341 270,'0'0'444,"0"0"-400,0 0 14,0 0 29,0 0-34,77-119-37,-58 79-5,-3-9-2,-3 5 4,-3-2-8,-2 7 1,-6 9 2,-2 10-4,0 3 12,0 10-13,-2 4 0,-13 3-3,-1 0-3,-5 9-1,-2 9-1,7-4-4,4 0 9,5-4 0,7 0-1,0-3-1,0 4-2,0-2 1,15-2 2,10 0 1,4 0 0,2 3 0,0 5 0,-2 0 4,0 3-4,-4 0 0,-3 3 0,-2-2 2,-4-1-2,-5 3 1,-4-1 0,-7 2 5,0 3 4,-5 5-5,-16 2 5,-8-1-10,-3 1 3,3-6-3,7-2 0,1-4-64,6-8-154,1-6-154</inkml:trace>
  <inkml:trace contextRef="#ctx0" brushRef="#br0" timeOffset="63877.21">11105 13696 622,'0'0'53,"0"0"-17,0 0 59,0 0-18,0 0 20,160 2-48,-73-2-22,12-12 14,7-4-1,3-3-7,-4 1 1,-4-3-4,-7-4-9,-17 4-9,-17 2-5,-19 6-2,-22 4-3,-12 6-1,-7-2-1,0 5-4,-9 0-59,-15 0-108,-8 12-110,1 6-85</inkml:trace>
  <inkml:trace contextRef="#ctx0" brushRef="#br0" timeOffset="64483.47">11746 13916 383,'0'0'89,"0"0"2,0 0 35,0 0-71,0 0-13,0 0-2,41-44 3,-14 36 6,2-2-11,4 7-13,1 3 2,-3 0-6,-6 17-2,-10 7-9,-9 6-3,-6-4-1,0 5 2,-17-4-2,-10 0-2,-4-3 2,2-10-2,4-5-2,10-2 2,8-5 3,4-2-2,3 0 6,0 0-2,0 0 3,21 0-7,12 0 6,5 0 6,0 0-8,-2 0-2,-7 0 0,-10 14-3,-8 3 1,-8 5 1,-3 4-1,-6 6 5,-23-7 0,-12 3 1,-5-2 5,-6-8-1,1 1-2,2-10 3,6-1-4,8-8-2,6 0-8,14 0-2,7 0-2,8-10-82,5-16-178</inkml:trace>
  <inkml:trace contextRef="#ctx0" brushRef="#br0" timeOffset="65279.22">14328 13114 631,'0'0'53,"0"0"-42,0 0 77,0 0-12,0 0-45,0 0 43,3-98-31,-8 84-26,-19 4-14,-13 2 2,-5 4 5,-6 4 1,1 0 5,-3 0 5,6 12 7,-1 12-10,7 8-4,2 14-2,10 14-7,8 12 8,7 14-5,11 9 1,0 6 9,0 13-4,11 4-5,5 2-4,-1 4-2,1-1-2,1-5 0,-3-6 2,-3-17-2,-7-15 1,-4-17-2,0-16 10,-23-15 17,-13-10 5,-7-7 2,-4-15-13,-4 0-12,0-19 0,7-13-7,8 2-1,16 2-1,13 8-29,7 12-28,15 8-102,23 0-170,7 7-62</inkml:trace>
  <inkml:trace contextRef="#ctx0" brushRef="#br0" timeOffset="65735.9">14094 15286 761,'0'0'152,"0"0"-119,0 0 55,0 0-37,0 0-16,-39 143-8,39-99-14,0-15-2,0-1-1,17-10-4,3-5 0,3-9-3,10-4 5,3 0 0,-1-20 5,-4-9-7,-6-7-2,-10-8 1,-9-6 0,-6 6 0,0 4 4,-20 10 6,-6 12 12,-5 14-7,-2 4-8,-1 2-12,5 22 1,5-9-1,13 2 0,6-5-3,5-7-27,0-5-88,26-9-163,6-35-313</inkml:trace>
  <inkml:trace contextRef="#ctx0" brushRef="#br0" timeOffset="66651.71">15002 12298 302,'0'0'223,"0"0"-163,0 0 63,0 0-46,0 0-75,0 0-1,-27 36 14,11-2 52,1 2-7,-6-1-4,-1 1-18,-2-3-6,-7 2-4,-1-5-8,-2-7-8,1-2-7,2-5 0,0-8 0,-1-7-1,6-1-1,6 0-2,2-13 2,9-6 1,9 0-4,0 3 1,0 3-1,20 1 0,9 9-1,4 1-1,6 2 1,-2 0 0,5 0 1,-1 0-2,-1 5 4,-3 4-2,2-4 0,-3 2 0,-7-3 0,-6-4-4,-4 0-5,-9 0 0,0 0 9,-3-2 5,-3-16 2,0-7-2,-4-4-5,0-5 2,0-4 4,0-1-4,-4 5 0,-9 6 1,-1 10 0,1 6 0,-1 7 0,-1 5-3,1 0-4,5 15-77,5 3-269</inkml:trace>
  <inkml:trace contextRef="#ctx0" brushRef="#br0" timeOffset="70806.04">15249 14061 643,'0'0'64,"0"0"-48,0 0-13,0 0 42,0 0-10,145-77-12,-105 43-7,-9 0 0,-11 4 13,-14 4-11,-6 0 0,0 0 3,-11 2-11,-10 6 4,-11 6-7,-1 8 0,-6 4-2,0 2 0,-1 25 7,1 8 9,8 15-2,7 8 3,10 4 4,10 2-4,4-2-3,0-7-6,20-8 1,10-8-7,5-11 4,5-10 0,5-10 2,-1-8 3,5 0 2,0-21 1,-2-5-7,-9-3-9,-8 0-3,-9 2-9,-10-4-45,-7-1-69,-4-2-125,0-5-103</inkml:trace>
  <inkml:trace contextRef="#ctx0" brushRef="#br0" timeOffset="71124.11">15168 13413 488,'0'0'116,"0"0"-8,0 0 53,0 0-99,0 0-34,0 0 21,119-36 4,-59 17-16,-4 0-8,-9 3-15,-12 5-11,-13 4-3,-8 2-16,-8 2-62,-2 1-84,1 0-102,-3-3-110</inkml:trace>
  <inkml:trace contextRef="#ctx0" brushRef="#br0" timeOffset="71594.87">15764 13409 684,'0'0'71,"0"0"-63,0 0 74,0 0-16,94-111-31,-70 71-21,0-8 0,-4 0-2,-4 0 9,-7 6-10,-7 6-5,-2 8-2,0 10-2,-8 6-2,-13 10 0,-6 2-3,-2 0 1,0 8-1,8 5-2,2 2 4,11-1 0,6 3-2,2-2-2,0 2-4,3 4 9,20-1-3,3 2 3,8 2 0,0 0 2,-1 0 3,-4 0-5,-7 0 1,-8 1-1,-5-1 1,-9 2-1,0-1 2,0 1-1,-21-1 0,2-1-1,1-4-12,0-4-95,9-6-50,2-10-56,7 0-105</inkml:trace>
  <inkml:trace contextRef="#ctx0" brushRef="#br0" timeOffset="72096.03">16261 13106 462,'0'0'183,"0"0"-170,0 0 18,0 0 22,0 0-43,0 0 52,-23 120-3,21-78-14,2-5-3,0-5-22,0-6-8,14-6-2,3-11-6,8 0 6,2-9-5,4 0 2,-2-10-3,0-18-2,-4-4 3,-6-6-4,-1-4 1,-7-2-1,-7 3 0,2 11 0,-6 12-1,0 10 5,0 6 14,0 2 10,0 2-11,-8 24-18,-3 10 11,4 6 6,7 5 5,0-3-1,0-3-3,10-10-4,17-4-5,4-13 7,8-9-2,9-5 0,-3 0 4,5-16-8,-10-8-1,-10-2-2,-6 2-5,-10 3 0,-11 6-2,-3 2 0,0 9-32,0 4-59,-3 8-156,-7 20-253</inkml:trace>
  <inkml:trace contextRef="#ctx0" brushRef="#br0" timeOffset="72313.8">16825 14108 1005,'0'0'33,"0"0"-15,0 0 47,0 0-65,0 0-6,0 0-147,11-78-317</inkml:trace>
  <inkml:trace contextRef="#ctx0" brushRef="#br0" timeOffset="73333.03">17649 13673 708,'0'0'69,"0"0"-25,0 0 101,0 0-84,0 0-22,-113-1 0,82 38-29,-1 10 2,7 2 14,11 2-3,7-3-13,7-8-7,0-4 0,15-8 1,12-6-2,3-7-2,9-12-1,-1-3-16,0 0 3,2-15-6,-5-10 10,-1-7-6,-5-3 16,-7 3 3,-9-1 0,-3 11-1,-8 8 0,-1 8 1,-1 4 1,0 2-4,0 0-4,0 19 1,0 13 2,-3 3 1,3 2 0,0-3 3,0-7-5,11-5 5,13-8-2,6-5-1,5-9 3,3 0 0,2-23 1,-6-2 1,-10-9-2,-8-4 2,-12 1 7,-4-7 1,0 9-3,-20 1 1,-6 9-3,-8 9-3,1 6-5,1 10 3,3 0-3,5 2-7,4 18-17,9 2-82,11 6-149,0-3-89</inkml:trace>
  <inkml:trace contextRef="#ctx0" brushRef="#br0" timeOffset="73714.75">18167 14093 594,'0'0'85,"0"0"-76,0 0 67,120-87-13,-95 49-34,-6-4 6,-5-4 2,-9-2 3,-5 4-17,0 10-11,-3 12 1,-15 11-9,-1 8 0,-4 3-4,1 0-2,7 8 1,3 10-4,10 4-1,2 2-9,0-2 2,18-2 9,10 2 1,8-4 3,4 0 0,1-2 0,-3 0 0,-7 1 0,-9 1 2,-9 0-2,-8 1 0,-5 2 4,-2 2 2,-22 1-2,-2-2-4,2-1-1,4-7-105,9-8-53,4-6-54,7 0-88</inkml:trace>
  <inkml:trace contextRef="#ctx0" brushRef="#br0" timeOffset="74159.83">18717 13786 417,'0'0'397,"0"0"-377,0 0-16,0 0 20,0 0 25,0 0-4,19 100-17,-19-64-3,0-3 6,4-1-12,7-8-4,5-5-7,7-6 0,6-9 2,6-4-3,2 0 1,-1-21-3,-3-8-2,-2-6-3,-7-3-6,-6-3 4,-6-2-9,-7 8 11,-5 12 0,0 11 2,0 8 11,0 4 2,-7 0 2,-5 0 1,4 24-10,0 11 1,7-2 2,1 5 0,0-2 3,15-4 4,10-6-3,2-3-4,2-10-2,2-6 1,-2-6-4,-2-1 0,-9 0-3,-5 0-3,-7-4-36,-3-5-71,-3-8-194,0-7-272</inkml:trace>
  <inkml:trace contextRef="#ctx0" brushRef="#br0" timeOffset="74820.1">19897 13698 157,'0'0'422,"0"0"-346,0 0 17,0 0 20,0 0-34,0 0-7,6-43-46,-35 43-14,-7 3 5,-11 21 5,3 12-8,0 5 2,3 5-3,12 0 1,12-5-9,10-7 5,7-7-9,0-8 6,20-9-4,15-8-1,11-2 8,4-4-4,-3-19 2,-7-8-7,-9-3 0,-11-7 3,-6-5-2,-11-9 0,-3-11-2,0-9 0,-3-7-1,-12-4-6,4 10 5,-1 13 2,3 24 0,2 20 2,6 14 8,-1 5 6,-1 15-16,3 26 1,0 13 2,0 4 10,5 4-1,12-2 6,1 3 1,5 0-6,-6-2-7,4-5-2,-6-3-2,-1-12-1,-1-3 0,-2-6-1,0-6-20,0-9-28,3-7-64,2-7-126,3-3-55,3-8-162</inkml:trace>
  <inkml:trace contextRef="#ctx0" brushRef="#br0" timeOffset="75261.94">20262 13762 697,'0'0'82,"0"0"-52,0 0 23,0 0 18,0 0-31,0 109-17,0-76 2,9-7 1,7-6-11,3-3-3,8-9-2,4-8 2,1 0-5,-1-8 3,-2-18-4,-5-1-2,-5-9-1,-6-5 2,-7 2-4,-1 7 3,-5 6 0,0 14 10,0 5 14,0 7 10,0 0-27,0 0-6,0 9 0,-5 11 4,1 2 0,4 6 2,0 4 4,0 2-7,9-2-2,15-4 2,9-6-5,8-8 10,8-5 8,11-9 2,8 0 1,3-14-5,-3-13 0,-10 1-3,-12 0 3,-15 6-13,-16 2-4,-10 6-2,-5 2-42,-5-3-117,-24-10-907</inkml:trace>
  <inkml:trace contextRef="#ctx0" brushRef="#br0" timeOffset="81178.69">9262 16529 893,'0'0'68,"0"0"-58,0 0 1,0 0 15,0 0-7,0 0 14,155-2-17,-98 0-16,-9-3-2,-2 5-65,-7 0-111,-12 0-55,-16 0-132</inkml:trace>
  <inkml:trace contextRef="#ctx0" brushRef="#br0" timeOffset="81350.14">9291 16779 644,'0'0'131,"0"0"-113,0 0 31,0 0 39,0 0-12,136-12-30,-55-10-39,7 5-7,1 3-166,-7-9-265</inkml:trace>
  <inkml:trace contextRef="#ctx0" brushRef="#br0" timeOffset="81927.1">10859 16848 568,'0'0'80,"0"0"-64,0 0 49,0 0 31,0 0 3,0 0-29,129-26-40,-86-6-21,-11 0-2,-11 0 1,-9 1-2,-12-1 0,0 2-1,-4 2-2,-21 9 4,-6 8-4,-7 11-2,-7 0 1,-5 18 0,2 13 1,4 15-3,7 7 9,12 14-2,8 3 7,15-1-3,2-11-4,11-14 2,22-13-1,10-4 2,9-13 0,2-11 5,5-3-1,-3 0 11,-7-13-14,-7-6-8,-13 2-3,-4-2-72,-10-3-74,-10-7-231,-5-8-241</inkml:trace>
  <inkml:trace contextRef="#ctx0" brushRef="#br0" timeOffset="82242.56">10590 16136 700,'0'0'110,"0"0"-89,0 0 66,0 0-42,0 0-22,0 0 23,152-26-27,-92 8-12,-5 4-7,-15 6-19,-11 4-173,-12-4-131</inkml:trace>
  <inkml:trace contextRef="#ctx0" brushRef="#br0" timeOffset="82788.54">11299 15758 695,'0'0'67,"0"0"-66,0 0 23,0 0 6,0 0-12,0 0-2,-56 32-4,36-29-4,-5-3 9,6 0 4,-2 0 2,3-3-14,7-12 4,6-2-3,5-3-5,0 1-1,0 0-4,20 5-2,3 1 2,4 1 3,2 10 1,2 2 0,-2 0-1,0 0 1,-4 14 0,-7 13-2,-8 8-1,-5 0 1,-5 6 2,0 3 0,-26 7 0,-4-7 0,-3 0-2,-1-12-2,3-10 1,9-8 2,9-10-2,3-4 2,8 0 4,2-8 4,0-12-10,2 4 2,16 6-3,9 6 1,1 4 6,4 0-3,2 0-3,-5 8 1,-4 10-2,-6 0-1,-3 0-17,-5-1-79,1-2-101,-2-7-113</inkml:trace>
  <inkml:trace contextRef="#ctx0" brushRef="#br0" timeOffset="83158.93">11622 15761 198,'0'0'441,"0"0"-370,0 0 97,0 0-50,0 0-82,0 0-36,0 18 14,0 19 19,0-2-10,0 1-16,2 0 3,3-2-10,-3-1 2,0-11-2,3 0-69,1-12-72,3-6-61,4-4-60,1-4-128</inkml:trace>
  <inkml:trace contextRef="#ctx0" brushRef="#br0" timeOffset="83359.94">11804 15712 656,'0'0'123,"0"0"-41,0 0-19,0 0-25,0 0 20,0 0-19,29 136-27,-24-101 1,-2 2-13,-3-3 5,0-2-5,0-5-7,0 4-63,0-9-107,0-1-27,0-6-108</inkml:trace>
  <inkml:trace contextRef="#ctx0" brushRef="#br0" timeOffset="83609.53">11503 15719 608,'0'0'48,"0"0"7,0 0 72,0 0-66,130-94-17,-69 84-7,-3-7-11,-6 6-1,-9 3-11,-14-1-8,-9 5-6,-9 3-7,-8 1-48,-3 0-129,0 1-47,-19 16-60</inkml:trace>
  <inkml:trace contextRef="#ctx0" brushRef="#br0" timeOffset="83982.82">11158 16276 231,'0'0'343,"0"0"-295,0 0-38,0 0 73,0 0-11,126-10-14,-69-2 27,7-2-14,13-3-17,2-2-8,8-6-1,-4 2-21,-4 0 8,-13 3-19,-15 5-3,-15 4-4,-16 2-6,-14 6 0,-6 3-5,0 0-59,0 0-46,-4 0-169,-15 0-130</inkml:trace>
  <inkml:trace contextRef="#ctx0" brushRef="#br0" timeOffset="84447.95">11711 16419 670,'0'0'90,"0"0"-77,0 0 31,0 0 50,145-76-54,-107 76-8,-9 0-19,-15 10-13,-14 15 0,0 1 6,-20 6 0,-12 1-5,-3-3 7,1-9-7,9-1 1,7-11-2,10-1 1,8-4-1,0-4-2,0 0 1,1 5 1,22-5 4,11 0 3,5 0 19,2 5 1,-7 3-2,-8 2-10,-8 2-5,-10 6-7,-8 4 14,0 2 1,-26 6 11,-12-4-12,-6-3 1,1-5-9,5-4-1,4-14-6,8 0 4,2 0-6,8-9-3,12-14-49,4-7-62,0-2-133,13-9-131</inkml:trace>
  <inkml:trace contextRef="#ctx0" brushRef="#br0" timeOffset="84971.21">12324 16029 810,'0'0'36,"0"0"36,0 0 34,0 0-96,27-106-4,-3 70 2,-1-3-4,-3-5 1,-7 1 6,-6 5-8,-7 6 5,0 10-6,0 7 2,-23 12-2,-5 3-2,-6 0-3,-1 8-6,7 2-6,11 1 11,7 0 3,10-2-2,0 8 1,6-3-2,21 4 4,10 0 1,12-1 0,4 6 3,3-5 5,-2 5 8,-10 3-1,-14-3 4,-13 3-5,-17 1-2,0-4-1,-29 4 8,-16 2-3,-3-4-10,-2-1-6,5 0-1,15-10 0,10-2-13,10-7-72,10-5-207,0 0-347</inkml:trace>
  <inkml:trace contextRef="#ctx0" brushRef="#br0" timeOffset="119863.02">378 9868 987,'0'0'60,"0"0"-56,0 102 34,0-17 19,0 7-21,0-4-2,0-14-11,9-16-8,5-16-4,1-14-3,5-10-3,5-8 2,2-6-6,6-4 3,5 0-4,4-16-34,0-12-78,-8-12-81,-15-10-257</inkml:trace>
  <inkml:trace contextRef="#ctx0" brushRef="#br0" timeOffset="120029.76">781 9881 806,'0'0'157,"0"0"-142,133-83 16,-60 46 14,2 2-30,-2 3-15,-14 6-2,-19 14-78,-20 5-138,-20 7 19,-6 0-47</inkml:trace>
  <inkml:trace contextRef="#ctx0" brushRef="#br0" timeOffset="120231.13">980 9705 279,'0'0'124,"0"0"8,-114 98-16,94-43-15,11 14 13,6 12-14,3 7-28,0 5-10,0-5-16,3-8-6,2-14-15,1-16-5,4-12 0,3-14-1,5-6-7,3-7-6,12-11-4,6 0-2,14-14-26,7-17-112,2-7-182,-8-8-250</inkml:trace>
  <inkml:trace contextRef="#ctx0" brushRef="#br0" timeOffset="120427.02">1450 9781 990,'0'0'127,"0"0"-114,0 0 28,-145 10 13,114 24-32,7 15-3,8 9-11,12 7-5,4 7 0,0 3-3,13 3-18,9-6-71,-4 1-90,-7-10-142,-11-14-69</inkml:trace>
  <inkml:trace contextRef="#ctx0" brushRef="#br0" timeOffset="120703.67">1125 10471 486,'0'0'229,"0"0"-165,0 0 55,-3-111-90,50 65-23,16-7-6,8-8-3,2 1-29,-8 4-53,-13 8-11,-19 11 82,-15 12 14,-14 9 0,-4 6 84,0 3 82,0 5-40,-9 2-47,1 0-28,-7 11-31,3 24-13,-1 18-2,3 10 0,8 11-1,2-5-4,0-8-9,16-15-94,9-14-83,1-18-92,1-14-117</inkml:trace>
  <inkml:trace contextRef="#ctx0" brushRef="#br0" timeOffset="120906.94">1737 9865 893,'0'0'178,"0"0"-146,0 0-23,0 0 14,-1 132 23,1-55-12,0-2-20,0-9-11,1-14-3,17-14 3,7-12-3,6-8-16,3-10-50,-2-8-46,0 0-93,-18 0-96</inkml:trace>
  <inkml:trace contextRef="#ctx0" brushRef="#br0" timeOffset="121034.64">1726 10239 817,'0'0'120,"0"0"-114,0 0-6,70-107-45,-19 61-19,-2 3-194</inkml:trace>
  <inkml:trace contextRef="#ctx0" brushRef="#br0" timeOffset="121213.39">2027 9851 776,'0'0'155,"0"0"-104,0 0-6,0 0 1,0 0 2,141 27-18,-118 7-19,-10 7-5,-11 10-4,-2 7-2,0 2-27,-21-4-107,-2-13-127,-6-15-138</inkml:trace>
  <inkml:trace contextRef="#ctx0" brushRef="#br0" timeOffset="121526.72">2027 9629 982,'0'0'27,"0"0"-18,185-132 23,-108 102-10,-7 7-7,-5 10-5,-11 7-9,-14 6 2,-11 0-3,-9 11-5,-4 22 5,-5 13 6,2 17 34,1 10 1,-1 14-3,1 0-4,1 4-1,-3-3-6,-6-8-5,-6-5-3,0-8-6,-14-8-4,-17-9-3,-9-6-5,-9-5-1,-16 2-74,-10-3-116,-12-4-385</inkml:trace>
  <inkml:trace contextRef="#ctx0" brushRef="#br0" timeOffset="121798.84">746 11555 812,'0'0'204,"0"0"-190,0 0-4,0 0-3,0 0-7,147-55-62,-107 43-207,-11-2-217</inkml:trace>
  <inkml:trace contextRef="#ctx0" brushRef="#br0" timeOffset="121962.74">762 11814 1086,'0'0'58,"0"0"-58,0 0-4,0 0 4,156-23 0,-54-15-7,-4-7-255,-21-3-484</inkml:trace>
  <inkml:trace contextRef="#ctx0" brushRef="#br0" timeOffset="122503.14">1755 11269 761,'0'0'164,"0"0"-125,0 0 69,0 0-16,0 0-37,0 0-16,-142-87-19,104 110-2,-2 25-9,7 20-5,6 18 2,18 25-1,9 13 1,4 7-2,32-6 1,6-8-4,1-18 0,-5-15 2,-7-15-4,-14-11 4,-12-15-3,-5-7 10,-6-10-4,-28-8 3,-6-6 3,-2-5-6,-2-7 0,9 0-6,8 0-6,12 0-37,12 0-53,3 4-254,14-3-227</inkml:trace>
  <inkml:trace contextRef="#ctx0" brushRef="#br0" timeOffset="122803.65">1975 12654 947,'0'0'36,"0"0"28,0 130 16,0-89-49,17-8-11,5-10-6,5-11-9,1-9 2,7-3 0,-4-13 4,-2-27-4,-8-10 3,-9-8 1,-12 8-7,0 10 6,-2 16 24,-24 12 6,-4 10-12,-1 2-24,-8 0-4,9 18-2,3-2-1,9-2-25,7-6-55,9-8-91,2-4-182,0-36-249</inkml:trace>
  <inkml:trace contextRef="#ctx0" brushRef="#br0" timeOffset="123291.85">1942 10812 524,'0'0'77,"0"0"-74,0 0 44,0 0 5,0 0 3,35 127-5,-35-85-15,-14 0-12,-11-1-6,-2-12-9,1-9 2,4-11-1,4-9-1,5 0 7,4 0 5,3-12-13,6-2-6,0 3-1,8 1 1,18 4 1,13 1 2,3 2 5,3-3-3,-5-2 7,-5-2 7,-8 0 4,-12-2-4,-5-4 10,-8-4 10,-2-4 3,0-3-3,-14 3-7,-5 2-10,-4 4-9,0 5-9,10 1-5,5 5-17,8-3-108,0-2-212</inkml:trace>
  <inkml:trace contextRef="#ctx0" brushRef="#br0" timeOffset="124407.77">2521 11791 365,'0'0'249,"0"0"-210,0 0 4,0 0 25,0 0-7,0 0-18,28 62-9,-14-58-7,1-4 6,3 0-6,3 0 4,2-18-5,0-9-3,-3 0-7,-5-5-6,-3-4-6,-11 3 6,-1-1-1,0 6-7,0 7 4,-17 2-1,2 9-5,-8 4 3,1 6-2,-5 0-1,-2 12-3,-2 18-2,-1 12 3,6 11-1,4 5 3,8 6 0,11 0 1,3-9 3,7-2-4,25-13-1,6-8 1,9-9 2,6-14 1,3-9 14,-2 0 7,-8-5 1,-8-16-2,-9 0-12,-9 1-6,-9-1-5,-6-3-62,-5 0-114,0-6-344</inkml:trace>
  <inkml:trace contextRef="#ctx0" brushRef="#br0" timeOffset="124679.6">2445 11404 777,'0'0'124,"0"0"-116,0 0 18,0 0-10,0 0 6,0 0 17,131-49-23,-90 27-3,-4 3-13,-6-2-96,-6 1-192,-8 2-276</inkml:trace>
  <inkml:trace contextRef="#ctx0" brushRef="#br0" timeOffset="125075.49">2855 11339 809,'0'0'144,"0"0"-134,0 0 28,11-116-2,2 73-22,0 2-6,-6 3-2,-5 4-4,-2 8 0,0 6 4,-9 5-6,-4 6-5,-2 6 4,-1 3-10,3 0-4,-1 0-14,7 5-7,4 4-4,3 6-16,0 1 35,12 2 6,13 1-6,8 1 12,6-1 7,-2-1 2,-3 0 2,-5-1-2,-11-3 2,-7 5 5,-11-1 2,0 3 11,0 4-3,-9 2-5,-13-4-12,1-1-12,2-9-149,0-13-152</inkml:trace>
  <inkml:trace contextRef="#ctx0" brushRef="#br0" timeOffset="125339.59">3089 10844 890,'0'0'72,"0"0"-67,0 0-1,0 0-2,0 0 12,40 150 13,-22-95-8,0-5-1,-1-7-9,1-14 5,0-6-6,0-8-2,-2-7-1,1-8-2,-1 0-3,1-8-29,-5-14-89,-7-4-123,-5-2-149</inkml:trace>
  <inkml:trace contextRef="#ctx0" brushRef="#br0" timeOffset="125474.94">3173 11064 740,'0'0'234,"0"0"-198,0 0-7,0 0-22,0 0-3,139-96-4,-86 64-223,-8 0-260</inkml:trace>
  <inkml:trace contextRef="#ctx0" brushRef="#br0" timeOffset="126474.71">3831 11253 615,'0'0'94,"0"0"-61,0 0 64,0 0-48,0 0-26,0 0-8,-2-18-6,-2 18-2,-1 0 13,-4 0-5,-4 5-7,-5 12-3,0 3-1,-2 4-1,2 0 3,7-6-3,1-3-1,6-4 0,4-2 2,0-6-8,0-1 2,0-2-4,2 0 2,8 0-7,-1 0-2,-1-7-29,2-4-62,-4 0-69,-5 3-173</inkml:trace>
  <inkml:trace contextRef="#ctx0" brushRef="#br0" timeOffset="126608.05">3831 11253 617</inkml:trace>
  <inkml:trace contextRef="#ctx0" brushRef="#br0" timeOffset="126837.6">3831 11253 617,'114'-118'46,"-114"108"-15,0 2 105,0 1-45,-11 4-22,-12 1-27,-3 2-17,-1 0 13,-7 2-7,3 13-8,5 2-1,3 5-10,7 6-4,8 9-2,8 4-4,0 7 4,5 1-5,23-1 0,3-4 0,-2 0 0,-4-4-1,-5 0 0,-9-2 1,-5 3-1,-6-4-3,0 6-29,0-6-79,-4 1-100,-16-6-46,-2-11-53</inkml:trace>
  <inkml:trace contextRef="#ctx0" brushRef="#br0" timeOffset="127166.97">3584 11735 489,'0'0'136,"0"0"-112,53-141 8,5 81 29,11-3-35,9-3-15,-7 8-11,-9 11-10,-12 7-56,-15 11-79,-12 5-21,-8 4 94,-7 1 40,-8-1 32,0 3 38,0 5 125,0 3 7,-14 0-5,3 7-33,0 0-50,-1 2-4,0 0-40,2 28-27,3 12-7,4 12 4,3 6 2,0 0-2,0-1-5,13-8 2,4-3-5,8-9 0,2-7-37,4-10-85,0-12-120,-4-8-121</inkml:trace>
  <inkml:trace contextRef="#ctx0" brushRef="#br0" timeOffset="127407.72">4286 11081 932,'0'0'85,"0"0"-60,0 0 11,0 0-31,0 0 7,-2 145 27,13-78-20,1 0-7,5-5 1,0-8-6,3-10-2,5-12-5,0-15 1,0-4-1,-4-13-33,2 0-45,-7-4-23,-8-19-145,-8-3-132</inkml:trace>
  <inkml:trace contextRef="#ctx0" brushRef="#br0" timeOffset="127527.78">4322 11392 634,'0'0'115,"0"0"-115,0 0-4,0 0-8,105-137-121,-67 101-169</inkml:trace>
  <inkml:trace contextRef="#ctx0" brushRef="#br0" timeOffset="127722.59">4508 11023 325,'0'0'576,"0"0"-529,0 0 0,0 0-16,0 0-16,123 12 24,-81 22-12,-6 7-11,-14 8-6,-10 7-7,-12 4-1,0-2-4,-4-1-4,-17-15-64,7-12-41,8-18-112,6-12-90</inkml:trace>
  <inkml:trace contextRef="#ctx0" brushRef="#br0" timeOffset="128134.97">5080 10983 503,'0'0'457,"0"0"-443,0 0 59,0 0 8,0 0-64,0 0 0,-110 110-5,99-68-10,7-4 3,4-6-5,0-11-1,8-4-5,15-13-17,4-4-8,2 0 11,-3-26-8,-6-8 10,-8-5-3,-6-6-9,-6-6 11,0-7 14,-26-10 5,-4-2 6,-1 7 14,5 14 23,5 19 12,8 17 9,9 12-14,2 1-24,2 15-26,0 26-1,0 15 1,21 9 9,5 1 2,2-3-9,1 2 0,-4-5-1,-3-9-1,0-10-6,-4-11-60,-2-14-74,1-16-90,-4 0-63</inkml:trace>
  <inkml:trace contextRef="#ctx0" brushRef="#br0" timeOffset="128384.64">5241 10747 883,'0'0'120,"0"0"-107,0 0-3,0 0 31,46 145 25,-24-77-25,0 1-11,1-2-18,-1-8 4,2-13-9,3-14-5,-2-14 8,1-12-10,1-6 8,2-8-4,-1-20-4,0-6-11,-11 2-57,-10 2-75,-7 4-123,-9 3-210</inkml:trace>
  <inkml:trace contextRef="#ctx0" brushRef="#br0" timeOffset="128549.19">5229 11093 783,'0'0'125,"0"0"-121,138-100 85,-63 60-33,-1-1-25,-9 6 0,-22 6-27,-19 11-4,-22 7-56,-2 8-76,-26 1-230</inkml:trace>
  <inkml:trace contextRef="#ctx0" brushRef="#br0" timeOffset="129989">3973 11959 31,'0'0'136,"0"0"-112,0 0-24,0 0-17,0 0-47</inkml:trace>
  <inkml:trace contextRef="#ctx0" brushRef="#br0" timeOffset="131503.58">17581 14328 198,'0'0'46,"0"0"16,0 0 35,0 0-51,0 0 10,0 0 12,0 0-21,-5 17-7,5-17 4,0 2 0,0-2-9,9 3-2,4-2-10,5 3 22,5-4 1,5 0-20,4 0-5,6 0-2,-1 0 1,1 0-7,1 0-1,-6 0 1,-4 0-1,2 0-6,-2-4 2,5 3-5,-1-2 1,5-1-3,1 0 1,9-2 2,3 2-2,0-2-1,3 2 3,-3 1-2,-2 3 1,0 0 2,-5 0-4,-1 0 0,-1 0 0,-1 0 1,2 0 2,7 0 2,0 0-2,9 0 2,-1 0-2,2 0 0,0 0 2,-5 0 2,0 0 2,-13 0 3,-11 0-4,-13 0-5,-9 0-4,-9 0 0,0 0 0,0 0-41,-2 0-73,-25 7-171,-9-2-271</inkml:trace>
  <inkml:trace contextRef="#ctx0" brushRef="#br0" timeOffset="132479.77">17631 14575 226,'0'0'93,"0"0"-53,0 0 34,0 0-28,0 0-5,0 0 8,0 0 0,-4 0-11,4 0 5,0 0 3,0 0-7,7 0-6,-2 0 0,4 0-1,2 0 3,9 0-6,4 0-12,8 0 25,5 0-14,3 0-15,7 0-4,4-5-5,-4 1 1,-4 0-3,-2 0-2,-2-2 2,-4 2-2,-1-1 0,-2 2-2,5-1 2,1 2 1,2-3-1,3 0 1,-1-2-2,-1 6 2,0-3 0,-1 0 0,-1 0-1,2 2 1,-2-3-1,0 2 2,2-1-2,-3-3 1,4 2-1,-1-2 1,-4 4-1,1 1 0,-3-2 0,1 1 3,3 2-3,-4-3 3,-3 4 3,3-4 4,-6 0-1,-5 2-1,-6 2-2,-4-3 2,-6 3-3,-3 0 6,-3 0-4,-2 0 3,0 0-2,0 0 0,0 0-1,0 0 0,0 0-1,0-2 4,0 2-6,0-3-4,0-1-31,-9 2-157,-13-5-259</inkml:trace>
  <inkml:trace contextRef="#ctx0" brushRef="#br0" timeOffset="142251.67">13644 16404 336,'0'0'100,"0"0"-81,0 0 41,0 0 7,0 0-26,0 0 1,0 0-1,-18-61 3,18 57 17,-3-1 14,3 3-10,-2 2-15,2 0-17,0 0-16,-2 0-4,2 2-13,0 25 0,-2 2 0,2 14 7,0 1 0,-2-1 2,0 3-2,-3 0 3,-1-2 0,-4-1-7,0-2 2,-1-5-5,-1-10 3,3-8-3,3-4 4,1-6-3,5-8 2,-3 2-3,3 2 2,0-4-4,0 0 2,0 0 0,0 0 1,16 0 2,14 0 7,7 0 1,3 0 6,1-11-9,-4 4-3,-8-3-2,-4 6-3,-10-1-5,-1 5-9,-3-3-49,-2 3-29,7-6-119,-1 2-27,5-4-98</inkml:trace>
  <inkml:trace contextRef="#ctx0" brushRef="#br0" timeOffset="142597.46">14128 16312 468,'0'0'107,"0"0"-89,0 0 40,0 0 36,0 0-28,114-80-4,-70 66-9,9 0-15,5 1 0,-2 8-6,-3-7-1,-2 6-11,-11-2-1,-8 0-9,-12 6-1,-9 2-9,-6 0 3,0 0-4,-5 0 1,0 0-16,0 0-56,0 0-105,-14 0-55,-13 4-95</inkml:trace>
  <inkml:trace contextRef="#ctx0" brushRef="#br0" timeOffset="142978.49">14203 16298 230,'0'0'323,"0"0"-276,0 0-29,0 0 68,0 0-44,0 0-4,-38 77 16,34-43-4,4 4-7,0 10 1,0 4 1,0 6-6,0 7-1,0 1-9,0 0-15,0-2 2,0-1 1,0-10-8,0-1 4,0-7-3,0-4-2,-2-10 0,-2-5 1,4-8-4,-3-4 1,3-4-1,0 2 5,7-6 3,15 1-1,12 2-2,7-4 4,11-5-3,2 0-1,-1 0-3,-6 0-7,-7 0-32,-9 0-114,-7-9-301</inkml:trace>
  <inkml:trace contextRef="#ctx0" brushRef="#br0" timeOffset="143990.74">15009 16375 107,'0'0'112,"0"0"-42,0 0 50,0 0 31,0 0-41,0 0 14,40-46 13,-40 42-52,-7-1-43,-18 5 3,-9 0-21,-1 0-8,-4 10-2,2 13 2,3 7 2,4 6-6,8 4-11,3 4 2,13 0-1,3-4 0,3-3-2,0-2 1,18-12-1,7-6-1,4-7 0,2-10-3,4 0-4,6-4 2,5-18-8,2-5 1,-4-10-4,1 1 3,-7 2 1,-9 10 8,-14 12-2,-11 7 7,-4 5 0,0 0-3,0 0-3,0 5-30,-2 17 33,-12 9 3,4-4 3,3 4-3,5-4-3,2-1 2,0-8 0,4-4 1,11-5-3,5-9 3,5 0 4,4 0-2,2-23 2,-2-2 2,-3-4-2,-9 0-2,-8 3 13,-9 1 10,0 4 3,-11 1-12,-14 8 4,-1 3-12,-1 1-8,0 8-3,2 0-3,8 0-46,3 8-75,12 6-172,2-2-99</inkml:trace>
  <inkml:trace contextRef="#ctx0" brushRef="#br0" timeOffset="144410.56">15485 16723 701,'0'0'158,"0"0"-139,0 0 115,0 0-82,0 0-46,0 0 2,130-130-7,-99 86 4,-7-2 1,-11 2-2,-13 8-1,0 10-1,0 4 2,-20 8-4,-2 9-2,0 5 1,-1 0-17,4 5 3,5 9-1,5 8 2,9-4-5,0 3 11,2-2-12,23-5-3,9 2 10,2 2 12,3-1 1,-1 3 4,-4 1-4,-7-3 0,-8 8 1,-7-7-1,-12 8 2,0-1 2,0 1-1,-21 0 4,-3-5-2,-3-3-3,2-5-2,10-6-21,1-8-70,11 0-61,3-4-145</inkml:trace>
  <inkml:trace contextRef="#ctx0" brushRef="#br0" timeOffset="144876.94">16053 16473 771,'0'0'102,"0"0"-101,0 0 32,0 0-3,0 0-18,0 0-2,-20 110-5,20-88-1,7-3-3,4-2-1,1-7 2,1-2-2,5-4 3,6-4 3,3 0-5,1-12 9,8-10-5,-7-2-5,-4-2-5,-4 1 5,-9 0 4,-2 4 2,-8 4 0,-2 3 27,0 10 14,0 0 2,0 4 0,0 0-20,0 0-23,0 8-6,0 18-5,0 0 5,0 2 6,0 1-2,4-8 0,8 1 0,10-4-2,-3-2 1,4-9-2,-1-4-1,3-3 0,0 0 0,-4-8-3,0-6-51,-9-8-54,-2-2-150,-9-2-122</inkml:trace>
  <inkml:trace contextRef="#ctx0" brushRef="#br0" timeOffset="145543.19">16196 16120 748,'0'0'6,"0"0"-5,0 0 19,0 0-15,127-28-5,-111 28 0,-12 0-1,-1 0 1,-3 0 0,0 0 9,0 0 14,0 0 5,0 0-12,0 0-1,0 0 7,2 0-5,0 0-1,4 0-2,10 0-6,9-5 7,9 5 6,7-3-10,9-1-8,6-1 24,10 5-4,5-13-2,4 3-8,0-2-1,-14 1-5,-8 4 0,-20 1 0,-16 2-4,-11 4-2,-6 0 6,0 0 24,0 0 7,0 0-10,0 0-7,0 0-18,0 17 6,-2 12-3,-5 15-5,6 10 9,1 13-4,0 8 8,0 5-4,10 4-5,7-3 5,1 3-1,2-2-4,0-5-1,-6-7 0,-5-6 4,-5-8-7,-4-10 1,0-2 5,-23-7-4,-14-3 4,-15-2-2,-8-10-1,-9-4 1,-2-10-2,-1-8 2,10 0-1,6 0-1,12-12-6,15-10-44,22-7-106,7-5-318</inkml:trace>
  <inkml:trace contextRef="#ctx0" brushRef="#br0" timeOffset="146152.65">17835 16138 634,'0'0'163,"0"0"-143,0 0 32,0 0 19,0 0-48,0 0 31,114 12-4,-56-12-4,-6 0-6,-7-8-2,-9-1-19,-16 9-13,-7-5-3,-6 5-3,-7 0-30,0 0-48,0 0-46,0 0-136,-9 10-102</inkml:trace>
  <inkml:trace contextRef="#ctx0" brushRef="#br0" timeOffset="146331.34">17868 16433 693,'0'0'162,"0"0"-154,0 0 81,0 0 15,127 0-47,-71-6-20,-6-2-22,-10 4-15,-8 4-7,-11-4-103,-6 2-267</inkml:trace>
  <inkml:trace contextRef="#ctx0" brushRef="#br0" timeOffset="147411.46">19455 15963 540,'0'0'46,"0"0"-5,0 0 58,0 0-44,0 0 17,0 0 12,45 31-28,-22-45-11,0-7-15,2 2-15,-9-3-8,-6-1-2,-7-3-1,-3 0 1,0-1 0,0 8-2,-13 1 1,-7 9-1,-3 2-3,-5 7 0,-2 0-1,-3 0 2,2 27-1,1 4 2,1 13 3,10 4-2,1 2 4,11 4-3,7 4 0,0-9 3,9-1-4,16-9 1,6-10 6,1-3 2,7-16 11,6-10 4,7 0-2,-2-6-7,0-20-6,-11 0-9,-10-1-3,-6 1-31,-12-6-84,-9 1-155,-2-13-233</inkml:trace>
  <inkml:trace contextRef="#ctx0" brushRef="#br0" timeOffset="147712.67">19089 15388 682,'0'0'76,"0"0"-5,0 0 75,145-63-97,-107 58-44,-11 1-5,-7-1-21,-7-1-169,-3-5-114</inkml:trace>
  <inkml:trace contextRef="#ctx0" brushRef="#br0" timeOffset="148251.6">19542 14879 463,'0'0'58,"0"0"-47,0 0 88,0 0-23,0 0-41,0 0-5,-2 74 2,-11-65-12,-3-4 3,-2-5 13,5 0-9,0 0-11,1-14-2,3-6-3,7-2-8,2-2 0,0 6-3,0 0 1,18 0 0,6 1-1,5 8 4,4 2-3,0 7 1,-8 0 2,2 11-4,-8 8 0,-7 12 0,-2 0 2,-10 6 3,0 1 1,-5 3 4,-24 0-1,-5 1 1,-3-4-5,1-8 0,7-7-3,7-14 1,9-5-1,6-4 1,7 0 9,0 0-3,0-13-5,11-4-4,16 7 4,2 6 11,2 4-8,0 0-3,-5 8-1,-3 10-3,-6 0-1,-3 0-2,-2 1-32,-1-7-86,2-4-83,0-8-53,5 0-130</inkml:trace>
  <inkml:trace contextRef="#ctx0" brushRef="#br0" timeOffset="148432.92">19881 14959 450,'0'0'208,"0"0"-149,0 0 16,0 0-40,0 0-14,0 0 10,43 75-3,-41-40-13,-2 1-10,0-8-5,2-2-7,0-10-115,4-5-72,4-11-123</inkml:trace>
  <inkml:trace contextRef="#ctx0" brushRef="#br0" timeOffset="148632.43">20079 14869 655,'0'0'86,"0"0"35,0 0-35,0 0-71,0 0 2,0 0 11,52 113-5,-50-70 0,-2 1-10,0 0-10,0-2 1,0-3-4,0-3-39,-2-4-112,-8-10-55,0-4-146</inkml:trace>
  <inkml:trace contextRef="#ctx0" brushRef="#br0" timeOffset="148814.41">19872 14930 687,'0'0'37,"0"0"-24,89-105 72,-29 70-62,-6 7-23,-12 15 0,-11 3-83,-12 5-132,-11 5-83</inkml:trace>
  <inkml:trace contextRef="#ctx0" brushRef="#br0" timeOffset="149203.01">20283 15003 673,'0'0'95,"0"0"-71,0 0 53,0 0-37,142-126-31,-107 82 4,-10-5 5,-9 2-3,-14 1-1,-2 11 1,0 12 5,-13 8-12,-1 13-8,-8 2 0,2 0-4,2 8 1,3 13-1,4-2 3,10 8-3,1-4 1,0 5 3,9 0 0,13-8-4,8 5 4,5-6 4,-2 0 0,-1-2 15,-4 0 2,-7 0 12,-10 2-9,-9-1-10,-2 8-8,-2-5 2,-28 8-8,-5 1-19,-3 1-87,1-2-146,3-7-89</inkml:trace>
  <inkml:trace contextRef="#ctx0" brushRef="#br0" timeOffset="149534.23">19774 15499 572,'0'0'232,"0"0"-166,0 0 6,0 0 12,179-17-37,-98-1-6,9-5-9,6-9 5,0 1 1,-5-5-7,-18 6-10,-23 8-10,-30 16-9,-9 1 0,-11 2-2,0 3-19,-18 0-67,-11 0-129,0 8-142,-2 6-182</inkml:trace>
  <inkml:trace contextRef="#ctx0" brushRef="#br0" timeOffset="149939.02">20302 15603 280,'0'0'609,"0"0"-572,0 0 7,0 0 31,138-42-54,-95 42 0,-16 4-14,-11 24-7,-16-1 0,0 7 1,-25-2 3,-11-6 1,0-3-5,5-5 7,9-8-4,8-3-3,10-2-1,4-5 1,0 2-4,18 4 2,13 1 2,7 0 6,0 3-6,-5 2 17,-10 2-7,-13 4 2,-10 0-3,0 4 7,-29 2 10,-17 1-3,-10-6-10,-2 0 5,0-3-8,10-10-5,5-3 0,14-3-5,11 0 0,12 0-77,3-8-149,3-16-417</inkml:trace>
  <inkml:trace contextRef="#ctx0" brushRef="#br0" timeOffset="151356.67">22135 15677 385,'0'0'117,"0"0"-94,0 0 82,0 0-48,0 0-34,0 0 27,-18 28-15,22-28 10,19 0 57,6-14-41,4-16-34,0-3-10,5-2 0,-5-11 0,-4 1 4,-6 5-11,-9 0 3,-12 13-7,-2 6-1,0 7-5,-11 5 2,-8 9-2,-5 0 0,-3 0-2,3 9-5,9 5-4,3 2 2,10 3-4,2 2 6,3 3-2,27-5 5,5 2 4,6 1 0,1 2 0,-1 1 3,-5-2 5,-12 4 2,-7-5-1,-8 2-6,-9-2 7,0 4 0,-4-4-5,-18 5-3,-7-10 1,0 5-3,2-8-22,4 0-87,1-6-144,4-4-150</inkml:trace>
  <inkml:trace contextRef="#ctx0" brushRef="#br0" timeOffset="151723.09">21762 16138 855,'0'0'116,"0"0"-98,0 0 68,154 0-27,-20 0-7,23 0-9,20 4-28,11-1-2,3 2-5,-1 1 2,-5-2 3,-10-4-3,-16 0 2,-25-10-3,-27-7 4,-29-3 2,-20 9-5,-21-4 0,-16 12-9,-10-1-2,-11 4-8,0 0-68,-22 4-147,-32 18-251</inkml:trace>
  <inkml:trace contextRef="#ctx0" brushRef="#br0" timeOffset="152287.43">21555 17321 785,'0'0'85,"0"0"-76,0 0 72,0 0-31,0 0-33,0 0-14,110-112 4,-71 68 0,-10-1-4,-9 5 2,-13 12-4,-7 7 0,0 6-1,-20 7-6,-9 8-12,0 0-2,0 0 14,5 0 5,8 14 1,9-2-7,7 6-3,0 0-7,16 5 4,17-1 6,5-4-6,2 3 9,1 2 4,-9-3 1,-4 6 5,-13-5 6,-5 5-5,-10-3 1,0 0-2,-6-6 4,-17 1-6,-6-4 0,2-5 1,2 0-5,5-9-58,2 0-58,5 0-57,6-9-142</inkml:trace>
  <inkml:trace contextRef="#ctx0" brushRef="#br0" timeOffset="152945.27">22034 16641 658,'0'0'46,"0"0"-39,0 0-6,0 0 6,0 0-2,0 0-4,-68 82 5,52-74 1,-4-8 9,4 0 10,3 0-2,4 0-1,2-13-13,4-6-9,3 2-2,0-2 1,5 3-1,13 2 1,2 5 0,5 0 3,-1 6 2,1-2-2,-1 5 2,-3 0-2,-2 0-3,-1 12 0,-5 6-2,-1 4 2,-3-4 4,-5 9 1,-4 0-2,0 4 1,0 5 2,-25 0 7,-4-1-11,-6-2 1,1-3 4,1-12-6,8-4 3,10-14 0,6 0 6,9 0 1,0 0-11,0-6-13,11-2 8,10 4 5,5 4 7,3 0-2,0 0-3,4 8 9,3 2-3,0-1 4,0-6 14,-1-3 17,-2 0 11,-1-3 1,-8-20-8,-7 2-18,-5-13-8,-5 8-15,-3-1-2,-4 10-3,0 8-1,0 9-34,0 0-92,0 4-185,0 13-133</inkml:trace>
  <inkml:trace contextRef="#ctx0" brushRef="#br0" timeOffset="153232.31">22717 16964 456,'0'0'460,"0"0"-443,0 0-5,0 0 6,0 0-3,0 0 11,8 106-13,-8-70-3,0-5 14,0-3-11,0 2-9,0-6 0,0 6-4,0-9-27,-6 4-78,-5-4-97,-5-8-38,-2-9-82</inkml:trace>
  <inkml:trace contextRef="#ctx0" brushRef="#br0" timeOffset="153429.11">22438 17263 793,'0'0'136,"0"0"-118,0 0 12,113-72 17,-41 46-33,3-2-6,-3 2-8,-15 4-1,-9 7-30,-15 3-181,-13 7-117</inkml:trace>
  <inkml:trace contextRef="#ctx0" brushRef="#br0" timeOffset="153809.19">23240 17066 836,'0'0'29,"0"0"18,0 0 13,0 0-55,0 0-1,121-93-3,-92 61 6,-5-3-1,-1 7 12,-8 6-5,-6 10 0,-7 5-8,3 7 10,-5 0-12,0 0 2,0 0-1,2 0-4,5 19 0,1 8 19,-1 8 0,2 1-8,-4-3 6,-5 2-5,0 0-4,0-3-1,0-2-5,0-2-2,0-2 0,0-4-29,-7 2-67,-2 1-92,0-6-34,3-1-110</inkml:trace>
  <inkml:trace contextRef="#ctx0" brushRef="#br0" timeOffset="154020.43">23267 17357 812,'0'0'185,"0"0"-177,0 0 47,0 0-22,147-21 0,-62 1-3,-2-1-13,-2-4 3,-9-1 6,-10 9-12,-12-1-14,-15 4-9,-8-2-109,-7-7-240</inkml:trace>
  <inkml:trace contextRef="#ctx0" brushRef="#br0" timeOffset="154506.28">24671 16112 542,'0'0'108,"0"0"-63,0 0 80,0 0-74,0 0-39,0 0-1,0 102 35,-11-23 3,-7 11-9,-9 8 6,-4 4-10,-4-3-11,-5-5-9,0-4 2,-1-10-8,4-14 1,1-4 2,3-12-3,8-13 1,3-7-6,11-16-3,4-10 2,7-4-4,0 0 0,0 0-30,0-32-57,0-8-243,5-13-144</inkml:trace>
  <inkml:trace contextRef="#ctx0" brushRef="#br0" timeOffset="154822.48">24800 16218 648,'0'0'102,"0"0"-81,0 0 34,0 0-48,0 0 21,0 170 37,0-81-27,-11 5-8,-13 0 13,-7 4 0,-9-1 8,-5-7-12,-2-9-13,1-19-2,6-17-1,12-10-7,9-22 3,9-4-11,7-9-3,3 0-5,3-22-34,29-36-264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3:48:08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3095 1330 482,'0'0'104,"0"0"75,0 0-127,0 0 19,0 0 3,0 0-5,0 0-17,0 0 12,0-20 5,0 20-15,0 0-24,0 0-12,0 15-11,-3 16-7,3 8 0,0 14 1,0 1 5,0 1-2,0 6 1,0-3-2,0 0 2,0-10-5,0 1 3,-3-11-1,-4-9 0,1-2-2,1-15 1,5-7-1,0 0 1,0-3 1,0-2-2,7 0 0,15 0-1,18 0 1,12 0 2,9 0 3,7-10-5,3-4 5,-5 3 6,-5 2 11,-14-1-10,-20 10-1,-21-2-9,-6 2 0,0 0-4,0 0-15,-11 0-18,-9-21-64,7-18-278,13-24-374</inkml:trace>
  <inkml:trace contextRef="#ctx0" brushRef="#br0" timeOffset="415.44">4058 1197 615,'0'0'269,"0"0"-236,0 0 9,0 0 26,192-12 24,-101-2-2,4-4-17,-16 0-18,-10 5-21,-20 4-12,-20 2-14,-12 6-5,-13-2-3,-4 3-6,-4 0-44,-33 0-76,-9 4-65,-8 0-145</inkml:trace>
  <inkml:trace contextRef="#ctx0" brushRef="#br0" timeOffset="804.08">4077 1177 368,'0'0'386,"0"0"-342,0 0-24,0 0-4,46 153 51,-23-80 45,-2 12-39,-7 5 8,-10 5-29,-4-2-19,0 1-14,0 1 2,0-1 7,-6-8 0,-6-9-14,6-16-7,3-12 4,3-15-1,0-6-5,6-8 0,23-6-2,10 3 0,19-12 3,16-5 5,10 0 5,4-5 4,-8-12-2,-15-1-6,-21 7-8,-22 6-4,-22 5-4,-29 0-76,-47 8-130,-15 9-910</inkml:trace>
  <inkml:trace contextRef="#ctx0" brushRef="#br0" timeOffset="1403.2">6401 1153 656,'0'0'130,"0"0"40,0 0-12,0 0-55,0 0-36,0 0-39,-76-56-3,43 51-6,0 3-2,-6 2 2,3 0-11,-1 11-3,-3 17-4,2 11 1,3 12 0,7 11-1,9 8-1,5 6 0,8 3 0,6-4 1,0 0 1,4-7-2,14-10 0,5-5 1,-4-7-1,-1-6 0,-5-2 0,-4-6-1,-6-2-10,-3-2-29,-3-4-73,-30 0-123,-9-6-139</inkml:trace>
  <inkml:trace contextRef="#ctx0" brushRef="#br0" timeOffset="1555.44">5679 1883 942,'0'0'56,"121"-60"-20,-18 19 13,16-1-33,8 0-9,-4 3-7,-23 7-4,-26 6-162,-22 1-337</inkml:trace>
  <inkml:trace contextRef="#ctx0" brushRef="#br0" timeOffset="1771.46">6654 1414 1183,'0'0'165,"0"0"-130,0 0 50,0 0-56,0 0-27,0 0-2,-97 146-3,73-72 3,4 2 0,9 1 3,7-8-2,4-7-1,0-4 0,17-7-1,10-11-12,4-15-44,2-20-79,-3-10-230,0-38-238</inkml:trace>
  <inkml:trace contextRef="#ctx0" brushRef="#br0" timeOffset="2019.46">6914 1480 1262,'0'0'88,"0"0"-88,-2 104 0,-1-36 14,1 4 6,2 2-11,0-3-1,0-5 2,0-13-4,13-4 3,4-13-8,7-12-1,1-10 0,4-14 2,4 0-2,3-10-3,-3-20-23,-8 0-62,-19-2-162,-6-1-318</inkml:trace>
  <inkml:trace contextRef="#ctx0" brushRef="#br0" timeOffset="2168.87">6851 1903 1096,'0'0'154,"0"0"-152,0 0 5,150-97-7,-81 71-7,-7 1 3,-13 1-135,-15-1-119,-18 1-92</inkml:trace>
  <inkml:trace contextRef="#ctx0" brushRef="#br0" timeOffset="2401.65">7250 1542 786,'0'0'245,"0"0"-224,0 0 42,141-19-24,-89 30-20,-4 24-5,-5 16 28,-18 14-8,-8 10-7,-17 12-6,0-2-3,-27-3-3,-6-11 0,4-18 3,0-11-14,8-16 5,15-10-4,-1-14-5,5-4-13,2-47-59,0-25-157,0-18-412</inkml:trace>
  <inkml:trace contextRef="#ctx0" brushRef="#br0" timeOffset="2806.67">7453 1229 1213,'0'0'79,"132"-46"-67,-21 22-7,14 8 24,-2 12-16,-18 4-11,-25 0 1,-27 7-3,-19 11-2,-17-2-1,-12 5-4,-3 4 3,-2 8 4,0 13 1,0 12 21,0 17 5,-2 10-2,2 16-1,0 8-11,0 9-5,11 2 1,-1-4-4,-6-7 0,-4-16 1,-4-14 6,-29-12 1,-11-8 0,-12-11 2,-4-2 0,-2-13-5,2-18-2,6-10-4,8-5 0,8-28-4,15-19-3,19-17-29,6-10-46,40-10-70,18-16-316</inkml:trace>
  <inkml:trace contextRef="#ctx0" brushRef="#br0" timeOffset="3009.47">8920 1789 1230,'0'0'100,"134"-12"-99,-58-5 58,-10 5-29,-16 0-30,-19 12 0,-17 0-52,-14 0-238,-16 4-332</inkml:trace>
  <inkml:trace contextRef="#ctx0" brushRef="#br0" timeOffset="3166.67">8924 2133 1056,'0'0'131,"157"-32"-124,-62 11 99,-4 1-59,-21 6-42,-25 7-5,-28-1-3,-17-2-124,-24 0-386</inkml:trace>
  <inkml:trace contextRef="#ctx0" brushRef="#br0" timeOffset="5206.65">11465 988 806,'0'0'190,"0"0"-143,0 0 31,0 0 17,0 0-40,0 0-19,9 0-2,-9-2 2,-4-8-4,-23 1-14,-8-2-13,-5 5-2,-10 6-1,0 0-1,-4 12-1,-4 20 3,-2 11 1,4 10 0,2 8-4,14 9 4,11 10-4,12 12 2,10 14-2,7 11 0,0 7 0,20 8 0,10 5 0,5-3 0,-2-1 0,-2-9 0,-8-11-1,-13-7 1,-7-12 0,-3-16 0,-7-14 2,-21-14-1,-6-16 2,-6-10 11,-12-12 9,-10-12-1,-1 0-7,3-26-4,5-6-7,13 0-4,15 9-2,18 3-16,9 11-26,15 9-34,19 0-287,-1 6-472</inkml:trace>
  <inkml:trace contextRef="#ctx0" brushRef="#br0" timeOffset="5678.38">11027 3549 1038,'0'0'127,"0"0"-107,0 0 67,-41 144-56,41-95-23,0-3 0,0-9-1,17-6-5,4-9-1,7-11 2,3-11-3,7 0 0,1-26 1,-1-27 2,-5-11-3,-8-2 0,-11 3-1,-14 13 1,0 10 2,-18 13 3,-13 15 10,-6 3 26,-3 9-12,3 0-17,-1 6-6,9 9-6,12 2 0,9-5-9,8-10-48,6-2-159,19-26-331</inkml:trace>
  <inkml:trace contextRef="#ctx0" brushRef="#br0" timeOffset="6419.3">11974 511 690,'0'0'122,"0"0"-94,0 0 38,0 0-29,0 0-10,0 138 82,-4-85-25,-16-6-11,-5 4-32,-2-7-18,-5-11-8,4-8-5,-6-3-3,5-4-2,-2-5 1,2-13-2,5 0-1,4-7 2,6-11-5,10 2-3,4-2-8,0 2 1,27-1-3,13 8-5,9 6 9,7 3 1,4 0 3,2 0 2,-2 14 0,-4 1 1,-7-5-1,-10-2 3,-10-8-13,-8 0-6,-11 0 3,-8-14 14,-2-4 2,0-14 18,-21-4-1,-3-4 29,-5-1-17,2 9-16,1 11 2,6 9 0,1 8-8,4 4-7,-3 23-10,3 14-72,1 4-228,12-5-301</inkml:trace>
  <inkml:trace contextRef="#ctx0" brushRef="#br0" timeOffset="7229.97">12695 2215 764,'0'0'194,"0"0"-157,0 0 41,0 0-36,0 0-19,0 0 2,83 77-2,-51-77 4,2-12 6,3-21-9,-5-4-7,-10-4-9,-9-1-1,-8 7-3,-5 3 0,0 6 0,-7 3 4,-15 9-1,-7 5-1,0 9-2,-7 0 0,-4 3-4,3 31-1,-9 8 0,5 17 0,11 11 1,8-5 0,11 0 4,11-5-4,0-11 3,27-5-1,13-13-2,8-11 0,8-11 0,6-9 0,6-2 6,-8-21 3,-5-3 4,-12 5-7,-14 6-2,-14 1-4,-15 2-14,0 2-37,-14 0-120,-16 0-241</inkml:trace>
  <inkml:trace contextRef="#ctx0" brushRef="#br0" timeOffset="7531.78">12554 1705 824,'0'0'200,"0"0"-198,0 0 19,0 0 27,149 0 17,-93-13-19,-10-1-1,-5 0-9,-12 0-28,-9 3-8,-4-1-36,-10-2-177,1 2-311</inkml:trace>
  <inkml:trace contextRef="#ctx0" brushRef="#br0" timeOffset="7995.64">13164 1696 991,'0'0'118,"0"0"-110,0 0 67,94-124-38,-70 78-25,-3 1 12,-10 3-1,-7 6 1,-4 10-16,0 5 2,0 4-5,-11 5-1,-5 6-4,3 2-2,3 4-4,-2 0-14,3 13-6,3 8-14,-3 4 2,9 4 6,0 1-8,7 0 0,22-6-15,8 1-11,9-7 12,2 0 18,-8-2 23,-7-1 12,-12 5 1,-11-5 27,-8 5 7,-2 3 17,-8 8 26,-26 3-18,-1 2-8,0-4-32,10-8-15,2-5-4,3-9-22,5-8-60,4-2-131,8-16-181</inkml:trace>
  <inkml:trace contextRef="#ctx0" brushRef="#br0" timeOffset="8326.3">13652 1121 977,'0'0'155,"0"0"-142,0 0 27,0 0-40,0 0 0,36 154 4,-30-84 57,-2 6-7,0 2-14,-2-8-9,2-5-15,5-14 0,5-10-3,1-12-8,3-9 2,5-11-5,4-9-1,1 0-1,10-21 0,0-16 0,-5-7-29,-10-4-40,-22 2-139,-1 6-194</inkml:trace>
  <inkml:trace contextRef="#ctx0" brushRef="#br0" timeOffset="8492.23">13706 1358 974,'0'0'110,"123"-41"-108,-54 29 7,-12 3 0,-19 2-9,-32 3-142,-6-2-360</inkml:trace>
  <inkml:trace contextRef="#ctx0" brushRef="#br0" timeOffset="9204.31">15122 1770 957,'0'0'109,"0"0"-64,0 0 80,0 0-81,0 0-34,0 0-3,-89-48-6,45 46 10,3 2 1,2 0 1,7 4 6,4 15-1,9 2-3,6 16-2,7 14-11,6 15-1,0 15-1,17 3 0,3-1 0,2-5 0,-2-8 2,-5-10-2,-1-8 0,-10-4-4,-4-6-16,0-2-29,-6-8-95,-19-6-68,-9-9-89,-1-17-225</inkml:trace>
  <inkml:trace contextRef="#ctx0" brushRef="#br0" timeOffset="9347.88">14680 2376 933,'0'0'35,"141"-83"-35,-45 32 75,4-3-58,-8 5-17,-8 5 0,-19 9-100,-16 4-225</inkml:trace>
  <inkml:trace contextRef="#ctx0" brushRef="#br0" timeOffset="9557.27">15378 1819 1114,'0'0'98,"0"0"-86,0 0 56,-73 152-53,65-72-9,6 2 12,2 0-1,0-4-6,0-11-3,6-6-4,3-15-4,5-15 0,5-11-23,5-15-75,-2-5-119,3-22-200</inkml:trace>
  <inkml:trace contextRef="#ctx0" brushRef="#br0" timeOffset="9802.25">15581 1965 1300,'0'0'41,"0"0"-30,0 0 4,0 153-14,0-63 1,0-2 14,0-7-4,7-12 5,6-14-12,7-15-3,0-15-1,7-6 0,2-16-1,5-3-3,5-10-8,-1-20-31,-7-2-81,-12 0-176,-19 4-292</inkml:trace>
  <inkml:trace contextRef="#ctx0" brushRef="#br0" timeOffset="9939.26">15550 2374 1202,'0'0'23,"0"0"-23,122-64-5,-57 39-1,-7 1-56,-16-3-136,-13 3-156</inkml:trace>
  <inkml:trace contextRef="#ctx0" brushRef="#br0" timeOffset="10177.43">15882 1999 1045,'0'0'182,"0"0"-182,0 0-1,129 14 1,-73 36 5,-2 10 14,-14 18 6,-17 10 1,-23 3 0,-4 1-12,-36-8-3,-6-13-6,5-21 0,10-18-4,14-18-1,7-14-1,10-2-19,0-34-83,0-15-74,16-9-397</inkml:trace>
  <inkml:trace contextRef="#ctx0" brushRef="#br0" timeOffset="10644.29">16776 2145 1238,'0'0'26,"0"0"-24,0 0 35,-116 111-33,87-67-2,7 4-2,4-2 2,7-5-3,11-4 1,0-11-4,2-4 0,25-12 4,6-10-16,10 0-30,8-28 11,-7-10 23,-3-10-8,-18-10 1,-9-12-16,-11-20 27,-3-9 8,0 13 5,0 15-1,-9 34 28,1 23 32,2 7 16,4 7-19,2 0-13,0 14-21,0 27-27,0 22-6,2 15 6,16 8 3,4-5 2,3-2-5,-3-9 1,-2-10 1,-7-14-2,-2-11-24,-3-21-60,0-14-115,-1-7-227</inkml:trace>
  <inkml:trace contextRef="#ctx0" brushRef="#br0" timeOffset="10888.71">17186 1976 1123,'0'0'263,"0"0"-250,0 0-10,21 143-1,-13-42 3,-6 7 12,3-6-6,-1-18-3,7-17-2,10-17-3,7-17-3,8-15 0,6-18 1,7 0 0,5-31-2,-6-11-8,-11 2-33,-18-3-66,-19 3-176,0 4-226</inkml:trace>
  <inkml:trace contextRef="#ctx0" brushRef="#br0" timeOffset="11065.97">17101 2336 845,'0'0'391,"0"0"-390,192-101 40,-107 64 7,-8 6-38,-19 7-6,-23 2-4,-27 8-9,-8-1-85,-41 6-169,-23 1-459</inkml:trace>
  <inkml:trace contextRef="#ctx0" brushRef="#br0" timeOffset="12055.9">18547 2126 872,'0'0'135,"0"0"-114,0 0 7,114 0-10,-52 0 23,5-3 37,-3-14-6,-9 3-11,-17 2-21,-11-1-22,-16 9-10,-5 1-7,-6 3-1,0 0-10,0 0-41,-8 0-105,-17 0-94,-4 9-297</inkml:trace>
  <inkml:trace contextRef="#ctx0" brushRef="#br0" timeOffset="12266.29">18651 2442 855,'0'0'6,"0"0"89,137 2 76,-81-2-93,0 0-9,-7-9-9,-11-5-29,-7 5-24,-6 1-4,-6-4-3,-6-4-75,-1-6-152,-8-8-344</inkml:trace>
  <inkml:trace contextRef="#ctx0" brushRef="#br0" timeOffset="12926.05">19870 1662 512,'0'0'315,"0"0"-193,0 0-6,0 0-39,0 0-30,0 0-38,2 69-9,9-8 0,-2 14 61,-4 11-14,-1 2-23,-2 1-11,2-11-8,-1-13-1,-1-12-3,3-16 3,-1-8-3,1-15-2,1-8-5,-2-6-47,8-3-130,-5-29-96,-5-11-166</inkml:trace>
  <inkml:trace contextRef="#ctx0" brushRef="#br0" timeOffset="13179.49">19814 1659 830,'0'0'121,"0"0"-102,0 0 19,0 0-38,0 0 5,156-15-5,-105 13 13,-1-4 1,0 0 18,-2-2-15,-6-1-7,-7 0-8,-10 3-2,-11 6-63,-14 0-113,0 0-181</inkml:trace>
  <inkml:trace contextRef="#ctx0" brushRef="#br0" timeOffset="13389.31">19830 2053 611,'0'0'206,"0"0"-205,0 0 36,0 0 57,0 0-10,152 20-22,-104-26-14,-1-4-10,0-1-31,-4 2-7,-6-3-68,-3-6-251,-3-8-433</inkml:trace>
  <inkml:trace contextRef="#ctx0" brushRef="#br0" timeOffset="13651.39">20679 1610 1306,'0'0'9,"0"0"-2,0 0 14,-93 124-14,56-52-3,6 5 11,10-4 1,4 0 1,15-1 2,2-4-8,0-6-6,12-9-2,5-15-2,4-9-1,0-8-20,6-16-68,2-5-125,2-1-262</inkml:trace>
  <inkml:trace contextRef="#ctx0" brushRef="#br0" timeOffset="14063.31">20851 2089 942,'0'0'100,"51"-106"-90,-18 53 70,-6 7-56,-9 18 5,-9 12-21,-9 9 3,0 5 30,0 2 1,-20 0-13,-12 0-24,-3 14-5,4 4-8,10-2 7,11-2-2,5 3 3,5 3-8,0 1-8,5-1-17,24-3-14,10-8-1,11-1 18,4-2 17,-4 0 10,-7 8 3,-12 1-2,-14-1 2,-7 1-2,-6-1 2,-4 3 25,0 4 25,-6 7 11,-14 1-6,1-1-20,-2-5-20,-2-2-12,1-1-2,-3-7-1,3-2-8,0-9-82,6-2-167,5-10-161</inkml:trace>
  <inkml:trace contextRef="#ctx0" brushRef="#br0" timeOffset="14327.65">21299 1569 1278,'0'0'69,"120"-5"-63,-39 13-4,-4 33 14,-12 17-1,-20 17-4,-23 12-10,-22 3 1,-9 6 5,-38-8 2,-11-6 4,-2-15 3,6-23-1,15-14-6,10-16-9,4-10-2,2-4-13,2 0-71,-4-10-128,-2-6-318</inkml:trace>
  <inkml:trace contextRef="#ctx0" brushRef="#br0" timeOffset="41190.69">15855 1319 75,'0'0'5,"0"0"12,0 0 22,0 0-28,0 0 20,0 0-28,0 0-3,0 0 3,0 0-3,-118-48-6,98 41 6,0 0 2,-2 2-2,-5 2-21,2-3 10,-4 1-6,2-2 4,-2 2 12,0 2 1,-4 1 6,-3 2-4,-3 0 2,-7 0-4,0 0-15</inkml:trace>
  <inkml:trace contextRef="#ctx0" brushRef="#br0" timeOffset="43401.87">15723 1458 216,'0'0'90,"0"0"-69,0 0 40,0 0-19,0 0 7,0 0-6,-29-32-12,26 29-1,2 1 8,1 0-3,-2 0 3,-5 1-2,5-1 3,-2 0-13,1-3-4,-1 3-5,-1 0 1,1-1-4,-4-4-3,1 2-9,0-2 5,-5-1 0,4 3 8,-3-2 12,-5 2-12,-3-2-2,2 2 7,-3-2-11,3 1-7,-4 0-1,1 4-1,-2 2 1,-1-2 4,-1 2-4,-3 0-1,0 0 0,-4 0 1,2 0-2,-2 0 1,2 0 0,0 2 0,-2 6 0,2 0 0,0 2 1,0 0-2,3 2 1,-5 0-4,1 5 2,-4 2 2,1 1-1,2 4-1,2-2-1,3 1 0,-1-1 2,0 0 1,2 4-1,3-3 1,-3 3 0,3-3 0,2 0 0,-1-2-1,4 2 1,-3 0-1,0 7-1,-2 1 2,0 1 0,-1-1 0,4 1 0,0 2-3,3 3 2,1-2 1,4-3 0,-3 7 0,8 1-3,4 0 2,-2 5 1,4-1-2,0 6 2,0 0-1,0 0 0,10-2 1,4-4 0,-1 2 0,5-2 1,0 1-1,-1 0 0,11 0 0,3-4-1,1 0 1,9-2 0,-3-6 2,0 2-3,2 1 3,0-3-3,3 2 2,3-2-1,6 1 0,1-2 0,2 3 3,3 0 2,1-1-5,-4-1 6,1-3 0,-2-7-5,-3-5 4,2-11-2,-2 0 0,-2-7-1,5 0-1,0-7 13,2-15-9,-3-2 6,-4-4-7,0-2 1,-7 2-1,1-2 1,0-2 4,-6 0-6,1-3 4,-4-4 1,-2-3-5,0-5 8,0-1-11,-6 0 4,-8-4 0,-2-1-2,-10 2 3,1-3 4,-3-3 6,-4-3 5,0-4-11,0-8 0,-13-11-1,-9 1 8,-3-2 4,-4 4-3,-7 6-7,3 2-2,-3 3-4,1 0 2,6 6-5,-2-2 3,4 7-4,0 3-1,0 4 0,-2 7-16,-5 10-22,-7 12-63,-13 3-68,-13 8-242</inkml:trace>
  <inkml:trace contextRef="#ctx0" brushRef="#br0" timeOffset="66577.19">2289 4809 769,'0'0'59,"0"0"41,0 0 36,0 0-57,0 0-28,0 0 19,-3-59-16,1 59-1,0 0-18,0 0-16,-1 0-11,3 18-8,0 28-11,0 26 11,0 27 11,0 17 7,-2 4-3,2-1-4,0-6-7,-2-9-3,2-11 0,-4-8-1,3-11 0,1-8 0,0-12-25,-2-12-40,2-11-41,-7-17-122,-6-14-109,-11-19-152</inkml:trace>
  <inkml:trace contextRef="#ctx0" brushRef="#br0" timeOffset="66795.02">2228 4834 793,'0'0'68,"121"-88"-20,-50 71 105,-5 12-102,-7 5-6,-17 8 1,-19 21-9,-10 6-18,-13 11 1,-4 8-4,-30 7 7,-13 2-12,-5-2-8,6 1-3,6-6-11,10 1-109,10-6-129,15-9-190</inkml:trace>
  <inkml:trace contextRef="#ctx0" brushRef="#br0" timeOffset="67567.16">2828 5550 1035,'0'0'117,"0"0"-111,64-114 66,-45 73-18,-2 2-37,-6-5-6,-9-1-5,-2 9-2,0 4 3,-4 10-3,-15 4-2,-4 9-1,-1 6 0,1 3-1,-2 15-3,-1 26-3,0 20-1,9 7 5,6 2 1,9-5 2,2-2-1,5-5 0,20-12 0,12-7-1,3-15 1,3-12 0,5-10 0,4-2 10,-1-24-1,2-18-6,-6-11 4,-11-9-5,-16-8 0,-16-4-2,-4 8-3,0 12-2,-22 16 2,-1 18-2,-1 8-23,6 10-8,1 2-19,8 0-13,6 9-25,3 8-14,0-4-14,26 1 51,11-4 59,4-1 10,-2-1 1,-5 6 1,-5 3 17,-9 6 38,-3 0 1,-5 6-1,-5 7-14,1 4 11,-3 3 10,1 0-25,-1-4-19,2-5-6,1-4-9,3-9-1,1-9-1,5-3-2,4-9-10,-1-2-22,15-29 1,-4-8-34,-1-12-31,-3 1 53,-17 3 28,-5 6 15,-5 10 34,0 4 69,0 13-9,0 9-5,0 5 2,0 0-54,0 0-37,0 14-9,0 18-8,0 9 17,0 2 1,2 3 1,7 2-1,4-3-1,-2 0-16,5-9-133,-3-14-79,2-14-60</inkml:trace>
  <inkml:trace contextRef="#ctx0" brushRef="#br0" timeOffset="67882.1">3858 5416 959,'0'0'161,"0"0"-161,0 0-5,0 0 2,-34 126 2,34-82 1,1-8 0,16-4-2,4-4-10,-4-10-40,5-7-10,1-11 48,6 0 5,2-29 8,0-7 1,-6-6 3,-8-2-3,-15-3 12,-2 1 1,-2 5 32,-22 10 9,-8 10-3,1 19-22,0 2-29,0 6-6,4 28-22,5 2-99,6-5-91,14-2-282</inkml:trace>
  <inkml:trace contextRef="#ctx0" brushRef="#br0" timeOffset="68318.06">4339 5382 1032,'0'0'156,"0"0"-153,0 0 9,0 0 6,-115 129-14,101-88-4,5 2 0,9-6 0,0-3-3,0-5 0,17-12-16,8-8-25,9-9 7,4-4 23,4-28-9,-2-12-31,-1-13-43,-14-5 37,-11-12 31,-14-11 29,0-12 12,-14-2 42,-9 13 52,0 20-14,1 24 10,7 18-15,3 14-27,5 8-18,7 2-16,-2 20-26,2 30-10,0 22 10,0 20 7,10 7-6,16 1 1,-2 0-1,1-11-1,0-12 0,-2-9-30,0-11-35,-3-17-95,-5-20-126,-1-20-207</inkml:trace>
  <inkml:trace contextRef="#ctx0" brushRef="#br0" timeOffset="68490.83">4709 5492 1127,'0'0'107,"0"0"-106,0 0-1,0 0 16,30 132-12,-20-81-2,-1 0-2,-5 0-49,-4-7-90,0-11-149,0-22-167</inkml:trace>
  <inkml:trace contextRef="#ctx0" brushRef="#br0" timeOffset="68865.23">5219 5356 1127,'0'0'42,"0"0"32,0 0-12,0 0-51,0 0-9,-120 111 9,92-58 2,1 1 3,9-1-8,11-5 3,7-6-5,0-6-4,20-12 0,16-8 0,2-16 1,16 0 4,-4-23 0,0-12-7,-11-1-8,-18-9-60,-15 4-85,-6-1-132,-29-9-501</inkml:trace>
  <inkml:trace contextRef="#ctx0" brushRef="#br0" timeOffset="68995.15">4890 5111 540,'0'0'620,"0"0"-613,0 0-9,0 0 2,0 0-140,0 0-406</inkml:trace>
  <inkml:trace contextRef="#ctx0" brushRef="#br0" timeOffset="69137.74">3742 5138 1239,'0'0'44,"0"0"-44,0 0-3,0 0-5,0 0-122,0 0-260</inkml:trace>
  <inkml:trace contextRef="#ctx0" brushRef="#br0" timeOffset="70043.24">6091 5296 1004,'0'0'192,"0"0"-161,0 0 30,0 0-35,0 0-22,14 125-4,-7-12 24,3 19-1,2 15-12,3 7-9,4-5-1,0-16-1,1-22 2,3-24-2,2-21 0,3-18-1,3-22-4,1-21-6,-3-5-12,-1-33 7,-10-23 2,-16-15-12,-2-11 12,-26-7-3,-23-6-18,-7-5-3,3 5 26,1 7 12,14 8 0,16 8 0,15 4-1,7 5-3,11 5-4,26 8-9,5 14-11,5 16 3,1 20 19,-3 2-5,-5 36-6,-9 14 17,-8 8 14,-12 6 13,-9 1-5,-2-9-9,0-9-2,0-16-1,-2-15 1,-5-11-3,5-7 2,0-32 19,2-26-29,0-23-45,2-2 36,21 10 0,6 14 7,-2 21 0,3 18 2,-1 12 12,2 8 0,-2 2 13,-4 22-1,-5 10-1,-3 2-6,-6 3-11,-1-5-5,-4-1-1,2 2-52,-4-9-101,-4-8-268</inkml:trace>
  <inkml:trace contextRef="#ctx0" brushRef="#br0" timeOffset="70201.18">7190 5620 1349,'0'0'61,"0"0"-57,0 0 31,0 0-23,0 0-12,0 0-28,-9-17-99,-24 17-479</inkml:trace>
  <inkml:trace contextRef="#ctx0" brushRef="#br0" timeOffset="70956.74">3343 6162 611,'0'0'106,"0"0"-94,0 0 134,0 0 44,0 0-142,0 0-31,7 9-15,62 4 48,31 1 47,34-2-48,37-6-20,39-6-12,42 0 2,35-28 4,27-8-10,10-5 6,-10-3-2,-28 11-2,-50 6-9,-69 10-5,-62 8-1,-54 6 0,-33 0-9,-18 2-29,-9-2 1,-45 3 0,-30 0-169,-35 0-220,-16 0-258</inkml:trace>
  <inkml:trace contextRef="#ctx0" brushRef="#br0" timeOffset="71271.87">3813 6537 847,'0'0'348,"0"0"-348,0 0-47,137 0 47,-10 0 65,39 0-27,33 0-18,30 0 3,22-6 19,21-12-8,6-9-7,-8-6-3,-28-4-6,-45 3 3,-57 8-13,-53 11-6,-47 4 3,-27 5-5,-13 4-6,-15-1-52,-32-2-207,-9-7-683</inkml:trace>
  <inkml:trace contextRef="#ctx0" brushRef="#br0" timeOffset="92844.1">12618 7827 328,'0'0'297,"0"0"-266,0 0-29,0 0 41,0 0-15,0 0-18,0 0 8,0 0 25,0 15 12,0-15 8,0 0 13,0 0-5,0 0-18,0 0-14,0-12-12,0-6-13,0-1-5,0-8-1,0 1 1,0-4-1,9 0-3,-2-2 2,2-1-1,0 5 0,-3 2 5,2 1 0,0 0-7,-2-1-1,1-1-2,3 1 2,-2-3 0,1-3-1,3-2-1,-2 0 0,1 4 1,1-3 0,1 2 0,1 3 1,-3 0-1,-1 2 4,4-1-4,-3 4 0,1-4 0,1-3-1,0 0 1,1 2-2,1-4 1,3 2-1,-3 0 0,1-3 0,3 6 2,-5 1-2,3 1 0,-2 4 1,1-2-1,-4 3 0,3-2 0,2 2 0,-1 0 1,1 0 0,2-1-1,-3 2 0,3-1 0,-1-2 1,0 4-2,2 0 2,-1-1-2,2 0 1,1-1 0,-1-3 1,0 1-1,1 0 0,4 2 0,-7 3 0,1-4 0,1 7 0,-4 0 2,1 2-2,2 1-2,0-4 2,3 3 0,-1-2 2,1 2-2,-2 2 0,2-2-1,-1 4 2,-2 1-1,2 0 0,-1 0-2,0 4 2,2-1 2,-1 2-2,1 2 0,-1-3-1,-2 3 1,5-5 0,-6 5 0,0 0 0,5 0 0,-7 0 0,2 0 0,-3 0 0,-1 0 0,1 0 0,-3 0 0,3 5-1,-5 0 1,2-1 0,0 4 0,-2-2-1,3-3 1,-3 4 0,1-1 1,1 1-2,0 2 1,1-1 0,1 0 0,1 2 0,-1 0 0,-1-2 0,1 0 0,-1 1 0,-2-2 0,3 3 0,-2-4 0,-1 1 0,-4-2-3,1-1 3,-3 3 0,8-2 3,-1 3-4,3 2 1,-2-2 0,1 7-1,-2-5 0,-1-1 1,1 1 0,0-3 0,-2 3 0,-2-2-3,0-1 4,-3 2-2,4-2 1,0 2 0,0-1 1,3-1-1,-2 4 0,3 0 0,-2 3 0,-2-1 0,1-3 2,0 0-5,0-2 6,-3 4-5,4-2 2,-1 0-1,1 2 1,-2 0 1,2 2-1,-1-2 2,-2-1-2,0-2-2,-2 1 2,-1 4 0,5-1 0,-4 1 0,2 1 0,-3 1 0,1-2 0,3 0 0,-6-1 0,5-2 0,-1 6 0,2 1 0,3 2 2,-3 2-4,7-3 4,-5 0-4,2 1 2,-1-4 0,-6 0 0,0 3 0,0-2 0,-3-3 0,5-2 0,-1 3 4,0-2-4,0 3-1,1 3 0,1-1 1,-2 1 0,1-2 0,3 2 0,-6-2 0,3-3 0,-3 5 0,2-2 0,-1 3 0,1-1 0,0 1 3,0 1-3,-2-1 0,1 0 0,-1 3 0,4-2-1,-4-1 1,3 3 0,0-4 0,0 3 2,2 1-2,-2 0-1,-2-1 1,2 2 0,-3 1 1,1-3-1,-1 0 0,2-2 0,0 0 0,-1 2 0,0-3 0,0 0 0,-1-1-1,1 2 1,-1 0 0,2 0 2,-2 2-2,3 3 1,-3-2 0,4 2-1,-2-2 0,-1-2 1,5 4 1,-2-1-1,-2 2 1,5-1-1,-6-5 0,3 1 0,-1 2-1,0 1 1,0-1 0,-1-3-1,2-1 1,-3-3-1,-1-2 0,3 2 0,0 1 0,0 2 0,2 1 2,0 3-1,-2-1 1,2-4-2,1 0 2,-2 0-2,-1-2 5,1-2-3,0 0-1,-1-1 0,3 2 4,-1-1-4,-3 6 0,4 0 4,1 2-4,1 2 2,-3 2-1,2-6 0,-2 4-1,0-4 0,3-1 0,-1-1 0,-4-4 1,4-3-1,-2 1 2,-3-2-1,7 4 0,-4 1 1,0 1-1,2-2-1,-3-2 0,5 2 0,-2-2-1,3 2 1,-3 4 0,5 3-1,0 0 0,4 4 2,-5-4-1,2-1 0,-3-1-1,-6-2 0,4-2 1,-3-1-1,0-4 0,1-1 1,-1-1-1,-1 1 0,4-5 0,-3 3 0,3 2 0,1 3 0,-1-3 1,3 4-1,4-3-1,-6-3 1,0 2 0,6-5 0,-6 2 0,6-2 1,-4-1-1,-1 0 0,1 1 0,-3 0 0,1 0 0,4 1 0,-3-2 0,3-1 0,1 2-1,2 1 1,5 0 2,0-1-1,0-1 1,-1-3 0,-1 0-2,-2 0 0,-4 0 0,2 0 1,-1 0 0,-3 0-1,-1 0 0,4 0 0,0-5 2,3-4-2,4-6 1,4-3-1,0-2 1,2-2 0,-5 4-1,0 4-1,-6-4 1,-2 0 1,3-4 0,-4-5-1,4 3 2,-1-5-2,1 4 0,-3-3 0,4-3 0,-2 4 3,3-1-3,-3 4 0,0 1 0,-1-4 0,-4 3 1,3-7-1,-4 2 0,2-1 0,0-3 0,-3 1 0,1 0 1,-3 2-1,-1 0 0,-1 3 0,1 1 0,2-3 0,0-2 1,6-5-1,1 0 0,0 3 0,1-2 0,-6 7 0,-5 0 0,-2-1 0,0-4 0,0-1 0,2-1 0,3 1 0,-1-2 0,2 4 0,-1-1 0,-1 1 1,0 1-1,0-1-1,-3 3 1,1-3 0,-3 1 1,1 1-1,5-2-1,-3 0 1,-2-2 0,4 3 1,-4-1-1,1 0 0,-4-2 1,3-1-2,-3-2 2,4-1-1,-2 2 0,1-2 0,-3 5-3,4 1 3,-6 3 0,-1 0 0,1 1 0,0-4 0,6-2 0,-2-2 2,3 2-2,3-4-2,-3 4 1,1-1 1,-1 0 1,-3 7-1,-1-2 0,0 0 0,-3-1 0,1 1 0,1 1 0,1-2 0,2 1 0,-4 0 0,-1-2 0,2 5 0,1 1 0,0 1 0,2 3 0,-3-2 0,8-2 0,1-1-1,1-3 2,0 5 0,-8-2-1,4 3-3,-1 4 3,3 2 0,-1 3 0,-3-2 1,6 0-2,-5 0 1,3-1 0,1 2 0,-1 0 0,3 1-1,-3 2 1,1 1 1,-3 1-1,-3 1 0,2 2 0,0 1 0,2-5 0,6 0 0,0 1 0,5-2 0,4-2-1,-4 5 1,1-2 0,-3 0 0,-1 4 0,-7 2 0,2 0 0,-6 2 0,5-3 0,-2 2 0,-1-1 0,3 0 0,3 2 0,1 0 0,0 0 0,-1 1 0,-1 3-2,1-3 2,-1 3 2,0 0-2,0 0 0,-1 0 0,-1 0 0,3 0-2,-5 0 2,2 0 0,5 3 0,-5 0 0,5 3 0,-3 0 0,-1-1 0,2 7 0,0-5-1,-2 5 1,1 0 0,-1-2 0,-3 0 0,2 2 0,-1-2 0,-1 2 1,0 0-1,3-2 0,-4 3 0,1-2-1,-1 4 2,-1 1 2,1-2-3,-2-1-4,-1 2 4,-1-1 3,0-2-3,0 0 0,1 0 1,-2 0-2,2 0 2,2 2-2,-2-1 2,2 2-1,2 3 0,-4 2 0,0 0 0,0 4 0,2-2 0,1 1 0,0-3 0,3-1 0,-3 0 1,1 1-1,-2-3 0,-1 2 0,-2-1 0,0-2 0,1 2 1,-4 3 0,8 2 0,-6-1 0,3 2 0,-1 0-1,0-4 0,-2 2 1,-2 2-1,5 0 1,-3 1-2,2-1 3,-5-2 0,1 0-2,0 2 1,3 2 3,-1-2-3,2 1 0,-1 0 1,1-1-1,7-1 5,-4 4-6,-4-3 5,3-2-2,-3 2 0,0 0-3,1-2 6,-2 0-4,2 0-2,-1-1 2,3 1 1,-1 0 1,1-1-3,-1 2 1,-2-1-1,1 0 1,-1-1-1,3-2 2,1 3-4,1 2 3,3 4-3,-1 0 3,5-2-1,-2 1 1,-2-4-2,0 2 3,-3-1 0,1-1-2,-4-2-1,1 1 3,-4-2-3,2 0 0,4 3 2,-1 0 0,0 3 1,2 0 3,-2 0-5,-2 2 2,4 0-3,-4 0 1,2 2 1,0 1 0,-2 1-2,1 2 2,3 2-1,-1-2-1,1-2 3,-1 0-1,1-2-2,-3-2 3,-1 3-3,0-6 1,-1-2-1,1 2 0,0-3 0,-2-1 1,2 3-1,1-2 1,0 2-1,0 0 1,0-2 1,2-2-1,-2-2 0,-1 0 1,1-1-1,1-2 0,-2 1 0,3-4-1,-1 0 2,-4 0-2,5 0 0,-3 2 1,1-1-1,0-1 1,-2 0 2,0 0-2,-1-2-1,4 2 1,1-7 1,3 2-1,1-2 0,0 0 0,-2 1-1,1-2 2,-3-3-1,1 2-1,-1-2 1,3 4-1,-2 2 0,3-5 4,0 1-4,3-3 2,1 0-2,0 0 1,2 0 0,2 0-1,-1 0 0,-1 0 0,3-3 0,-6-2 1,3-4-1,-2 0 1,0-4-1,-1-1 0,0-4 1,2-1 0,3 0-1,-3-1 0,-1 5 0,2-6 0,0 1 1,2 1-1,-4-6 0,2 1 0,-1-4 0,1-4 1,1 4-1,-2-4 0,-1 5 0,-4 2 0,-3-4 0,1 1 0,-1-2 1,-1-2-1,3 0 0,-1-2 0,-1 2 0,-3 2 0,3 2 0,-2-1 0,1 4 0,1-1 1,1-2-1,2 0 0,-2-7 0,3 1 1,0-3-1,-3-1 0,3-1 0,-2 3 0,0 4-3,-1 3 3,-1 2 0,-4-1 0,3-2 0,1 2 1,-1-7-1,6-1 1,-2-2-1,3 1 0,1-2-2,-4-1 2,3 3 0,-4-2 0,-1 0 0,-3 1 0,1 4 1,-2 2 0,-1 1-1,-4-2-1,-2 1 1,1-2 0,-1 0 0,2-2-1,2-6 1,3 1 1,-5 0 0,4 5-2,-4 3 2,-5 8-1,2 2 0,-3 3 0,5 2 0,-3-4 0,7 1-2,5 0 2,-2-4 0,9-7 2,-1-2-3,0 1 1,0 1 0,3 3 0,-8 3 0,-1 1 0,-2-4 0,-3 3 0,3-4 0,-1 0 0,-3 0 0,6 2 0,-1 0 0,-1 4 1,0 2-1,0 1 0,0 4 0,-4-3 0,0 1 0,2 1 0,0-2 0,2-2 0,2-6 0,0 5 0,1-2 0,-4 4 0,0 6 0,0 1 0,-2-1 0,5 4 0,-1 1 0,4 0-1,1 0 1,3-2 0,-1 0 1,-3 4-2,-1 0 2,-1 2-3,-2 1 2,1 2 0,0-1 0,1 1 0,1 1 0,4 0 0,2 1 0,1-1 0,4 0 2,-3 2-4,0 0 2,1 0 0,-5 0 0,0 0 0,-3 7 0,1 8 0,3 1 0,-1-3 0,-1 4-2,2-1 5,-1 0-3,0 2 0,-2-2 0,0 5 0,-5-4 0,1 1 0,-3 5 0,0-4 0,3 3 0,-4 0 0,1-4 0,-1 5-2,-2-4 2,5 1 1,-1 4-1,1-2 0,-1 2 1,-7-3-1,7 4 0,-2-2 0,-2 3 0,3 2 4,-3 0-4,2 0 0,-1-2 0,-1 0 0,2-2 1,1 3-1,0-4 4,0 3-4,-2 3 1,2-2 0,0 2 1,-2 1 2,2 3 0,1 6 0,-1 3 1,5-2-2,-3 3-1,-5-3 0,2-5-1,0 4 2,-1-3-2,7-4 1,-1 0 1,2-2 1,-7-2-2,6 0 0,-8 0-1,4 5-1,-4 0 1,2 8-2,-1 3 3,2 2-1,-1 2 2,2-3 0,0-6-2,-1 1-1,-3-4 2,2-4 1,-3-1-3,1-4 1,-2 0 1,1-1-2,0-2 0,-2 2 0,2 2 0,2 4 2,-1-2 1,1 5 0,-3-4 2,3 1-3,-1 0-2,0 1 3,-1-4-3,0 2 3,0-1-3,-1 0 1,0-2-1,-1 2 1,4 0 1,-2 4-1,1-2-1,2 2 2,-1 2 0,-3-1 0,1 2 0,0-2-1,0-5 3,-1 0-4,4-2 1,0-6 1,-1 7-2,0-2 2,-1-1-1,4 2 2,-5 0 1,3 1 0,0 0 0,-4-2-1,3-3 2,1-4-3,-2-4 2,3 6-2,1-2 0,1 1-1,0-2 1,3 1-1,-1-1 1,3 1 0,0 1-1,-2 1 2,2 0-3,-3-1 2,-1-3-2,-1-3 1,1-1-1,-4 0 0,3 1 1,-1-1-1,-3 0 1,-1-2 1,2-2-2,-1-2 0,-1-3 0,4-3 0,1 3 4,3-3-2,6 2-2,0-4 1,2 0-1,2 0 1,-5 0-1,6 0 1,-1 0 0,4 0-1,-1-13 1,0 0-1,0-4 0,-6 3 0,-2 0 0,-1-2 0,1 0 1,-6-3-1,0-4 1,1-3-1,5-6 0,-1 2-2,2 0 0,-2 9 1,-2-4 1,2 1 0,-2 4 0,-1-1 0,-3 0 1,-1 3-1,1-5 1,1 4-1,-3 1 0,1 6 0,-6 0 1,4 1-1,-5 3-1,-3 0-1,-3 1 1,0-8-3,-7-9-31,-18-4-25,-8-10-28,-12-2-84,-8-6-537</inkml:trace>
  <inkml:trace contextRef="#ctx0" brushRef="#br0" timeOffset="97821.02">12643 7844 191,'0'0'120,"0"0"-71,0 0 37,0 0-6,0 0-5,0 0-16,0 0 3,-16-5-17,16 5 1,0 0 3,0 0 1,0 0 4,0 0-3,0 0-10,0-3-13,0-3-7,13 6 23,-4-3-8,10 0 4,2 1-4,4 0-11,4-2-3,4 2-1,6-2-4,-1 1-6,-1-4-2,1 3-2,-7-2-3,1 2 1,2 0 0,-9 3-3,4-2 2,3-1 1,-5 2-2,6-2 1,0 0 0,2 1 0,0-4 0,3 2 1,-1-4 1,1 1-3,-4 2 0,-3 4 0,-5 0-1,-1 2-1,-5 0 1,1 0 1,-2 0-2,4 0 0,4-2 1,2-3 2,2 0-1,2-2-1,-2 4-2,-2-1 2,-2 4-2,0 0 1,-5 0-1,5 0-1,-3 0 1,5 0 0,3 0 2,1 0 0,2 0-2,-2 0 0,2 0 1,-6-2 0,0-1-1,-3 1 0,3-4 0,-4 5 0,2-1 0,-1 0 0,3 2-2,7 0 2,-1 0 0,6 0 2,1 0-2,-2 0 0,5 0-1,-3 0 1,3-1 0,-3-5 0,-2 3 0,3-3 0,-3 1-1,-1 2 1,4-3 0,-3-2 1,2 0 0,2 0-1,-4-1 0,4 4 2,-2-1-2,-2-1 0,3 2 1,-1-1 0,1 2 0,1-3 0,-1 2 1,1-1-2,-4 3 2,-4 2 0,5 1-2,-1 0 0,-1-3 2,-1 3-2,0-1 2,0-2-2,1 3 1,-2-3 0,1 3 3,-1-4-2,0 1-1,0 1 2,-1 0-3,-3 1 1,0-1 0,5-2 0,0 4-1,-1 0 1,6 0-1,1 0 0,-3-3 0,-3 2 0,0-3 2,-2 1-4,0 2 1,1-4 1,1 1 2,-1 0-1,2 0-1,1 4 0,-2-1 0,-5-2 0,3 1-1,-2 0 1,0-1 1,1-4-1,-2 3 0,-2-2 1,2 1 0,-4-1-1,3-1 1,-5 5-1,2 0 0,-3 1 1,1-2-1,0 1 0,-1-1 1,0-2-1,2 3 0,1 0 0,0-1 1,0 3 0,4-5-2,3 3 1,2 0 0,0-4 0,0 2 3,-3 2-3,-2 0 0,2 0 1,-4 2-2,2 0 1,-2-1 0,5-2 0,2 0 2,1 0-4,7 1 5,-2 0-1,-1-2-1,1 4-1,3-3 0,1 0 0,-3-1 0,0 2 1,-7-1-2,0 0-2,0 3 3,1-2 2,6-2-2,4 2-1,0-1 1,3 0 1,-2-1 0,0 0-1,-2 2 0,1-3 0,-3 0 0,-4 1 1,3-1-1,-1 0 0,1-2 0,-1 4 1,0 1 0,-2-2-1,-2 2 0,4 2 0,-4-2 0,2 2 1,3-1-1,-1-2 0,-1-1 0,-1 2 2,-4-2-1,-5 2 0,4 0-1,-4-1 0,4 3 0,-1-1-4,4-1 4,1 0 0,1 0 4,3 0-4,-1-1 0,-2 0-2,-1 1 2,-2 0 0,1 0 0,-1-1-3,1 2 3,-3-3-1,2 0 1,1 4 0,0-4 0,2 2 0,3-3 0,-1 3 1,3-1-1,-3-1 0,-1 2 0,1-4 0,-3 4 1,-1 2-1,2-2 0,-4 0 2,0 2-2,2-3 0,-5 2 0,2 1 0,-4 0 0,0 0 1,3-2-1,-4 0 0,8-2 0,0 1 0,0 2 2,1 1-5,-2 0 3,1 0 0,-5 0 3,3 0-3,1 0 1,-2 0-1,1 0 0,0 0 0,5 0 0,-1 0 0,5 0 0,-5 0 0,0 0 0,3 0 0,-8 0-2,7 0 0,-5 0 2,1 0 1,3 0-1,-1 0 0,0 0-1,0 0 1,1 0 0,4 0 0,-3 0 0,4 0 0,-6 0 0,-3 0 1,-1 0-1,-2 0 0,0 0 0,-1 0 0,3 0 0,1 0 0,3 0 1,1 0 0,-1 0-1,2 0 0,1 1-1,-4 2 1,-3-3 0,1 0 1,-6 0-1,-2 0 0,5 0-1,-3 0 2,1 0-1,-1 0 2,4 0-2,0 0-2,4 0 2,5 0 0,1 1 0,1 2 3,4-1-3,-4 1 0,0 0-1,-4 1 1,4-2-1,-6-1 0,0 6 0,1-5 1,-9 0 0,5 1-1,-4-3 1,4 0 0,-2 0 0,-1 0 0,2 0 1,-1 0-1,2 0 0,-1 0 0,-5 0 0,-3 0 0,2 0 0,-1 0 0,5 0 1,3 0-1,-2 0 0,-1 0 0,-1 0 0,-1 0 0,0 0 1,-1 0-1,2 0-1,-1 0 1,2 0 0,-1 0 2,3 0-3,2 0 2,0 0-2,-4 0 3,2 0-3,-4 0 1,1 0 0,1 0 1,-1 0 0,-1 0-1,1 0 0,4-1 0,-6 1 0,-2-2 1,-2-2-4,-2 2 5,-3-1-2,-6 0 0,-7 3 1,-6-2-3,-3 0 4,0 2-2,4-2 0,1-2 0,5 0 0,-3 0-2,-1 1 2,6 3 0,-4 0 0,6-1-1,-4-1 1,-1 0 0,1 2 0,-2 0 1,1 0-1,1-3 0,-1 0-1,-3 1 1,0 0 1,-8 2-1,0 0 0,0 0 1,0 0-1,0 0 0,0 0-1,0 0 1,0 0-1,0 0 0,0 0 1,0 0-7,0 0 6,0 0-1,0 0 1,0 0 0,0 0 1,0 0-3,0 0 3,0 0 0,0 0 0,0 0 0,0 0-1,-6 2 0,-2 8 1,-1 0 0,1 2 0,-2 2 1,1 0 0,-1 0-2,-2 2 0,1-4 1,-1 4 0,1 2 0,3-1 2,1 3-4,0-3 2,4-3 0,-3 2 0,2 0 1,0 0-1,-2-2 0,5-2-1,-2-2 1,-3 3 0,-4-2 2,2 3-4,-1 1 3,0-4-2,3 3 2,-3 5-1,-1-4 0,4 0 1,3 1-1,-3-1 0,4 2 0,-5-1-1,0 0 2,1-2-1,-1-2 0,2 0 0,1-3 0,1 2 0,1 1-1,-2-3 1,-5 2 0,1-1-2,-4 1 2,3 3 0,-1-2 3,2-1-3,-1 1 0,1 0-2,1-1 4,-2 1-2,2-3 1,1 2-1,2-1 0,-1 1 0,0 6 0,-2-3 0,-1 4 0,4-2 0,-4-5 0,6 3 0,0 1 1,0-1-1,-3 0 0,1 1 0,0-3 0,-2 3 1,3-4-1,-5 4 0,2-1 0,2 0 0,-3 0 0,3 2 0,-6-4 0,4 4 1,-1 0-2,2 1 1,2 2 0,0-2 0,0 0 1,3-2-1,-2-1 0,0 2 0,0-1 0,0-1-1,2 4 2,0-6-1,0 5 0,0 3 0,-2-6 0,-3 5 0,3 4 0,0-7 0,2 0 0,-2-4 0,0-6 0,-4 2 0,0-6-1,-5 0-9,-3 0-40,-3 1-20,-6-3-152,1 0-197</inkml:trace>
  <inkml:trace contextRef="#ctx0" brushRef="#br0" timeOffset="103281.84">12547 7844 279,'0'0'71,"0"0"-17,0 0 10,0 0-7,0 0 1,0 0-4,0 0 9,0 0-31,0 0-16,0 0-6,0 0-1,0 0 4,0 0-1,0 0 6,0 0 1,0 2-6,0-2-1,0 0 5,0 0-2,0 0-7,0 0 0,0 0 7,0 0 8,0 0 9,2 0 13,1 0 10,1 0-13,-1 0-3,0-6 1,0-1-11,4 1-1,-5-5-8,2 5-2,3-4-7,-3 5 8,3-4-3,-3 4-2,-1-2-3,-1 1 1,-2-1-2,2-2 3,3 3-4,-3-2-3,3-1-2,3 0 3,-5-1-3,1 3 1,-2-5-4,1 3 2,-2-2 2,2 0-3,-1 1 2,0-2-1,5 2 1,-3-3-3,4 2 2,-4-1-1,-2-1-2,0 4 1,0-1 0,2 3-1,-1 2 2,-1-4-2,2 3 2,-1-3-1,0 0-1,1 0-2,0-2 2,0-1 3,-1 3-3,1-4 2,-2 1-2,3 0 1,2 0-1,-1 0 1,-1-4-1,1 2 0,2-2 0,-2 0 0,3 0 0,-3 2 0,4-2 0,-4-2 0,1 4 0,-1-2 0,-2 2 1,2-2-1,0 0 0,1 2 0,-1 2-1,-2 4 1,-1-1 0,2 0 2,-3-1-3,0 0 3,5-2-2,-3 2 0,0 1 1,1-4 2,0-2 0,3-1-2,-1-2 0,2 4-1,-6-2 1,3 2-1,1 4 4,-3 0-4,0 2 0,1 4 0,-1-2 2,-2 0-1,4-2 1,-3-1-2,0-2 1,1-1 0,1 0 0,-3-4-1,4 0 0,4 0 0,-4-2 0,1 2 1,-5-1-1,2-1 0,2 4 0,-2 0 0,2 0 1,-1 2 0,1 1-1,-4 0 0,4 1 0,-2 1 0,2-1-1,3-1 1,-3 1 0,4 2 0,-1-4 0,-1 2 0,4-2 0,-3-2 0,1 2 1,2 0-2,-1 2 1,-2-2 0,2 2 0,-2 0 0,-2 1-1,2 4 2,-3-5-1,1 1 1,0 1-2,-1 1 1,2-1 0,-2-3 0,0-1 1,1 3-1,-1-3 1,0 1-1,0 4 0,1-3-1,-3 1 1,2 1 0,4-2 0,-2 1 0,1 0 0,3-1 0,-1-2 0,0 4 0,0-4-1,-2 2 1,2 3 1,-4-2-1,0 5 0,1-1-1,-1-2 1,0 3 0,2-1 0,-3-2 0,6 0 1,-1-2-2,2 1 1,3 0 0,-5 1 1,1 2-1,-2 1 0,-3 0-1,-3 2 1,0-2 0,2 2 0,-2 0 0,2-1 0,3 0 0,1-1 0,0-1 0,1-2 0,-1 3 0,-1 0 0,-5 2 0,2-1 0,1 3 0,0 0 0,2 0 0,-3 0 0,3-5-1,3 3 2,-2 0-2,2-3 1,-2 4 0,0-1 0,0 2 0,2-4 0,-1 4 0,3-2 0,-3-1 0,3 0 0,-6 1 0,2 2 1,-2 0-2,-1 0 1,-3 0 0,1-2 0,1 2 0,5 0-1,3-2 1,-1 2 0,3-3 0,-5 3 1,0-1-1,-2 1 0,0 0 0,-2 0 0,-3 0-1,1-2 1,-4 2-1,6 0 1,0 0 0,5 0 0,1 0 0,0 0 0,-2 0 1,0 0-1,-1 0 0,-2 0 0,3 0 0,1 0 0,-1 0-3,-3 0 3,2 6 0,-2 0-1,-1-3 1,2 4 0,2 0 0,-2 0-1,0-2 1,0 2 0,0-1-1,-1 1 1,2 2 0,-2-3 0,-3 0-1,4-2 1,-5 2-1,3 1 1,2-4 0,-3 5 1,6-2-1,-1 2 0,2 2-1,1-2 1,-1 0 0,-1-1 0,-4 1 0,1 1 0,-1-3 0,4 0 0,-1-2 0,-2 0 0,0 2 0,2 0 1,-3 3-2,2-4 1,-1 3 0,0 2 0,2-4 1,0 4-1,-2-2-1,3 0 1,-6 3 0,3-6 0,2 4 0,0-4 0,-2 4 0,3-3 1,-2 2-1,-1 0-1,1 0 1,-2-1 1,1 2-1,-3 1 1,4 0-1,-1 0 0,1 0 0,2-3 1,-3 2-1,-3-1 0,1 2 0,1-3 3,1 5-3,3-7 0,-1 2 2,-2 2-1,-1-1-1,2 0 0,-1 1 0,-5-2 0,3 1 0,0 2 0,-3-2 1,3 2 0,-1-4-1,1 5 1,3-6-2,-4 8 3,-2-4-1,3 4-1,-1-2 0,4-1 0,-1 2 1,-3 2-1,0-3 0,2 0 0,-4-1 1,3 1-1,-3-1 0,-1-5 0,0 3 2,3-3-2,-2 0 0,0 2 1,3-1-2,-3-1 1,0 0 0,2 0 1,-3 2-1,5 3 0,0-2 0,1 1 0,0 2 0,0-1 0,0 4 1,2-2-1,0 2 1,-2-5-1,-2 0 1,0-1-1,-4 0 0,2-4-1,2 4 2,0 0 0,-2 5 0,-1-2-1,0 1 0,1 2 3,1-4-3,-2 5 0,6-6 2,-4 1-1,-1 0-1,1 1 1,0-4 0,-2 1 0,2-1-2,1 3 1,-4 1 0,6 4 1,-3 0-1,1 2 0,-1-3 0,3 0 1,-2-1-2,-1-1 2,1-1-1,-1-1 1,-1-2-1,0 0 2,-3 1-2,0 0 0,3 1 0,-3-3 1,2 4-1,1-1 0,-1 1 0,3 0 0,0 3 0,-1 0 1,1 0 0,0 0-1,-3 0 0,1-2-1,-1 2 2,0-1-2,1-4 2,-1 4-1,0-3 0,0-2 0,-2 2 2,2-1-2,0 5 0,1-1 1,-1 1 0,-2 0-1,2-1 1,2 2 0,-4 1 1,1-3-1,2 0-1,-2 0 4,-1-2-3,2-1-1,-2-2 2,4 2-1,-2 0-1,0-1 0,0 5 2,1 4-2,-1-3 0,4-1 0,-2 3 1,1-3 0,-1-2-1,-4 1 0,5-1 1,-2 1 1,-1-3-2,3 2 0,-3-1 0,0 0 0,1-1 1,0 0 0,-1 0-1,1 2 0,1-2 0,0-1 2,4 3-2,-6-1 0,3 1 0,-3-2 0,1 1 0,1-2 0,-1-1 0,0 1 0,-4 2 0,4-1 1,2 1-1,-3 0 0,3 1 0,0 0 0,-3 1 1,5-4-1,-5 1 1,1 0 0,0-2-1,-2 0 0,2 3 0,-3-8 1,1 3-1,-1 2 1,0 1-1,0-1 2,0 2-1,4 2-1,-4-3 2,2 3-1,0 3 1,1-8-2,-1 4 1,0 0 1,-2 2 1,4-4-3,-2 0 1,-3-4 0,4 4 0,0 1-1,-3 2 0,2-2 0,0-1 1,2 2 1,-2 1-2,1-4-1,-3 2 0,1 1 2,2-4-1,-3 7 0,3-4 0,0-2 0,-1 2 0,1-1 0,-1-4 3,0 9-2,2-2-1,0 0 0,1 5 0,-1-7 0,-2-1-1,1 4 2,2-1 0,-1 0-1,3 0 0,-2-2 0,2 2 1,-4-2-1,-1-1 0,2 1-3,-3-1 3,1 0 2,0-2-1,1 2-1,-2-2 0,3 0 0,-2 4 0,1-3-1,0 2 0,4 0 2,-5-3 1,2 5-2,1-3-3,-1 1 3,3 0 1,-2-2-1,-2 1 0,-1-2 0,0 1 3,2 0-3,-2 1-3,0-4 3,-2 2 3,1-2-3,1-1 0,-2 1 0,0 2 0,3-2-2,-3 0 2,3 3 0,-1 0 0,5 5 0,-1-1 1,2 1-1,-1-1 0,-1 0 1,-3-1-1,0-3 0,-3-3 1,0 1-1,1 1 0,-3-6 0,0 2 0,0-3 3,0 0-6,0 0 4,0 0-2,0 3 1,-24 4-22,-17-2-50,-18-5-170,-16-14-366</inkml:trace>
  <inkml:trace contextRef="#ctx0" brushRef="#br0" timeOffset="104270.14">12481 8111 609,'0'0'152,"0"0"-41,0 0 8,0 0-63,0 0-28,0 0 11,0 0 12,-68 45-23,53-22-2,-1 9 10,1 0-12,6 7-13,2 2 2,7-3 1,0 1 1,0-7 0,11-4-6,11-6-1,7-10 0,2-9-4,10-3 0,1-7 3,1-15-2,-3-7-1,-7-4 0,-8-1-4,-4-5 1,-5 2 2,-7-3-1,-5 1-1,-4 7 0,0 8 1,0 2-1,-15 7 2,-12 1 0,-6 3-2,-5 2 0,-5 6-1,6 3 0,3 0 0,7 0-3,5 0-24,13 8-69,9-6-228</inkml:trace>
  <inkml:trace contextRef="#ctx0" brushRef="#br0" timeOffset="105653.29">17899 7863 363,'0'0'78,"0"0"-51,0 0 78,0 0-58,0 0-7,0 0 22,0 0 17,-2-5 18,2 5-1,0-2-7,0 2-21,0 0-8,0 0-10,0 0-23,0 0-11,0 0-7,0 0-7,0 12 5,0 10 13,2 1-7,2 3-5,1 2-1,2-1 0,0 4-2,-1-1 0,1-2 4,-5 0-5,0-3 0,-1-5 1,-1-5-2,4-4-2,-4-8 1,0 1-2,2-4 0,-2 0 0,3 0-15,-3 0-43,0 0-94,0-7-147,0-18-233</inkml:trace>
  <inkml:trace contextRef="#ctx0" brushRef="#br0" timeOffset="106065.53">18140 7828 677,'0'0'40,"0"0"108,0 0-54,0 0-39,0 0-24,0 0-11,0-1 2,1 10 44,2 9 5,4 6-10,-2 5-25,-5-1-13,4 8-3,-4 0-9,5 0 0,-1-1-3,-2-6 0,2-3 0,1-3-5,0-6 0,-3-5 2,0-3-2,1-8-2,-3-1-1,0 0 0,2 0-7,-2 0-24,0 0-46,0-8-90,-9-9-147,-1-4-34</inkml:trace>
  <inkml:trace contextRef="#ctx0" brushRef="#br0" timeOffset="106380.31">17835 7802 482,'0'0'42,"0"0"70,0 0 5,0 0-26,0 0-44,0 0-30,13-18 28,18 18 41,10-2-18,3 2 17,7 0-21,3-1-21,-3-6 6,2 1-17,-8-1-1,-9-2-8,-11 3-10,-12 2-10,-9 2-3,-4 2 0,0 0-18,-11 0-62,-20 0-177,-12 0-375</inkml:trace>
  <inkml:trace contextRef="#ctx0" brushRef="#br0" timeOffset="108127.9">21822 7597 342,'0'0'140,"0"0"-33,0 0 16,0 0-54,0 0 0,0 0-27,41-1 8,-32 9 11,-3 6-20,-4 0 8,-2-1-9,0-2-1,0-1-13,0 1-4,-2-2-4,-7-4-1,1 0-7,-2-5-1,4 0-4,-3 0-1,-5 0 0,6-10 5,0-6-5,5-2-2,3-2-2,0 2 1,0 0-1,8 1-5,9 2 4,-5 3-1,9-1 0,-6 6 0,1 3-1,1 1 2,-3 3 0,-1 0-1,1 0-3,-1 7 5,-2 7-1,3 1 0,-8 3 1,1 2 2,-3 5-1,-4-1 0,0 5 3,0 2-2,-15-1 1,-10 4-1,-2-2 2,-5-3-1,2 1-3,1-8 1,2-3 0,6-9 1,4-6-1,0-4 2,7 0 2,2 0-2,1 0 2,7-5-5,0 0 0,0 0-3,0-1-2,15 1 5,6 3 0,2 2 1,-2 0-1,-1 0 3,1 9 0,-4 3-3,4-2 0,-6 0 0,-1-1 0,-4 1-1,-5 2-54,2-3-50,-3-3-76,5-4-95,0-2-101</inkml:trace>
  <inkml:trace contextRef="#ctx0" brushRef="#br0" timeOffset="108383.09">22197 7694 817,'0'0'74,"0"0"72,0 0-100,0 0-40,0 0 20,0 0 8,27 88-6,-22-58-11,-3 0-7,0 0-8,-2-3 0,0-8-2,0-2-13,0-7-33,0-2-42,4-7-85,5-1-58,3 0-64</inkml:trace>
  <inkml:trace contextRef="#ctx0" brushRef="#br0" timeOffset="108651.82">22395 7715 764,'0'0'67,"0"0"124,0 0-114,0 0-71,0 0-4,0 0 22,0 63 17,0-31-11,0-3-16,0 2 1,0-2-1,0-1 0,0-2-5,0-7-5,0-2-2,0-3 1,0-4-3,0-3-18,0-2-72,0-3-53,0-2-81,0 0 1,0-16-214</inkml:trace>
  <inkml:trace contextRef="#ctx0" brushRef="#br0" timeOffset="108930.89">22102 7650 747,'0'0'14,"0"0"104,0 0-75,0 0-35,0 0 29,144-25 22,-93 20 17,5-5-6,-7-1-4,-11 2-5,-11 1-28,-14 4-22,-9 1-6,-4 3-5,3 0-28,1-1-129,10-6-262</inkml:trace>
  <inkml:trace contextRef="#ctx0" brushRef="#br0" timeOffset="110339.21">24756 6549 417,'0'0'305,"0"0"-218,0 0 122,0 0-131,0 0-10,0 0-4,-16-29-21,16 29-20,0-3 0,0-1-12,0 2-1,12-2-6,-1 4-4,3 0 4,-2 0-4,-1 0 0,3 8-2,-5 8 2,-3 4-1,0-2 1,-6-2-2,0-2 2,0 0 1,0 0 0,-12-2-1,-3-1 0,3 1 0,3-7 1,5 1-1,0-4 0,4-2 0,0 0 2,0 0-2,0 2-2,0-2-2,0 5-1,2-2 5,11 6 0,1 2-1,1 5 1,-3 5 2,-9 3-2,0-2 1,-3 0 3,0 0 2,-6-5 4,-15-1 0,3-1-6,1-7 3,1-1-5,3-4 0,1-1-1,3-2 1,3 0-1,-1 0-1,3-5-16,1-8-35,3 1-56,0-9-131,16-4-142,9-3-202</inkml:trace>
  <inkml:trace contextRef="#ctx0" brushRef="#br0" timeOffset="110589.09">24930 6653 680,'0'0'39,"0"0"143,0 0-108,0 0-72,0 0 1,0 0 23,27 36 33,-20-8-15,-1 0-13,-4 2-6,0-2-15,-2-2-5,0-1-2,0-7-2,0-4-1,0-2-16,0-6-61,0 2-116,3-6-40,3-2-67</inkml:trace>
  <inkml:trace contextRef="#ctx0" brushRef="#br0" timeOffset="110840.98">25126 6662 670,'0'0'99,"0"0"68,0 0-120,0 0-44,0 0 86,0 0-30,-9 124-7,5-90-3,0 2-15,4-4-20,0-6-9,0-2-1,0-6-4,0-2 3,0-4-1,0-4-2,0-4-41,0-4-63,0 0-63,0 0-18,0-8-4,-8-13-269</inkml:trace>
  <inkml:trace contextRef="#ctx0" brushRef="#br0" timeOffset="111060.95">24910 6525 579,'0'0'139,"0"0"-3,0 0-30,0 0-68,0 0 29,158-46-13,-113 38 1,-3 4-10,-6-2-20,-10-1-9,-7 3-15,-6 3-1,-9-3-40,1 0-124,-5-7-319</inkml:trace>
  <inkml:trace contextRef="#ctx0" brushRef="#br0" timeOffset="120007.04">12636 7816 266,'0'0'54,"0"0"-6,0 0 24,0 0-37,0 0 5,0 0 46,0 0-10,0 0-4,0 0 4,0 0-9,0 0-3,0 0-11,0 0-1,0 0-16,0 0 4,0 0 6,0-2-9,0-5-14,0 0-9,0 2 8,0-4-6,0 1-1,0 0-8,0-1 2,0-3-4,0 3 2,0-2-4,0 2 4,3-1-4,1 0 4,0 0-1,-2 2-1,3-3 0,-5 4 1,2-1 0,0-3-5,0 2 2,6 1-2,-4-2 0,0 3 0,0-2 0,-1-1 0,-1 0-1,0 2 1,0 1 0,1 1 0,4-2-1,-3-2 0,3 0 1,-1-2-2,-1-2 2,4 2-1,-5-2 1,1 3-1,1-2 1,-4 3 1,4 0-2,-4 0 0,0 0 4,0 2-2,-1-2 0,5 0-2,-4 0 2,2-2-2,0-1 2,0 1-2,0-2 0,2-3 1,-1-1 1,0 0 0,0 1-1,3-5 0,-4 7-1,0-2 1,5 3 1,-5 1 0,2-3 0,0 1-2,-2-3 1,-1 7 0,1-2 0,-1 5 1,0 2-1,0-2-1,-1 3 1,3-2-2,-3 3 2,2-2-1,-4 0 0,2-2 0,1-1 0,1 0 0,0-1 0,3-2 0,0 0 0,0-3 0,1 3 0,-3 3 2,1-8-2,0 4 0,-3-1-2,2-2 3,4 4-1,-3-2 0,4 0 0,-6 2 0,2 2 0,-1 2 0,-1-3 0,4-1 1,-2 0-1,3 1-1,-1-1 1,2-2 0,0 0 0,2-4 0,-3 3 0,0 1 1,-1 1-1,0 2 0,1-3 0,-1 2 0,1 0 0,0 0 0,0 2 1,-2 0-2,-1-2 1,-1 1 0,4-2 1,-3 3-1,-1 0 0,4-1 1,-2 0-1,-1-4 0,3 2 2,3-3-2,-4 2 3,1-1-2,3 2-1,-6 1 2,3-2-1,-3 6 0,0 1 0,0 2 0,-4 0 0,0 0 0,2-2-1,-1 0 0,3-2 1,2 0 0,0-4 0,1 3-1,-3 3 0,2-2 1,-5 1 0,3 1 0,-3 3 0,4-5-1,-2 5 0,2-2 2,-3 0-2,3 1 0,-1-2 0,1-1 1,1 0-1,2 2 0,-3-2 0,2 4 1,-5 0-1,1 2 0,-3 0-1,-2 0 1,2 2 0,2-2 1,-1 0-2,3-1 1,1-2 0,4 1 1,-1 1-1,3-4 0,-2 5 0,3-4 0,-4 1 0,1 5-1,3-5 1,-3 3 0,-3 0-1,1-1 1,-1 0 1,-2 1-1,-2 0 0,3 0 0,-2 2 0,2 0 0,-1-2 1,5-1-1,1 3 0,-2-5 0,-1 3-1,3 0 1,-1-1 1,0 3-1,2-1 0,-5-3 1,5 1-1,-6 2-1,5-1 0,-2 0 2,-2 2-2,1 0 1,-5 0 0,6 0 0,-3 0 0,3 0 0,0 0-1,0 0 1,0 0 0,3 0 0,2 0 0,-2 0 0,1 0 1,-3 0 2,-4 0-3,-5 0 0,3 0-1,-1 0-2,-2 0 2,2 0 1,-1 0-1,-1 0 1,0 0 1,2 0-1,4 0 0,0 0 1,3 4-1,1-3-1,-3 4 1,-1-3 0,0-1 0,-2 4 0,1-3 1,-4 0-1,2-2 0,-1 3 0,2-3 0,-1 3 0,1-1 2,-2 2-2,-2-2 0,2-1-1,-1 1 1,2 1 2,-3 1-2,4 1-2,1 0 2,-3-1 0,3 0 2,-2-2-3,-3 0 1,2 1 0,3 0 0,-3-1 1,1 0-1,-3 3 1,3-5-1,2 3 0,-1 1 1,0 0-1,-1-1 1,-3 2 0,3-3-1,-3 0 2,2-2-2,-1 3 0,1-3 0,0 0 0,-1 3 1,-1-1 0,0 2-1,3-2 2,0 0-1,-1 0 2,0-2-2,3 2 0,-3 2-1,1 0 0,2 0 0,-3-1 1,0-3 0,3 0 0,-5 3-1,5-1 0,-4 2 0,-1-2 1,0 1 0,-2 0-2,2-1 1,0 0 0,-2-2 0,2 0 2,1 0-2,-2 0 0,2 5-1,-1-4 1,2 2 1,-3 1 0,6-1-1,-1 1 2,-1-2-2,-1 1 0,0-1 1,-2-1-1,0 1 2,2 0-2,-4-2 0,2 2 0,2 1 0,-2-3 0,-2 1 1,0-1-1,0 2 0,0 0 1,5 2-1,-2 1 0,4-4 1,-2-1-1,0 4 1,1 0-1,-1-1 0,-3 1-1,2-4 1,-2 1 0,1-1 1,-2 3-1,5 0 0,-6 1 1,5 1-1,-1-2 0,-4-1 0,4 0 0,-4-2 0,4 2 0,-4-2 0,5 3 0,-1 1 1,1-4 0,-3 3-1,0-1 0,3-2 0,-1 6-1,3-3 2,-4 1-1,0 0 1,0-3-1,-1-1-1,-2 5 1,3-3 1,-1 0-1,0-1 0,0-1 0,0 2 0,0 0 0,5 1 0,-3 1 1,1-4-2,-5 2 1,0-1 0,0 1 0,0 3 0,4-3 0,-1 2 1,1-3-1,-1 2 0,3-1 0,0 1 0,0 1 0,-4-4 1,0 5-1,0-2-1,0 0 1,2 3 0,-1-5 0,1 3 0,-1 3 1,0-4-1,1 4 0,-2-1 0,-1-5 1,4 2-2,-3 1 2,3 0-1,-1 0 0,-2 1 0,0-5 0,0 5 0,-2-3 0,4 2-1,-2-3 1,0 1 1,2 3-1,1 1 0,-4-2 0,2 0 0,-1 0 0,2-2 0,-4 0 0,1 0 0,6 0 0,-7 2 0,2 2 1,2 0-1,1 0 0,-1-1-3,-2 0 4,0-1-1,2-1 1,-1 2 0,2 1-1,-2-2-1,0-2 1,-3 1 1,3-2-1,0 5 0,0-1 0,1 4 0,1-4 0,-5 2 0,5-1 0,-1-2 0,-2 2 0,1-2 0,-1 3 0,0-2 0,0 0-1,0-2 2,0-1-1,1 7 1,1-6-1,-2 6 0,1-4 0,-1-1 0,1 0 0,-1 1 0,-2 2 0,4-3 0,-2 1 0,0-2 0,0-1 0,3 3 0,-5-2-1,4 4 1,-1-3 0,-1 2 0,3-2 0,-5 4-1,2-1 2,2-5-1,-4 5 1,4-7-1,1 3 0,-1 6 0,1-4 0,0 2 1,-1-1-2,-4-2 0,6 4 1,-1-1 2,-3 2-2,-1-1 0,2-6-2,3 1 3,-5 0-1,4 1 0,-1 1 0,-1-2-2,1 3 2,-2-4 2,2 4-2,2-4 0,-2 2 0,0 2-1,-2-3 2,3 0-2,-1-1 2,-2-2-2,2 2 3,-1 2-3,0 2 2,-1 0-2,0 0 2,2-4-2,1 0 2,-1 0-2,0 3 2,4 0-1,-6-1 0,2-2 0,-2-2-2,2 1 3,-1 4-1,1-1 0,1 0 0,-3 0 0,5-1 0,-5 0 1,3 1-1,-3-4-1,2 2 1,-2 1 0,2 0 0,1 5 0,-3-5 0,2 4 0,2-2 0,-2-2 0,2 3 0,-3 0 0,-1-4 1,2 3-2,-1-2 1,-1 1 0,1 2 1,1-1-1,-2-2-1,2-1 1,1 2 0,-1 0 0,0 1 0,-1 0 0,0-1 1,-1 2-2,2 1 1,0-2 0,1 1 1,-2 0-1,0 1-1,-1-2 1,0 2 0,4 1 0,-4-3 0,0 2 0,4-2 0,-1 4 1,1-1-1,0 1 0,-2-1 0,-2 1 0,0-3 0,3 0-1,-1-1 1,2 2 0,-4-2 0,4 2 1,-4-3-1,0 2 0,0-3 0,3 6 0,-1-3-1,0 2 2,-2 1-1,3-3 0,-1 7 0,1-3 0,-1 1 0,1 1 0,0-1 0,6 1 0,-5 0 0,3-1 0,-2 6 1,-3-2 0,8-3-1,-8 1 0,2-3-1,3 4 1,-6-2 0,1 1 1,1-4-1,-1 0 0,0-1 0,1-1 1,-3 2 0,2 0-1,2 1 1,-2 1 1,2-2-2,0 0 2,-1 1 0,-1-2-2,2-2-1,-2 2 0,-3-3 2,4 0-1,-2-1 1,1 2-1,-2 0 0,2 0 4,0 2-4,0 1-3,0-3 3,-2 2 4,0-1-4,1-2-1,-1 2 1,2-3 0,0 0 2,0 2-3,-2-2 4,0 3-3,0-2 0,0 1 2,3 2-2,-1-1 1,0 4 0,0-1 0,0 1-1,4-4 2,-6 1-1,3 0-1,-3-2 1,0 2 0,-1-2-1,4 0 0,0 2 0,-2 0 1,1-1 1,-2 0-4,3 3 2,-3-2 0,0 2 1,0-2-1,0 0 1,3 3-1,-3-6 1,3 6-2,-5-5 2,2-1-1,3 3 1,-5-1-2,4 1-1,-2-2 2,0 1 2,-1 2-2,5-1-1,-2 0 1,-1 0 2,1 0-2,0-2 0,1 0 0,-3-2 1,0 2-1,1-2 0,-1 3 0,0-2 0,0 4-3,-1-4 3,3 2 1,1 0 1,-3 0-2,2 2 0,-2 0 1,0-4-1,3 1 1,-5 4-1,0 0 0,4-2-2,-4 4 2,5-2 3,-3-2-3,1 4 0,-1-7 0,4 4 0,-4 0 0,3-2 0,1 3 0,-5-1 0,8 0 1,-5 2-1,-2-4 0,3 0 0,-5-2 0,4 2 0,0-2 1,-2 3-1,4 1 0,-4 0 0,0 2 0,4-2 0,-3 3 0,1-1 0,0 0 0,-2 6 0,6-5 1,-4-2-1,3 1 0,-4-3 0,2 4 0,0-3 0,0-1 1,-1 4-1,-2-2 0,1 0 0,1-1 0,0 0 0,-2-1 1,3-2-1,0-2 0,-3 3 0,2 3 1,1 1-1,-1 1 0,2 2 3,-1-2 0,0-3-3,-3 0 0,2 0 1,1-5 0,-1 3-1,1 1 0,-3-1 1,1 2 1,3 0-2,-4 1 0,5 0 1,-1-2-1,-1 4 0,1-3 0,-1 0 0,-1 1 0,1-4 0,-1 3 0,1 3 0,0-3 0,-2-1 1,5 2-1,-2-2 0,-2 2 0,5 3 0,-3-2 0,-1 1 1,5 0-1,-2-1 0,0-4 0,-2 1 0,-2 4 0,5 2 0,-2-2 0,0 2 0,2-2 0,-3-1 0,0 1 0,4-3 0,-1-1 0,-1 2 0,4 0 0,-3 2-2,-1 1 4,1-3-4,1 2 4,-2-3-2,1 2 0,3 1 1,-5-3-1,5 1 0,-4-3 0,-2 1-3,1 2 3,-1-4 3,4 4-3,-2-5 0,3 2-3,-4 1 3,6 0 0,-2 1 0,1 0 0,1 1 0,1-3 3,-2 4-3,2-2-2,0 0 2,-4-4 1,2 0-1,-1-1-1,0-1 1,-2 2 2,0-1-2,-2-2 0,1 0 0,4 2-2,-1-1 2,2 0 0,1-1 0,-2 0 0,2 0 1,-1 1-1,1-3 0,-1 0 2,-2 3-2,1-1-1,-5 0 1,1 0 0,4-2 0,1 0-1,-2 0 1,4 0 1,2 0-1,-7 0 0,3 0 1,-1 0-1,-3 0-1,-1 0 1,2 0 0,-4 0 0,1 0 0,5 0 1,-2 0-1,3-2 1,6-2 0,-4-2-1,1 2 0,-5 2-1,0 0 1,-2 1 0,0-4 0,4 1 1,-4 0-1,4-3 0,1 4 0,1-1 1,-1-3-1,1 0 0,-2 2 0,-1 0 0,2 1 0,-3 2 0,-1-4 0,2 2 0,-1-4 1,5 0-1,-2-1 0,3 2 0,-6 2 0,1 0 0,-2-3 0,-1 0 0,0-3 1,0 2-1,0-3 2,4-4-2,1 0-1,-1-1 1,2-1 1,-1 4-1,2 0 0,-6 0 2,1 2-3,-2-1 1,3-4 0,-1-1 0,0-2-1,0 0 1,3-4 0,-1 2 1,1 0-2,-1 3 1,-2-2-1,-2 3 1,0-1-1,-3 5 1,-1-2 0,1 2 0,4-2 0,-2 1-1,3-4 1,1 0 0,-1-3 0,1 4 0,-4-1 0,1 1-1,-3 2 1,2 0 2,-2-1-2,1-6 0,-1 3 0,1-6 0,0 4-1,0 2 1,-3 0 1,-2 6-1,2-3 0,3 2 0,-2 1 0,-1-3 0,3 5 0,-3 1 0,3-3 0,-2 2-1,1-1 1,0-3 1,1 0-1,2-2 0,-2 1 1,0 0-1,-1-1 0,1 2-1,-3 2-1,0 0 2,2 2 3,-4-1-3,0 4 0,0-3 0,0 1 0,1 0 4,-1-4-3,2 3-1,1-2 2,0-3-1,1 0 0,1 2 0,-4-2-1,2 2 0,1 1-1,-2 0 3,-2 2-2,4-3 1,-1 1 0,1-3 0,1 0-1,-2 2 1,-1-2-1,1 2 1,1 1-1,1-1 2,-2-2-4,-1 6 5,0-4-3,-1 3 0,1 3 1,-1-3-1,0-1-3,5 1 3,-4-2 2,1-2-2,-1 0 0,0-1 0,3-1 0,-1 0 0,-1 5 0,2 1-1,-5 4 3,2 2-2,-4 1 0,0 0 0,1 0-2,-1-2 2,8 0-1,-3-1 0,2-1 1,-3 1 0,-2 4 0,5-1 0,-5-2 0,3-1 0,2 0 0,-3 0 0,2-2 0,1 2 1,2-1-1,-2 0 0,-3 1 0,1 2 0,-5 3 0,4-4 1,-4 1-1,2 6 1,-2-5 2,0 5 1,0 0 1,0 0-2,0 0 2,0 0-5,0 0-4,0 0 2,0 0-36,-14 15-37,-5-3-122,-2-4-378</inkml:trace>
  <inkml:trace contextRef="#ctx0" brushRef="#br0" timeOffset="121127.88">17832 7391 184,'0'0'89,"0"0"-75,0 0 14,0 0-22,0 0-3,0 0 3,0 0 13,0 0 30,0 0 6,0 0 3,0 0 16,0 0-18,0 0 0,0 0-20,0 0-19,0 0-7,0 0-8,0 0-2,0 0-12,0 0-32,0-5-37,0 5-33,0-3 24,-4 3 7,-2 0-120</inkml:trace>
  <inkml:trace contextRef="#ctx0" brushRef="#br0" timeOffset="121829.03">17832 7391 456,'-53'-8'154,"53"8"-46,0 0-13,0 0-26,0 0-51,0 0-6,0 0-4,0 0-4,0 0 1,0 0 3,0 0 2,0 0-5,0 0-4,0 0-1,0 0 0,0 0-5,0 0-5,0 0 7,0 0-2,0 0 5,0 0 1,0 0 1,0 0 1,0 0-2,0 0 0,6 0 1,-1 0 1,-2 0 2,1 0-3,-2 0-2,-1 0 0,2 0 4,-3 0-1,0 0 4,0 3 7,0 0-3,0 3 2,-10 2 2,-2 0 8,-3-2-7,1 0-11,5-4 6,5-2 5,2 0-4,0 0 17,-1 0 5,-2 0-2,5-5-19,0-9-2,0 1 2,0 3-8,0 2 0,0 4 8,0 0-2,0 0-4,0 2 0,3 1-6,4-2-1,-1 0 0,3 3 1,-7 0 0,2 0-1,-2 0-3,2 0 3,-2 0-1,-2 3 1,0 1 1,0 0 2,0 5 3,0-6-2,-8 3 0,2-3 0,-3-3 2,5 0-4,0 0 3,-1 0 1,0 0 4,1 0 0,2 0-8,-3 0-2,-3 0-8,-4 11-116,-1-2-250</inkml:trace>
  <inkml:trace contextRef="#ctx0" brushRef="#br0" timeOffset="125287.75">17739 7354 87,'0'0'74,"0"0"-4,0 0-1,0 0-24,0 0 4,0 0 57,9 3 52,-9-3-27,0 0-10,0 0-15,0 0-41,0 0-21,0 0-16,0 0-12,0-3-3,0 2 1,0-3-5,0-3 14,0 4-6,1-3-3,-1 1-3,0-4 15,5 3-8,-5 0-9,2-2 9,0 2-4,0-2-4,4-2 0,-2 0-2,-4 2 2,4 0-4,-1-1 4,-1 2 1,-2-2-7,2 4-1,-2 1 4,0 0-1,2 0 1,-2-3 0,0 4 0,0-2-3,0 2 6,2-1-6,0 0-3,1-2 2,0-1 0,-3 0-2,0-1 2,2 1 2,-2 2 0,4-4-4,-3 4 3,2-2-3,0 0 0,-3-2 1,2-3-2,0 2 1,0-2-1,-2 1 0,2 0 0,0 1 0,4 0 1,-2 0-1,-2 0 0,2-4 1,1 4-1,1 0 0,-1 0-1,-2 2 1,-1-2 0,0-2 1,5-1-1,-1 1 0,0 3 0,0-1 1,0-2-1,1-3 0,0-1 0,-1 1 0,-4 0 0,3 3 0,-5 3 0,4-1 0,3-2 2,-3 4-2,-2-1-1,0 4 1,1-5 0,1 1 0,-3 0 0,3 0 0,1 2 0,-3-2 0,4-1 0,-1 0 0,1 2 0,1-4 0,-2 6 0,-1-6 0,0 2 1,3-4-1,-2 1-1,4-2 1,-3-1 1,-1 2-1,-1 4 0,2 0-1,-3 3 1,2 0 1,-2-3-1,0 2 1,4-2-1,-5 1 0,0 4 0,2-6 0,2 0 0,-2-1-1,2-2 1,-1 2 0,1 0-1,2 1 1,-6 2 1,2 0-1,0 1 0,-1 2 0,1 3 0,0-2-1,2-1 1,0-2 0,0-2 0,-1-2 0,3 0 0,2-2-1,1 0-1,0 5 4,-4-5-3,0 5 2,-3 1-1,0-2 0,3 2 0,-3-1 0,3 0 0,-3-1 2,3 3-2,0-4 0,-3 2-1,6 2 1,-6-5 0,5 5 1,-3-5-1,1 3 0,-1-2 0,1 2 0,0-1 0,-2 2 1,4 0-1,-5 2-1,4-2 1,-1-1 0,1 2 0,-4 0 0,0 2 1,-2 1-3,5-3 3,1 2-1,2-1 0,-1-1 0,-3-1-1,3 2 2,-2 1-2,2-2 1,-3 1 0,4 1 0,-1-2 0,-1 2 0,3 0 0,1-1 0,-4 5-1,3-4 1,-1 3 0,-4-2 0,3-2 1,-5 4-2,3 0 1,2 0-1,-2 0 1,1-2 0,6 0 0,-3 0 1,3-2-1,-1 3-1,-1-2 1,0 1-1,0 2 1,-1-1 1,-2 3-1,-3-3 0,-1 1 0,2 0-1,-3 2 1,2-2 1,-1 2-1,0 0 0,1-2 0,2 1-1,2 1 1,3-3 0,3 1 1,-3 2-1,1 0 0,-4 0 0,1 0 0,-5 0 0,3 0-2,-3 0 2,3 0 0,-2 0 0,-2 0 0,-1 0 0,0 0 0,3 0-2,0 0 1,2 0 1,-3 5 0,1-2 0,0 3 0,0-3 0,-1 4-1,1-3 1,-3-1 0,3 2 0,-2-1 0,-1 3-1,2-3 2,-1 1-1,2 4 0,0-4 0,-1 3 0,0-2 0,-1 0 0,1 2 0,0 0 0,-2 2 0,2-2 1,1 1-1,-3 0 0,4-3 0,-4 2 0,0-1 0,1-1 0,-1 2 1,0-4-1,-2 3 1,4 2-2,-2-1 2,-2 4-2,5-2 2,-3-2-1,2 1 0,2 2-1,-4-3 1,-3 0 0,3-3 0,0 4 1,-2-1-1,2 1 0,-2 0 0,4 2 0,-2 1 3,0-5-3,1 3-1,-1-4 1,0 4 0,4 3 0,-4-1 0,0 2 1,1 2-1,-1 0 1,0-3 0,3 3-1,0 1 1,-3-3-1,3 1 0,0-2 0,-3-4 0,3 1 0,0 1 1,-3-4-1,0 2 0,1 0 0,-1 2 0,1 0 0,2 3-1,-3 0 1,0 1 0,3 1 0,-5-2 1,3 0 0,2-2-2,-3 2 2,0-2-1,1 2 0,-1 0 0,-1-3 0,6 3 2,-5-1-2,-2-1 0,3 0 0,-1 4-1,-2-2 1,2 2 0,0-2 1,-4 0 0,4-1-1,-2-3 1,-1 2-1,4-3 0,-2 1 0,1 0 2,-2-1-2,0-1 0,0-1-3,1 2 6,2 3-3,-3-2 1,2 2-1,-4 2-1,5-4 1,1 4 0,-2-4 2,4 0-1,-4 0-1,-3-3-3,5 5 3,-4-3 1,0-1-1,2 0 1,-2-1-1,2 4 1,2 1-2,-2-1 3,1-2-4,-1 3 3,0 0-1,1 2 1,2-2 0,-3 2 2,1-1-3,1-2 0,-4 0 0,5-1 1,-2 0 1,-3-2 2,3 1-4,-3 0-1,0-1 1,0 0 0,-2-1 2,3 6-1,1-1-1,0-1 1,3 1 1,-5 0 1,1-1-3,-2-2 2,2-3-1,-1 1 2,-2-6-1,4 4-1,-4-3 0,3 3 0,1-2-1,-4 3 0,2 4 2,-1 0-1,-1-2 1,7 2-2,-5-2 3,0-2-1,0 4 0,2-2-1,-2-2 2,-2 1-2,0-6 0,0 3 2,3 0-3,1-4 0,-4 3 3,0-3-2,0 0 0,0 0 2,0 0-2,0 0 2,0 0-3,0 0-21,-9-9-47,-8-15-189,-6-15-674</inkml:trace>
  <inkml:trace contextRef="#ctx0" brushRef="#br0" timeOffset="129770.76">19573 7333 319,'0'0'105,"0"0"-56,0 0-1,0 0-11,0 0 1,0 0 4,0 0 10,0 0-5,0 0 8,0 0-1,0 0 10,0 0-12,0 0-9,0 0-3,0 0-9,0 0-9,0 0 5,0 0 3,0 0-12,0 0 0,0 0 6,2 0 3,-1 0-10,6 0-6,-3 2 11,-2 3-4,2 2-6,0 0-5,1 2-2,2 2-1,-2 1 1,1 1 6,1-1-2,-3 2-5,2-4 2,0 2 0,0-2-2,-1 0-4,-3-2 4,2-2-1,0 1 0,1-2-2,0-1 1,-3 5-1,-2-2 2,5 1 0,-1 4 1,0-2-1,3 3-1,-3-4 1,1 4 0,-3-4 3,3 1-1,-3 1-3,1 1 0,0-4 0,-3 0 0,0 1 2,0-4-3,0 1 2,0 2-1,3-2 0,1 2 0,-2 0 0,3-3 1,2 4-1,-5 1 0,4-2-1,-1 0 1,-3 1 0,2-2-1,-4 3 0,8-1-1,-8 2 1,4-2 0,0 0 3,1 1-3,-1 0 1,0 0-1,-2 3-1,4-2 1,-5-1-1,6 3 0,-2-3 2,-3 3-1,3 0 2,-2-2-3,1-2 0,0-4 3,-2 2-2,0-3 2,2 4-2,1-2 0,-3-2 0,2 1 0,-2 0 1,4 0-2,-4 4 0,2-1 3,0 0-2,1 2 0,-1-2-1,0 2 0,4-3 2,-6 2-2,2-1 0,1 0 1,-1 0 0,0-4 1,1 2-2,-5-3 0,2 2 0,1-1 1,-1 2 0,0 0 1,0-1 0,5 6-2,-1 1 0,-2-3 1,4 6-1,-1-5 1,-3-1 0,0-4-1,-2 2 0,1 0 0,3-1-1,-4-2 3,-2 0-1,5 0-1,-5 4-1,3-4 1,1 6 1,0-1 0,3-2-1,-3 4 0,-2-4 6,1 4-4,2-6-2,-3 5 1,2-6 1,-2 3-1,3 0-1,-5-3 2,4 5-1,-2-4-1,0 3 0,3 1 1,-3-2-1,5 4 0,0-2 3,1-2-2,-2 0-1,0 5 0,0-5-1,-1-3 1,1 2 0,-1-2 1,-2 4-1,3 0 0,-2-1 0,3-2 0,-1 1 1,2 2-1,-2 2 0,1-4 2,-3 5 0,3-4-2,0-2 0,-3 0 0,5-1 1,-5-2-1,1 4 2,-3-2 0,3 2-2,-4 1 0,7 0 0,-4 0 2,2-2-1,-1 2 0,2-4-1,-2 6 1,1-4 0,-2 3 1,3-4-2,-3 0 1,0 0 0,0-2 0,2 3 0,-4-3 0,3-1-1,-3 3 0,0 3 1,2-2 0,1 2-1,4 1 1,0-3-1,1 2 0,4 0 2,-1 0-1,1 3-1,-3-3 1,-2 0-1,0-2 0,-2 1 0,-3-4 0,3 3 0,2-3 0,0 1 1,-1 4-1,1-3 0,0 3 1,0-2 0,0 0-1,-2 2 2,2 1-4,0-3 4,-2 2-3,4-3 2,-2-1 0,-1 0-1,0-1 1,0 2 0,-2-2-1,3-2 0,1 4 1,-4-4-2,1 2 2,1 2-1,2-2 0,-1-1 3,-1 4-3,0-3-1,0 2 1,-1 0 2,-1-4-2,-1 2 0,0-2 0,0 3 0,5-2 0,-1 0-1,0-1 1,2 0 1,0 0 1,1 0 0,-2 0-2,2 0 1,-1 0-1,0 0 1,3 0-1,-4 0 0,0 0 1,3-2-1,-4-3 0,1 3 1,-1-3-2,1 4 1,-6 1 0,-2 0 0,0 0 0,-1 0 0,4-2 0,-1-3 1,5 2-1,4-3 0,0 0 0,0 0 1,-1 3-1,-1-4 1,-2 0-2,-5 2 2,3-2-1,-2 3 1,1 0-1,-2 1 0,5-6 1,-1 2-1,0 0 0,-1 2 0,1-2 0,-1 4 0,0-6 0,2 1 0,-3 1 0,2 0 0,-4 4 0,0-4 0,1 3 0,-1-4 1,0-2-1,4 2 0,-2 2 0,-1-2 0,3 2 0,0 0 0,-4-3 1,0 4-1,1-1 0,-4 4 0,2 2 0,-1-2 3,-2 2-1,2-2-1,0-4-1,6-2 6,-2-2-4,3 0-1,-3 3-1,-1-4-2,4 5 2,-2 0 0,-1-3 0,3 2 1,-4 0 2,-1-2-5,1 1 4,-1 0-1,3-4-1,2 3 0,2-8-2,-2 2 5,2 3-3,-2-2 0,0-2-3,-3 5 3,4-1 1,-4-1 1,1 2-2,-1-4 0,2 0 0,-2-1-2,3 1 2,-4 0 0,6 1 0,-1 3 0,-3-3 0,-1 6 3,4-4-6,-8 0 3,5 2 0,-1-4 4,-2 3-4,6-6-3,-2-1 3,-1 0 1,2 1-1,-2 4-1,0-1 1,-1 2 0,-2 2 1,-1 0-1,1 2 0,-1-2 0,4-2 0,1 0-1,3-3 1,1 1 0,-1 3 0,-3-6 0,2 4 0,-2 0 0,-1-2 0,5 2 1,-5-2-1,2 3 0,-2-1-1,1 1 1,-2 3 0,-1-3 0,3 1 0,-1-1 0,0-2 1,0 2-1,-1-6 0,-4 2-1,5 0 1,2 0 0,0 0 1,2 2-1,-4 2 0,0 2 0,-1 4 0,-4-5-1,3 1 1,4 1 0,-3-4-1,1 1 2,0-2-1,-1-1 0,2-3 0,0 2 0,-4-3 0,3 1 1,-4 4-2,4-2 1,-3 4 0,0 0 0,-2 2 2,1 2-2,-1 1 0,-2 0 0,2 0 0,0 1 0,-2 3 0,2-1 0,-2 2 0,0-1-1,0 1 1,0 1 2,0-5-2,0 1-1,2 0 1,2 1 0,-2 1 0,0 0 0,0-2 0,-2 4 0,1-1 1,-1-1-1,3-3 0,-1 1 0,1-4 0,-2 2 1,2-5-1,-1 2-1,0-3-1,0 6 2,2 1 2,-2 1-2,0 5 1,-2-1-1,0 1-1,0 0 1,0 0 0,0 0 0,0 0-1,0 0-1,0 0 2,0 0 2,0 0-1,0 0-1,0 0-2,0 0 1,0 0 0,0 0 0,0 0 1,0 0 0,0 0 0,2 0 0,-2 0 1,0 0 1,0 0-2,0 0 0,2 0 0,-2 0 0,0 0 0,0-2 0,0 2 1,0 0-2,0 0-1,0 0-18,0 0-35,0 0-67,-18 0-255,-20 8-509</inkml:trace>
  <inkml:trace contextRef="#ctx0" brushRef="#br0" timeOffset="135852.39">21843 7287 159,'0'0'45,"0"0"-33,0 0 33,0 0-2,0 0-14,0 0 3,0 0 4,0-6 17,0 6 5,0-2 9,0 2-17,0 0-10,0 0 2,0 0-13,0-2 6,0 2 15,0-2 3,0 0 0,0-1 2,4-4-13,-4 2-6,2 0 1,0-1-3,0-3-5,0 2 11,4-2-7,-4-1-16,1-2 4,5-1 1,-4 1-10,-2 0 2,3-2-10,-3 6 8,1-5-5,-1 5 4,0 1 1,0-2-7,1 1 1,-1 2 3,2 0-9,-3-1 7,2-1-2,-1 1 1,1-5-4,-1 0 5,-2 2 1,5-4-1,-1 0-5,3 2 5,-3-2-1,3-4-4,0 3 1,-1 4-1,3-3-1,-2 0 1,-3-2-2,3-5 2,-2 5 5,1 3 0,-1 1-3,1 3-2,-1-6 2,2 1 1,1 2-3,-1-6-2,2 4 2,-3 0 0,1-5 0,0 5-1,-2 4 2,4-4 1,-3 2-3,-1 0 1,-1 1 5,0-1-7,4-1 0,-4 1 5,2 0-5,-1 3 3,1 0 0,-4-1-2,4 4-1,-2-4 2,0 1-2,1 2 0,-2 0 0,4-2 0,-2-2 1,2-3-1,0 0 0,-1 3 0,1 0 0,-6 3 0,7 1 2,-6-1-2,3-1 0,0 0 2,0-1-2,0-3-1,0 4 0,2 0 1,-3-3 0,2-2 1,1 0 2,-3 0-3,4 0-3,-2 1 3,-3 1 1,5-2-1,-4 5-1,1 1 1,2-4 0,-3 4 0,1-2 1,1-1-1,0 2 0,2-3 0,1-2-1,-5 2 2,0-4 1,1 4-2,1-3 0,1 3 0,0 1 1,-2-1-1,4 0 0,-3 1-1,0 2 1,1-3 0,3 2 0,-4-5 0,3 1 0,-1 0 0,2 3 0,-1-4 0,-1 1 0,2 0 1,-1 0-2,-1 1 1,3-1 0,-1-1 0,-5 5 0,3 3 0,-2-2 0,4 3 0,1-5 0,-1 4-2,2-1 2,-1 2-1,2-2 1,1 2 0,0-3 0,1 2 0,1 0 0,-3 0 0,-2 1 0,2 2-1,-4 0 0,5 0 1,-1 2 0,0-3-1,2 5 0,3-5 1,-2 3 0,3 2-1,-2-2 1,-1 2 0,-2-3 0,1 3 0,-6 0-1,-1 0 1,1 0-1,3 0 0,-2 0 1,4 0 1,-3 0-1,0 9-4,-2-1 3,2 4-2,-2-2 3,1 2-1,-2-2 1,1-1 0,3 0 1,-6 2-1,2-2-2,1 3 2,-1 2 0,2-2 0,-1 4 0,1 0 0,-5 2-1,1 1 1,0-4-1,-6 1 1,2-1 0,0 0 1,6-2-1,-4 1 0,-2-2 0,0 2 0,-2 2 0,3-3 0,-1 4-1,0-1 1,0 0-1,2-2 1,4 2 0,-4 1 1,3-4-1,-5 3 0,0 0 0,2 0 0,-2 1-1,3-5 1,0 5 1,1 1 0,-1 0-1,0 2 0,-2 4 0,4-5-1,0 3 1,-5-3-1,3 2 3,-1 1-2,0-4 0,-1-2-2,-1 2 2,2 1 0,1 2 1,-1-1-1,1-3 0,-1 6 0,1-3 0,-5 4 0,2-2 0,0 2 0,-2 1 0,2-1 0,0-1 0,-2-7 0,6 5 0,-4-8 0,0 6 0,4 0 0,-6-2 0,2 3 0,1-2 0,-1 0 0,3-1 0,-1 4 0,-4-5 0,3 2 0,-3-4 0,2 1 0,0-4 1,0 0-1,0 0 0,0 3 0,-2 2 0,0 2 0,0 3 0,0-1-1,5-1 2,-3 3-2,2 0 1,-2 1 0,0-3 1,2 2-1,-2-1 0,4-4-1,-4 5 2,2-4-1,-1 3 0,-1 0 0,2-3 0,2 1 0,-4-2 0,2 1 1,0 0-1,1-2 0,-3 0-1,0 1 2,2-2-1,4 3 0,-3-1 0,5-2 0,-6-1 0,0 1 0,2-1 1,-4 2-1,4 4 0,-3-2 0,2-2 0,5 2-1,-1-4 2,-2 2-2,1 0 2,-1-4-1,0 2 0,0 0 0,-3 0 0,3 0 3,-5 0-3,2 1 1,1 0 1,-3 1-2,5 0 0,-3 2 3,5 1-2,1-2 1,-4 5-1,3-1 0,-3-1 0,4 0 0,0 0 4,0-5-1,1 3-2,0-4-1,-5 1 0,6 2 1,-3-3-1,-3-1 0,-1-1 0,4 2-1,-5 0 0,1 3 0,-2 1 0,4 0 0,-2 0 1,0-1-1,-2 2 1,3 3-3,0-4 3,-2-5-1,3 4 2,2-5-2,-2 3 1,-1-1-3,-1-2 3,-1 3-1,2-3 1,0 2-1,-2-2 0,-2 2 1,3 2-1,-2 0 0,2 0 0,0-2 0,0 0 0,0 2 0,3 5 1,-2-2 0,1 2 0,0 1 1,0-3-2,-2-1 2,6-1-1,-5-3 0,3-2-1,-3 0 0,2 3 1,-2-4 0,-2 3 2,5-2-2,1 0-1,-4-1 4,0 1-2,-1 1-2,1 1 1,-1 0 0,2 0-1,2 2 0,-3-2 1,1-2-1,2 2 0,0 0 0,0-1 0,2 1 0,-4-4 0,-1 2 1,3-3-1,-4 4 0,2-3 3,1 2-6,1 2 4,3 1-1,-1 4 2,-1 1-2,0 2-1,-1-4 1,-1-2 2,-1-2-2,0-2 0,2-2 0,-1 0 0,4-3 0,1-2 0,1 2 2,-1-2-1,5 4-1,-3-6 0,4 1 0,-4-2 0,1 1 0,-3-3 1,1 0-1,0 0 1,5 0-1,-2 0 2,4 0-1,-3 0 1,1-12-1,-2-2-1,5 7 1,-5-5-1,-3 2 0,-1 0 0,-2 3 0,1-5 1,-4 5-1,1-1 0,0-4 0,2 0 0,2 0 0,3-4 0,1-4 1,4 0-1,-3 0 0,-3-1 0,0 3 0,-1 2 0,0 1 0,-3-4 0,-1 3 0,0 1 1,-1-2-1,0 3 0,0-2-1,2 0 1,0-2 0,1-3 0,-2 2-2,0 1 4,5-3-1,-4 4-1,-3-3 0,2 4 0,-1-3 0,-2-1 0,2 3-3,-1-6 3,-1 2 0,1-2 3,4-7-3,-1 0 0,1-2 0,-4-4 0,-2 2 0,3 6 0,-1 2 0,1 6 0,-1 2-3,-1-2 3,2 0 0,-2-2 0,1 0-1,1-1 1,-4-1 1,4-3-1,0-5 2,-1 3-4,2 1 4,-2 4-5,-1 0 3,-1 2 0,2 2 0,-4 0 0,-2-6 0,3 4 0,-1-6 0,0 2 0,8 0 0,-1-2 0,-5 3 0,2-2 0,-4 8 0,-4 1 0,0 4 0,2 2 0,-2 3 0,2-3 0,-2 1 0,0 1 1,0-3-1,0 1 0,0-2 0,0 2 0,0 3 1,5 1-1,-3 2 1,3 0 2,-2 0-1,0 0-2,2 1 1,-1-4-1,2-2 0,-1 4 0,-1 0 1,1 2-1,-5 3 0,2-1 0,1 3 0,-3-4-2,0 3-6,0-3-20,0 0-27,-10 4-31,-11 0-101,-8 0-180,-8 5-191</inkml:trace>
  <inkml:trace contextRef="#ctx0" brushRef="#br0" timeOffset="168072.55">13470 10217 193,'0'0'67,"0"0"-40,0 0 60,0 0-12,0 0 17,0 0 27,0 0-18,2-100 10,-2 87 21,0 5-34,-2 2-4,-5 6-19,3 0-37,-3 27-16,2 24-18,5 21 4,0 14 5,0 11 1,0-1 3,14 0 0,-2-10-9,1-9 1,-2-11-3,-3-6 2,-2-4-4,-6-5-3,0-5 1,0-4 0,0-5-4,0-8-5,-6-9-35,6-11-49,-6-9-99,-5-17-28,-7-38-185</inkml:trace>
  <inkml:trace contextRef="#ctx0" brushRef="#br0" timeOffset="168248.44">13532 10351 448,'0'0'215,"0"0"-130,127-83 84,-98 80-77,-11 3-37,-11 14-32,-7 18 4,-2 10 5,-27 2-20,-1 6-12,-1 0-45,3-4-108,12-7-89,-2-10-136</inkml:trace>
  <inkml:trace contextRef="#ctx0" brushRef="#br0" timeOffset="172581.02">13878 10550 239,'0'0'73,"0"0"4,0 0 0,0 0-17,0 0 6,0 0 13,0-4 6,0 1 16,-3 3-5,1 0-17,2 0-29,0 0-17,0 0-20,0 0-6,0 12 5,0-2 1,0 3 9,5-1-10,4-1-7,2-1 5,0-2-6,4 1-1,-1-4 1,3-5 2,0 0-1,-2 0 2,3-5 1,-1-12-2,4-7-1,-5-3 0,-1-2-5,-1 1 3,-8 4-1,-1 0-2,-1 4 1,-4 0 0,0 2 1,0 2 1,0-5-2,0 6 1,0 1 0,-2 2 0,-5 4-1,1 6-1,-2-2 1,0 1-3,-1 3 1,-3 0 0,-1 0-3,-1 0 3,2 3 0,1 6 1,-1-2 0,3 0 0,1 4 0,-2 1-1,2 2 0,1 2 1,3 6 0,2 2 3,-1 4 5,3-2-4,0 3-1,0-4 0,5 4-1,6 1-1,-1-2 3,4 0-4,-1-4 3,5-2-3,-3-4 1,4-2 0,-7-4 0,0-2 1,4-6 0,0-4-1,4 0 1,2 0 1,0-12 0,3-10 0,2-8-2,2-8 0,-2-2 3,-4-1-4,-7 2 0,-3 4 0,-5 1 1,-4 8-1,-4 2 0,0 6 0,0 2 0,-4 2 2,-4 4-4,-2 2 0,3 4-1,1-1-1,0 4-4,6-1-8,-2 2 1,2 0-11,0 0 1,0 0-7,0 0-2,4 0 21,10 0-5,9 0 6,0 0 6,5 0 5,-6 0 0,-4 0 0,-7 0 1,-2 0 0,-2 0 0,-5 3 3,1 12 5,-3 9 2,0 4 20,0 6-8,0 4 2,0 0-8,0 0-9,0-1 5,0-10-9,0-3-2,11-3 0,7-9 2,-1-8-3,3-4 2,7 0-1,2-16 5,0-15-4,0-1-1,-8-1-1,0-4-5,-10 8-2,-6-2 7,-3 4-3,-2 4 6,0 7-2,0 6 1,0 6 8,0 2 5,0 2-3,0 0-5,0 0-7,0 20-8,0 6 8,0 4 7,0 2-3,0 2 0,0-4 0,2-4-4,14-3 1,0-9-1,1-7 1,1-2 0,-1-5-2,6 0 0,0-18 0,1-13-9,-4-1 0,-4 4 1,-8 4 1,-3 9 6,-3 6 1,-2 6 1,0 3 2,0 0 2,0 0-4,0 9-1,0 16 1,0 4 3,0 5 5,0 3-2,0-7-2,5-8-3,10-2 0,4-8 1,4-6-1,6-6-1,2 0 3,4-2-1,-6-19-1,-10-2 4,-3-12-3,-7-2-1,-9-2 8,0 3-7,0 5 2,-18 6 10,-7 6-4,-1 5-4,-1 5-5,-2 9-1,2 0-7,0 0-32,3 18-101,3 6-66,10-4-162</inkml:trace>
  <inkml:trace contextRef="#ctx0" brushRef="#br0" timeOffset="173180.82">15420 10459 857,'0'0'129,"0"0"-98,0 0 99,0 0-89,0 0-40,0 0 0,-110 54-1,93-24 2,4 2-1,5 4-1,2-4 0,6 1 1,0-6-2,0-6-1,21-7 1,6-10 1,4-4 5,6 0 0,1-24-3,3-10 0,-11-8-2,-4-3-1,-12-2 1,-5-4-1,-9-4-4,0 0 5,0 1 0,-6 8 2,-9 6 5,1 8 6,0 9-2,6 11 2,3 8 10,3 4 3,-3 0-24,1 25 0,0 12-2,0 16 10,4-1 7,0 6 7,6 3-4,17-1 3,-1-4-13,6-8-4,1-12 2,2-11-5,1-13 1,1-12 1,1 0 3,-3-12-1,-5-20-2,-3 1-5,-9 1-4,-14 5-20,0 4-28,-19 5-78,-22 1-233,-18 6-163</inkml:trace>
  <inkml:trace contextRef="#ctx0" brushRef="#br0" timeOffset="173480.53">14803 10106 762,'0'0'225,"0"0"-221,0 0 3,0 0 16,0 0-23,0 0 0,51 50 10,-77-30-1,-1-7 1,4-12 22,6-1 22,1 0 29,11-19-52,3-5 3,2-3-18,0 5 4,10 4-20,16 10-2,5 8-1,12 0-68,5 4-100,0 10-144</inkml:trace>
  <inkml:trace contextRef="#ctx0" brushRef="#br0" timeOffset="173864.31">16298 10360 680,'0'0'265,"0"0"-252,0 0 129,119 5-42,-66-5-55,8-5-10,-3-6-17,-9-7-6,-9 3-7,-13 6-3,-10 1-2,-7 6-30,-8 2-90,-2 0-86,0 0-121</inkml:trace>
  <inkml:trace contextRef="#ctx0" brushRef="#br0" timeOffset="174142.15">16365 10684 798,'0'0'140,"0"0"-127,0 0 147,134 0-89,-71 0-39,3-8 10,-3-4-5,-8-4-10,-11-1 6,-13 5-19,-12 1-8,-9 2-4,-4 2-2,-6-2-38,0-1-159,0-2-404</inkml:trace>
  <inkml:trace contextRef="#ctx0" brushRef="#br0" timeOffset="174644.86">17371 10106 767,'0'0'110,"0"0"18,0 0 4,0 0-116,0 0-8,0 0 41,13 109 0,2-63-10,1 7-6,-2-4-5,-1-3-6,-4 0-4,-2-4-10,-2-2-1,-5-4-3,0-10-1,0-6-3,0-10 0,0-3 0,0-5-31,0-2-30,4-2-64,0-24-207,1-2-124</inkml:trace>
  <inkml:trace contextRef="#ctx0" brushRef="#br0" timeOffset="175026.68">17634 10140 561,'0'0'133,"0"0"-71,0 0 99,0 0-80,0 0-53,0 0-1,2-9-7,1 30 41,1 8 19,1 7-19,1 5-22,-1 6-6,3 1-10,-1-2-6,0-1-2,-1-1-6,-1-5 0,-3-1 3,-2-4-11,2-7 3,1-10-1,-3-5-2,1-3-1,-1-5 0,0-4-12,0 0-23,0 0-54,0-14-168,-8-9-233</inkml:trace>
  <inkml:trace contextRef="#ctx0" brushRef="#br0" timeOffset="175656.83">17184 10026 595,'0'0'111,"0"0"1,0 0 34,0 0-95,0 0-25,0 0 13,49-10 10,-4 5 20,13-7-21,8-2-8,8-1-22,4-5 5,2 0 7,-4-4-8,-5 1 1,-9 4-3,-10 1 5,-19 5 3,-15 5-6,-11 2-8,-5 6-6,-2-1-8,0 1 0,-2 0-45,-23 0-70,-10 0-283</inkml:trace>
  <inkml:trace contextRef="#ctx0" brushRef="#br0" timeOffset="177530.63">14015 12031 542,'0'0'81,"0"0"-72,0 0 49,0 0-9,0 0-8,0 0 25,44-18 6,-42 10 24,2-1-13,1-4-28,-5 1-22,0 5 9,0-6-6,0 3-17,-11 2-10,-5 2-7,-7 4 1,2 2-1,0 0 2,-8 0 0,4 0-1,-1 0-1,-3 8 2,5 2 4,1 4 2,1 0-4,1 3 4,6 0-2,1 5-1,4 5-1,3 4-1,3 6 0,2 3-1,2 4 2,0 0-3,0 4 3,0 5-1,6 0 0,7 3 1,-1 0-4,-1 1 2,2-3-3,-4-1 0,2-7 0,1 5 1,-8-5-2,2-4 3,-3-3-3,-3-4 4,0-3 0,0-7 3,-3-4-2,-7-4-3,-6-5 4,-3-6-3,0-3 0,-8-3 0,-2 0-2,-2 0-1,2 0 0,4-12-5,3 1-24,7 3-17,6-2-72,1-7-97,8-4-179</inkml:trace>
  <inkml:trace contextRef="#ctx0" brushRef="#br0" timeOffset="177824.46">13370 12726 712,'0'0'110,"0"0"-94,0 0 62,0 0 56,182-46-80,-101 34 18,3-2 2,-3-3-10,-13 1-20,-16 5-10,-19 6-25,-14 3-7,-11 2-2,-3-2 0,3 2-14,0-5-91,0-4-118,3-14-192</inkml:trace>
  <inkml:trace contextRef="#ctx0" brushRef="#br0" timeOffset="179098.35">17251 4159 752,'0'0'122,"0"0"20,0 0-38,0 0-50,0 0-11,0 0 1,-4-81-1,-13 65-20,-3 2 10,-4 3-10,-4 6-4,-2 5-1,1 0-7,-4 2-3,0 23-5,1 8 0,6 12-2,5 9 2,8 4-2,6 9 1,7-2-2,0 0 0,0 0 0,2-4 1,14-5 0,1 0-1,4-6 1,-1-4-1,-1 2 0,2-2 1,-5-6-1,-5 1 2,-3-8-2,-3-1-1,-5-6 1,0-1-1,0 1-13,-3-2-26,-12 2-37,-5-6-110,-7-5-100,-4-12-155</inkml:trace>
  <inkml:trace contextRef="#ctx0" brushRef="#br0" timeOffset="179264.25">16769 4961 919,'0'0'98,"0"0"-98,156-152 69,-69 89-20,5 9-45,-5 7-4,-12 8-21,-17 8-198,-13 2-188</inkml:trace>
  <inkml:trace contextRef="#ctx0" brushRef="#br0" timeOffset="179520.45">17589 4177 1067,'0'0'73,"0"0"-71,0 0 84,0 0-59,-62 112-9,56-50 10,4 12-3,2 3 0,0 3-12,0-3 4,2-6-8,8-9-6,8-8-3,-2-14-2,4-10-19,0-11-62,4-17-106,1-2-131,-7-21-204</inkml:trace>
  <inkml:trace contextRef="#ctx0" brushRef="#br0" timeOffset="179780.31">17781 4270 1143,'0'0'68,"0"0"-25,0 0 23,0 0-66,0 0 11,6 150 15,7-77-14,-1 1 2,2-5 0,0-7-8,5-10-5,2-14 4,9-7-5,0-12 5,8-12-2,-3-7-3,1 0-4,-4-24-23,-2-9-64,-8-6-83,-11-4-265</inkml:trace>
  <inkml:trace contextRef="#ctx0" brushRef="#br0" timeOffset="179940.5">17766 4646 1038,'0'0'65,"0"0"-54,0 0-2,133-112-6,-64 74-3,-4 3-73,-18 1-183,-18 5-58</inkml:trace>
  <inkml:trace contextRef="#ctx0" brushRef="#br0" timeOffset="180179.36">18120 4110 880,'0'0'186,"0"0"-183,118-1 104,-48 34-15,3 12-38,-4 11-2,-16 8-32,-19 15-7,-26 6-2,-8 6 2,-22 1 2,-25-6-7,-4-12 0,0-9 0,2-17-1,11-16 0,9-15-7,11-8-2,5-9-47,2-6-169,-1-28-646</inkml:trace>
  <inkml:trace contextRef="#ctx0" brushRef="#br0" timeOffset="181147.13">14593 12092 468,'0'0'141,"0"0"-106,0 0 88,0 0-11,0 0-24,0 0 21,0 0-30,0-5-26,-19 11-19,-8 13-8,-6 7 1,-2 13-4,-2 12-2,1 14 2,6 18-8,6 12-1,14 5 4,7-3-4,3-7-4,11-11-2,15-11-5,8-9 1,4-15-3,3-9-1,-6-8 0,-3-8-3,-6-10-28,-1-9-49,-5 0-106,-2-26-139,-6-12-305</inkml:trace>
  <inkml:trace contextRef="#ctx0" brushRef="#br0" timeOffset="181544.19">14821 12286 725,'0'0'134,"0"0"-51,0 0 72,0 0-115,0 0-22,0 0 78,31 118-46,-16-60-19,-1 6 4,-3 6-13,2 2-9,-3 1 5,-2-5-6,3-8-5,3-7-2,-1-13-2,5-12-1,-1-10-2,6-14 0,6-4 3,2-4-1,-1-22-2,3 0-1,-4 2-14,-11 4-24,-5 5-45,-7 4-79,-6-1-101,0 2-181</inkml:trace>
  <inkml:trace contextRef="#ctx0" brushRef="#br0" timeOffset="181741.96">14790 12773 1015,'0'0'65,"0"0"-58,0 0 49,129-119-32,-60 87-21,-3 9-3,-5 5-20,-16 10-135,-8 1-109,-4-2-125</inkml:trace>
  <inkml:trace contextRef="#ctx0" brushRef="#br0" timeOffset="182025.8">15556 12398 793,'0'0'240,"0"0"-235,0 0 89,0 0 22,27 110-70,-16-71-10,-2 1-1,3 0-11,-6 1-8,3 0-4,-2-3-10,-3-4 2,1-4-4,-3-2-1,-2-5 1,2-9-18,-2-4-22,1-6-63,-1-4-38,0 0-76,0 0-36,0-2-154</inkml:trace>
  <inkml:trace contextRef="#ctx0" brushRef="#br0" timeOffset="182235.69">15407 12837 674,'0'0'120,"0"0"-45,0 0 40,0 0-80,60-116-26,-12 82 8,4 1-11,6 0 0,-6 5-6,-10 10-14,-10 5-184,-2 3-77,-9 3-172</inkml:trace>
  <inkml:trace contextRef="#ctx0" brushRef="#br0" timeOffset="182446.06">15940 12490 896,'0'0'106,"0"0"-34,0 0 30,0 0-44,0 0-8,7 106-24,4-65 10,-3 2-18,-1-4-8,3 0-6,-2-4-4,-2 0 0,0-5-1,-2-7-26,2-7-75,1-13-96,-3-3-144,-2-10-221</inkml:trace>
  <inkml:trace contextRef="#ctx0" brushRef="#br0" timeOffset="182701.92">16183 12538 777,'0'0'265,"0"0"-232,0 0 69,0 0-34,0 0-36,0 0 13,29 101-13,-18-60-12,2 0 0,-1 1-8,-1-4-7,-3 0-4,2-3 0,-6-12-1,-2-7-1,-1-9-12,-1-7-47,0 0-18,0 0-39,0-7-184,-17-6-87</inkml:trace>
  <inkml:trace contextRef="#ctx0" brushRef="#br0" timeOffset="182925.82">15808 12397 1042,'0'0'107,"0"0"-99,0 0 102,118-39-58,-41 20-19,0-2-22,-3 1-2,-16 4-9,-18 6-5,-15 5-118,-12 2-185,-9-3-166</inkml:trace>
  <inkml:trace contextRef="#ctx0" brushRef="#br0" timeOffset="183204.67">16343 12138 1034,'0'0'113,"0"0"-113,0 0 145,185 42-81,-104-1-38,-5 17 7,-6 14-14,-19 6-3,-15 11-5,-17 6-1,-19-1 1,0-4 2,-11-11-8,-16-16 31,-2-14-24,0-17-4,4-14-1,5-10-6,3-8-1,-1 0-3,11-14-26,2-22-43,5-9-87,0-10-299</inkml:trace>
  <inkml:trace contextRef="#ctx0" brushRef="#br0" timeOffset="183504.94">17484 12290 1071,'0'0'107,"0"0"-101,0 0 88,0 0-28,156 0-49,-102-4 1,-3-12-2,1-4-10,-14 5-4,-11 2-2,-10 7-9,-8 2-59,-7 4-106,-2 0-144,-4 0-159</inkml:trace>
  <inkml:trace contextRef="#ctx0" brushRef="#br0" timeOffset="183697.83">17583 12617 1137,'0'0'95,"0"0"-70,0 0 77,125-60-70,-69 36-25,-6 6-5,-9 2-2,-17 7-13,-10 4-107,-12-1-235,-2-6-387</inkml:trace>
  <inkml:trace contextRef="#ctx0" brushRef="#br0" timeOffset="184206.77">18896 11904 365,'0'0'259,"0"0"-217,0 0 119,37-113-10,-37 95-68,0 8-30,-10 0-12,-15 5-2,-6 5-4,-3 0-12,-3 3-4,5 7 1,4 4-1,3 0 10,4 4-5,5 6-6,5 5-3,5 6 0,4 3 3,2 5-1,0 4 0,8 3 0,11 8-6,1 5-1,0-3 0,4 6-7,-1 0 3,-4-6-1,0-5-2,-9-11 0,-3-10 2,-4-4-4,-3-5 0,0-4-1,0-8-13,0-1-11,-14-9-21,-1 1-19,-3 0-128,-7-4-137,-4 0-133</inkml:trace>
  <inkml:trace contextRef="#ctx0" brushRef="#br0" timeOffset="184381.67">18514 12575 853,'0'0'178,"0"0"-112,108-104 77,-47 59-83,2 2-47,0-1 1,-5 1-12,-11 7-2,-7 6-40,-7 1-183,-6 8-206</inkml:trace>
  <inkml:trace contextRef="#ctx0" brushRef="#br0" timeOffset="184643.97">19224 11953 971,'0'0'93,"0"0"-5,0 0 53,0 0-115,0 0-3,0 0 17,-23 143-2,23-73-9,0 11 3,0 6-3,9 0-18,7-2 0,1-8-9,3-13 1,-1-16-3,-4-20 0,3-16-17,-5-12-14,1-4-35,-5-27-97,-5-10-231,-4-3-244</inkml:trace>
  <inkml:trace contextRef="#ctx0" brushRef="#br0" timeOffset="184934.8">19438 12071 936,'0'0'177,"0"0"-160,0 0 92,0 0-33,42 105-43,-22-41-6,-7 10 5,1 2-15,-1-2 7,-1-5-8,-2-11-5,3-12 2,5-6-3,5-14-8,4-12 0,4-12 0,5-2 1,1-22 1,-1-10-4,-5-6-16,-11 0-20,-11 1-27,-9-2-127,0-2-251</inkml:trace>
  <inkml:trace contextRef="#ctx0" brushRef="#br0" timeOffset="185101.71">19529 12348 1058,'0'0'102,"0"0"-89,123-75 89,-65 46-90,-8 1-12,-7 3-68,-20 4-218,-13-2-271</inkml:trace>
  <inkml:trace contextRef="#ctx0" brushRef="#br0" timeOffset="185324.58">20084 11930 1204,'0'0'68,"0"0"8,133 32 21,-79 5-55,-9 11-21,-12 10 13,-13 10-15,-13 6 0,-7 5-13,-7-5 1,-19-12-3,-1-13-3,-4-17-1,2-14-15,2-18-34,-3 0-72,-2-24-365</inkml:trace>
  <inkml:trace contextRef="#ctx0" brushRef="#br0" timeOffset="189661.18">12117 6543 397,'0'0'31,"0"0"-27,0 0 58,0 0 67,0 0-71,0 0-23,0 0-11,17-43 37,-7 19-23,-1-5-5,-4-4 6,3-2-9,-4-2 1,-4-1 1,5 2-14,-3-3-2,3 4 0,3 0-1,0 1 1,7 3 2,-2 1-1,5 4-11,-1 2-3,4-2-1,8-3-1,4-1-1,5 1 0,5 0 0,-4 0 4,3 4-4,-1 1 0,-1 4 4,-2 4-4,-7 2 0,5 4 2,0 1-2,2 2 0,1 1 0,2-2 1,-1-3 0,4 4-2,1-1 0,1 4 1,4 2 0,-5 2 0,3 0 3,0 0-4,-2 0 2,3 0-1,0 0 1,0-7-1,1 2 4,-2-1-3,-3 2 0,-3 4 0,1 0 0,-2 0 2,-2 0-2,-4 0-1,2 4 2,-4 4-2,0-5 0,3 4 1,1-5-1,1 2 2,-1-1-2,-4-1 1,0 3-1,1-3 1,1 1-1,-4-3 0,3 0 1,-3 0-1,5 0 0,6 0 0,-4-7 1,2-5 0,-7 0 1,5-3-2,-2 1 0,2 0 0,-2 0 1,2-2-2,-5-1 2,3 0 1,-3-3-2,0 2 0,-1 1 0,1-3 0,-2 1 2,5 0-2,1-6 0,0 4 1,-2 1-1,-4 3 1,1-4 0,-5 4 3,-3-1-3,-2-2 4,-4 2-5,-3 6 1,-3-5 4,-6 10-2,1-1 5,-2-4-6,-1 5 3,-1-3 3,0 3-6,0 0 1,-1 1-2,0 2 0,3 4-1,-5-1 2,2 1-2,-2 0 1,0 0-1,0-3 1,0 3-1,0 0-3,0 0 0,4 0 3,-2 3 0,6 6 0,-4 3-1,4 2 1,1 5 1,2-4-1,-1 4 0,2-2 0,0 0 0,5 0 0,0 0 0,1-3 1,4-1-1,0 4 0,5-5 0,0-2 1,2 0-1,-1-2 2,4-2-2,-4 0 0,7-3 2,-2 0-1,2-1 0,1 0-1,-3 0 0,-5-2 1,2 0-1,-1 0 0,-2 0 0,6 0 0,-1 0 1,1 0-1,8 0 0,3-4 0,1-8-1,6 0 1,-2 0 0,-5 2 0,-1 2 0,-5 2-1,-4 3 2,3-9-1,6 7 0,-1-4-1,3 0 1,5 1 0,2-5-3,4-1 3,1-1 0,2 3 0,-3 0 2,-1 3-2,-6 4-1,3-2 0,-4 3 1,2 4 1,-4-4-1,-3 4 1,0 0-1,3 0 0,-2 0 0,1 0 0,4 0 0,0 0 1,5 0-2,1 0 2,-2 0 2,-1-4-3,-3-1 0,-4 5 1,-3 0-1,5 0-1,-7 0 1,3 0 0,-4 5-1,1 2 1,1 0 0,0 1 0,3-2 0,-4 4-1,2 1 1,-2 1 0,-2 4-1,-1-2 0,-5-1 0,-1 6 0,-4-3 1,-2-1 0,-6 5 2,-3-6-2,-1-2 0,-1 1-2,-1-3 4,-1 4-4,-1-2 1,-6 2 1,0 2 0,-1 0 0,-2 0 0,-2-2 1,2-3 2,-2-6-3,2-3 0,0-2 0,-2 0 1,0 0 3,0 0-2,0 0-2,2 0-1,-2 0-33,0 0-137,0-7-356</inkml:trace>
  <inkml:trace contextRef="#ctx0" brushRef="#br0" timeOffset="190328.12">17723 7457 42,'0'0'82,"0"0"1,0 0-29,0 0-40,0 0-14,0 0-42,0 0-135</inkml:trace>
  <inkml:trace contextRef="#ctx0" brushRef="#br0" timeOffset="190754.94">17752 7215 204,'0'0'84,"0"0"-1,0 0-8,0 0 34,0 0-7,0 0-41,0 6-16,0-6 14,0-4-25,0-4-19,0-2-15,0-2 0,0 0 0,0-4 0,0-1-12,2-3-39,2-3-40,6-2-29,-4-3-45,-1 4-11</inkml:trace>
  <inkml:trace contextRef="#ctx0" brushRef="#br0" timeOffset="190898.86">17758 6928 249,'0'0'38,"0"0"9,0 0 10,0 0-3,0 0-24,0 0-17,-19-91-10,19 83-3,0 3-21,0-5-70,0-2-163</inkml:trace>
  <inkml:trace contextRef="#ctx0" brushRef="#br0" timeOffset="191032.78">17739 6695 323,'0'0'74,"0"0"-26,0 0-2,0 0 11,0 0-54,0 0-3,-12-91-81,12 76-25</inkml:trace>
  <inkml:trace contextRef="#ctx0" brushRef="#br0" timeOffset="191175.7">17740 6486 402,'0'0'65,"0"0"24,0 0 3,0 0-75,0 0-15,0 0-2,-3-59-50,3 45-100,0-4 26</inkml:trace>
  <inkml:trace contextRef="#ctx0" brushRef="#br0" timeOffset="191310.62">17764 6275 375,'0'0'66,"0"0"29,0 0-9,0 0-60,0 0-17,0 0-9,-6-95-2,18 79-132,-1-3-100</inkml:trace>
  <inkml:trace contextRef="#ctx0" brushRef="#br0" timeOffset="191454.55">17832 6002 286,'0'0'172,"0"0"-114,0 0 19,0 0-24,0 0-53,0 0-14,0-85-142,7 71-69</inkml:trace>
  <inkml:trace contextRef="#ctx0" brushRef="#br0" timeOffset="191602.47">17837 5711 482,'0'0'33,"0"0"56,0 0-20,0 0-40,0 0-29,0 0-77,-13-24-112,13 24-42</inkml:trace>
  <inkml:trace contextRef="#ctx0" brushRef="#br0" timeOffset="191732.2">17768 5562 473,'-4'-17'74,"4"4"-32,0 3 25,0 2-67,0 2-1,0 2-187</inkml:trace>
  <inkml:trace contextRef="#ctx0" brushRef="#br0" timeOffset="-185835.72">11040 16034 12,'0'0'116,"0"0"-70,0 0-29,0 0 31,0 0-31,0 0-13,0 0 5,134 58-2,-114-54 0,2 2-5,1-2-2,3 2-2,1 2-11,6 0-1,6-3 1,7-5-4,16 0 16,14-21 1,12-11 41,5-4 4,-2 0-33,-8 1-12,-16 16-69</inkml:trace>
  <inkml:trace contextRef="#ctx0" brushRef="#br0" timeOffset="-184013.74">11140 16262 307,'0'0'96,"0"0"-85,0 0 36,0 0 107,0 0-81,0 0-15,-35-25 31,35 25-8,0-2 6,-3-1-7,3 3-3,0 0-13,0 0-21,0 0-16,0 0 0,0 0-12,0 0-10,0 0 3,14 0-5,10 0 9,7 0 2,6-2 1,-1-2-6,9 1 2,5-2 2,4-1-1,6-2-1,4-5 0,9-6-1,2 1 0,0 0-2,-3 6-3,-5-2 0,-5 2 0,-2 6-5,-3 1 5,2 2-4,4-6 0,5 0 0,8-5 2,4-4-2,10-3 0,3 2 4,3-4 0,-9 6-3,-4 3-1,-6 1 0,-1-1-1,5 0 0,3 2 0,3-1-2,0 1 2,0-2 2,0 2-2,0 1 0,-3-3 0,-1 2 5,0 3-4,-8 0-2,1-2 3,2 8-2,0-6 0,9 0 1,11 4 1,7-8-2,6 1 1,3 2 1,0-4-1,-5 2-2,-2 6 1,-7 2-2,-8 0 3,-8 0-2,-5 2 1,-6-2 0,-2-1 1,3 2-1,-1-10 0,-1 3 5,4 1-5,2-7 1,0 1 0,6 2 0,4 3 0,1 2 0,-2-1-1,-9 6-3,3-2 3,-5 3-1,3 2 1,1 0 0,0-8-1,1 2 1,-1 2 0,2-4 0,-1 4 2,1-2-1,2 3 2,1-2-2,0-1 1,-2 5-1,-8-4 3,1 3-3,2-2 0,-2 1 2,6-4-2,3 3 1,1 0-2,2 0 2,-5 0-2,-4 2 0,0 0 0,4 0 0,-2 2 1,2-3-1,2 3 1,-4 0 2,0 0 1,-2 0 6,-4-5 0,1 1-1,-7-4 0,-2 6 4,-11-2 0,-11-6-5,-10 6-3,-13 0-2,-12-1-1,-6 5-2,-4 0-4,-11 0-31,-45 0-41,-33 0-110,-43 0-593</inkml:trace>
  <inkml:trace contextRef="#ctx0" brushRef="#br0" timeOffset="-176934.57">11181 16218 237,'0'0'87,"0"0"-59,0 0 22,0 0-3,0 0-5,0 0 19,-7 0 17,7 0-4,-5 0-7,5 0-4,-5 0-8,4 0-4,-2 0-4,-1 5-2,2 2-8,-2-5-3,1 3 0,3-5 5,0 0-4,0 0 2,0 0 0,0 0-15,0 0 9,0-7-6,0-5-11,5-10-6,3-2-1,1 2 0,3 0-1,-1-4-2,0-1-1,0 0 4,2-4-4,1 4 5,-3 0-4,2 1-3,1 2 2,-4-6 0,2 2 5,-1 2-7,0-1 7,1 0-3,-3-3 0,2-3-2,-1 1 2,-1-1-1,0 1-2,3-8 1,-4 5-1,6 3-2,-6 4 1,4 2 0,-3-4 0,0 1 0,0 0 0,-3 0 0,4 0 0,-5-3 0,5 0 4,-2-4-5,4 1 1,-2 3-1,7-2 2,-6-2-4,0 2 5,3 0-3,-2 2 0,2-2-1,-3 1 1,3-2 1,-5-5-1,-1 4 0,1 0 0,1 5 0,0-4 1,-3 3-1,2 1 0,0-1 0,0 6 0,-2-3 3,3 4-3,0 4-2,-2-3 2,2 3 1,-4-2 0,0 1-1,1 0 0,-2 4 0,0-2 0,-1 3 0,0-4 0,1-2-1,-1 4 1,0-1 0,2 6 1,-6 0-1,4 4 0,-4 3 0,2-2 2,-2 5-2,0 2 2,0 0 0,0 2 1,0 0 1,0 0-2,0 0 0,0 0 0,0 0 1,0 0-3,0-3 0,0 3 1,0 0-2,0 0 0,0 0 0,0 0 1,0 0-1,0 0-2,0 0 0,0 0 2,0 0 1,0 7 0,4 1 0,1 0-1,3 1 1,4 2 1,-1 1 0,-1-2 1,5 3-2,-5-6 0,4 7 0,-2-4 1,0 2-1,2-2 0,-1 0 1,-2 1-1,-2-4-1,2 4 1,1-2 0,-1 1 1,3 0-2,-4 2 2,3-3-1,3 0 0,-3 2 0,6 1 0,-7 0 1,3-1-2,-3 0 2,2-1-1,-1 2 1,1-3-1,-1 6 0,2-5 0,4 2 1,-1-3 0,-1 2 0,-1-1 0,-1 4-1,1 0 3,-2 4-1,6-2 0,-3-2-2,1-2 0,3 0 1,-2 0-1,-1 3-1,3 6 1,0-7 4,0 2-3,-1 3 0,1-5 0,2 4-1,0 5 1,-1 0-1,0 3 0,0-4-1,3-5 1,0 6-2,-6 0 4,4-11-2,-2 5 0,-1-5 0,3 5 0,-2-5 0,3 2 0,-2 7 0,3-3 0,-1-2 0,1 0 0,0-2 0,-4 0 0,2 0 0,2-2 0,-3-1 0,-1 5 1,4-7-1,-2 5 0,2 3 0,-1-3 0,2 0 1,1 4-2,0-2 2,0 4-1,-5-3 0,1 0 0,-4 1 0,0-4 1,-2 0-1,-3-2 1,-1-4-1,-2 2 0,-1-4-1,0 0 1,2 0 0,-2 2 1,1 2-1,-1-6 0,3 6 0,-1-2 0,3 0 0,1 2 0,-6-2 0,6 2 0,-2 4 0,-3-2 0,9 2 1,-7 0-2,3-1 1,-3 1 0,1-9 1,-1 8-1,-2-5 0,0-2-1,2 6 1,1-7 0,-3 7 1,3-3-1,-1 1-1,0 0 1,-2 2 0,2-4 0,-1 1 0,1 0 2,-2 1-2,-2-4-2,0 2 2,-3 0 1,-1-3-1,2 0 0,0 2 2,-1-2-2,1-3-3,0 2 3,0 5 0,-1-6 0,0 1 3,-1 1-6,-1-3 6,4 5-6,-4-2 6,2-5-6,3 9 3,-5-5 0,6 3 0,-4-6 0,-3 3 1,3-4 2,-6 2-6,2-2 6,-2 0-6,0 0 4,0 0-1,0 0 1,0 0 2,0 0-3,0 0 0,0 0 0,0 0 2,0 0-1,0 0-1,0 0 2,5 0 1,2 0-2,-3-14 2,3-4-2,-1 0 0,2 2-2,-4 0 2,-1-4 0,7-2-1,-1-2 0,0 2 1,0-4-1,-3 2 0,6 2 0,-3 0-1,4-5 1,1 1 0,1-1-1,3 1 1,-3-6 0,1 6 1,2-3-1,-3 3 0,4-4 0,-5 2 0,3 2 0,-6-3 0,-1 3 0,2-1 1,1-4-1,-1 0 0,1 4-1,-1-3 1,-1 2 0,8-4 0,-5-1 0,1 1 0,5 0-1,-7 1 1,5-3-1,1-4 1,-4 2-1,-1-1 0,3 3 0,-1 0 1,-1 0 0,1 4 0,-1 2 1,3-2-1,-5 2 0,6-2-2,-5 2 2,-1 1 0,-1 1 0,2 1 2,1-1-2,2-4-2,-5 3 2,5 3 2,-7 1-2,5-6 0,-1 5 0,-2-4 0,5 5 0,1-2 0,-3 1 0,4-1 0,-2 2-1,-2 3 1,4-2 0,-5 1 1,3-1-1,-3 0-1,-1 2 1,3-4 1,-1 1-1,3-2 0,-4-3 0,1 3 0,-2 6 0,-4 3 0,-2 4 1,-1 1-1,1 2 0,-4 1 0,3-1-1,-1 2 1,-1-2 0,3 2 0,-3 0 0,-2 5 0,0 0 0,-2 2 0,0 0 0,0 0 0,0 0-1,0 0 1,0 0-1,0 0 0,0 0 1,0 0 0,0 0 0,0 0 0,0 0 0,0 0-3,0 0 3,3 0-3,1 0 2,3 7 1,2 7 0,0-1 1,0 6-2,0-3 2,2 2-1,-3 1 0,4-2-1,1 3 1,1-4 1,1 2-1,-3-8 0,1-1 0,1 4 0,-1 0 1,2 0-1,3-1 0,0 2 0,-1 0 0,6 3 1,2-2-1,-1 2 2,0-6-1,-4 4 0,1-2-1,-6-1 1,-1 1-1,-1-4 0,-3 3 0,5-1 0,0 1 0,-1 0 0,1 2 0,1 0 0,-1 0 1,5 0-1,3-1 1,1-1-1,-2-1 0,0 5 1,-2-6-1,0-1 0,3 3 3,0-1 0,-3 1-2,-3 0 1,4-1-1,-2 2-1,1 1 3,5-2-2,-5 2 0,2 0 0,1 0-1,-1-2 1,7 4-2,-2-4 0,2 5 1,-5-3 0,-4 0 1,-2-1 0,-2 0-1,0 3 0,3-2-3,0 0 3,1 4 1,-1-6-1,1 2 0,2 4 1,1 1-1,-5-2 0,4 1 0,0-6-1,5 6 1,0 2 2,-3-4-2,3 2 0,-4 0 0,-4-4 0,2 0 1,-1 3-1,-3-3 0,1-2 0,-2 2 1,0-4-1,-1 2 0,1-1-1,-1 2 1,0 1 1,3-2-1,3 2 0,-5 0 0,-1 0 0,1 2 0,-2-4 0,1-1 0,-2 1 0,3-1 1,-3-2-1,0 0 0,1 3 0,-1-4 1,1 6-1,3-2 0,-1-2-1,3 9 1,2-10 2,-1 8-2,3-4-1,-6-1 1,3 0 0,-4 1 0,0-5 0,-1 10 0,-1-4 0,-1-4 1,0 3-1,-2 0 0,0-5 0,1 6 0,-6-4 0,4 2 0,-1-7 1,-1 2-1,-1-2 0,-1 2 0,2-1 1,-5 1-1,2-1 0,2 1 0,-1 1 0,4 2 0,-4-3-1,3 2 1,-3 2 0,1-8 0,0 1 0,0 0 2,-3 2-4,2-2 5,2 4-3,-5 2 0,5-6-1,-4 0 1,-2 0 0,3 3 0,-3-7-1,0 0 1,0 3 4,3-3-4,-5 4 0,2-4 0,-2 0 0,0 0 0,0 0 0,3 2 0,-1 0 0,0 2 0,2 2 0,1-6 1,-4 6-1,4-4-1,-3 0 1,1 1 1,-3-2-1,1 3 0,-1-4 1,4 4-1,-4-4 0,0 0 1,0 0 0,0 0 0,0 0 1,0 0 1,4 0-1,0-9 0,3-10 0,-1-1-1,4 0-1,-5 1 0,3-2 0,-2 1 0,0-6 0,-2 1 0,4-4 0,1-3 0,0 0 0,1 1 0,2 0-1,0 0 1,-1 4 0,3-2-1,-1 0 0,-3 0 1,4 0 0,-3-6 0,3 3 0,-1 0-2,3-7 2,-1-1 0,3 0 0,-2 2 0,4-2-1,2 0 1,0 4-1,-2-2 1,-1 4 1,2 4-1,2-2 0,-3-2 0,4 2 0,1-4 0,-9 3 0,4 3 0,0-3-1,0 4 0,5-1 0,-6 2 1,1 2-1,1 0 2,-5 2-1,6-2 0,-5 0 0,-1-1-2,4-2 2,-5-2 0,-2 0 0,6-1-1,-1 2-1,1-3-1,6 3 2,-3 4 1,-1 2-1,-4 7 1,-3-3 0,-1 7 0,0 0 0,-1 1 0,-2 0 0,2 1 0,-3-1 0,2-1 0,3-2 0,-4 0 0,1 3 0,-2 0 0,0 2 0,0 2 0,1-4 0,-2 1 0,5 2 0,-2-3 0,-4 4 0,0 8 0,-5-3 0,5-4 0,0 2 0,-1-4 1,-2 4 0,1-2-1,-3 2 0,0 2 0,1-1 0,-3 4 1,2-2-1,-2 2 0,0 0 0,0 0-1,0 0 0,0 0 0,0 0 0,0 0 0,0 0-2,0 0 1,0 0 0,5 0 0,4 12 2,1 2 0,0 2 0,5 4 0,1 2 0,4 2 0,0 5 1,0-3 0,0-1-1,-2 4 0,-1-3 1,-1-1-1,-1 1 1,1-3 0,0-2 1,0 2-1,-1 0 0,3-2 2,-2 5-2,1 1 0,2-2 1,-2 4-2,0-3 2,1-1-2,3 0 0,-1-2 2,0 1-1,-2 1-1,0-7 1,-3 5-1,-1-6 0,-1 1 0,0-2 1,1 3-2,1 4 2,-3 3-2,1 0 2,-1-2-2,-2 2 1,9-3 0,-9-2 0,5 4 0,1-4 0,3 0 0,0-1 1,-3 6-1,5-8 0,-2 4 3,-1-4-3,0-2-3,-2 0 3,-1 0 1,-4-2 2,0 5-2,0-2-1,1 1 1,1 5 0,-1-6 0,3 7-1,-1-3 1,1-2 2,-2 4-1,3-7 1,-1 3-3,-1 2-1,1-7 1,-1 4 1,-1-2-1,3 0 0,-3-1 0,3 0 0,-1 2 0,-1-4 1,-1 1-1,-1 5 0,0-6 0,7 3 0,-9 2 0,3-2 0,-1 2 0,1 0-1,1 3 1,1 1 0,-3-4 0,-1 0 0,-1-4 1,2-5-2,-2 3 1,2 0 0,-3 2 0,4-3 1,-2-2-1,-1 3 0,1-1 0,-3-2 1,-1 3 0,3-3 2,-1-1-2,4 6 0,-2-6-1,-3 2 3,1 1 2,-4-4-4,-1 1-1,1-2 0,-3 2 2,0-4-1,0-4 1,-2 0-2,0 0 5,0 0-2,0 0 1,0 0-1,0 0 1,0 0 0,0 0 0,0 0-4,-4 0 1,-5 0-1,2-4 2,-4 0-3,2-2 1,1 2 0,-2 1 0,2 3 1,-3-5-1,-1 1-1,-1 2 1,2 2 0,0-1-1,0 1 1,-1 0 0,-2 0 0,2 0 0,-4 0 0,1 0 0,-5 0 0,1 0 0,1 0 0,5 0 0,2 0 0,-3 0-1,4 0-1,-3 0 2,1 0 0,-1 0 1,-2 1-1,7 1 0,-5-2-1,4 4 1,-4-4 0,-1 0 1,3 5 0,-4-5-1,3 0 0,2 0 1,-2 0-1,1 0 0,-2 0 0,3 0 0,-3 0 0,1 0 0,0 0 0,0 3 1,3-1-1,-1-2 2,-1 0 0,-3 0-1,1 0 2,-1 0-1,1 0-1,-5 2-1,1 0 2,-6 2-2,3 0 0,-2 0 1,-3-4 0,1 0-1,-3 0 0,2 0 0,-4 0 0,-4 0-11,-5 0-32,-8 0-28,-8-4-114,-8 0-664</inkml:trace>
  <inkml:trace contextRef="#ctx0" brushRef="#br0" timeOffset="-174928.3">11147 16142 283,'0'0'171,"0"0"-87,0 0 9,0 0-16,0 0-25,0 0 45,0 0-23,-9-29 16,9 28 2,0 1-16,0 0-11,-2 0-17,0 0-17,-1 1-22,3 28-1,0 3 3,0 8 13,0 4 2,12-7-11,-1-3-1,-1-12-5,-5-3-4,0-2-1,0-3-3,-5 0 0,0-6-1,0 5-3,0 0-65,0-13-178,0 0-384</inkml:trace>
  <inkml:trace contextRef="#ctx0" brushRef="#br0" timeOffset="-174297.92">10940 16779 476,'0'0'194,"0"0"-99,0 0 26,0 0-36,0 0 2,0 0-22,-7 0 1,0 0-22,1 15-15,-7 7-9,-1 10-2,7 3-4,4 2 3,3 1-7,0-6-1,12-6-6,8-8-2,3-7 0,8-4 6,0-7-5,5 0-1,-3-14 8,0-16-4,-8-5 1,-5-2 1,-7 1-3,-10 5-3,-3 4 4,0 1-2,-19 0 0,-11 8 0,-9 4 1,-3 9 0,-3 5-4,0 0-1,13 0-2,3 9 2,16 8-13,13 6-71,6 0-259,34-14-274</inkml:trace>
  <inkml:trace contextRef="#ctx0" brushRef="#br0" timeOffset="-173384.3">13989 15637 475,'0'0'121,"0"0"-20,0 0 19,0 0-43,0 0 15,0 0 6,-11-12-26,11 12 0,0 0-19,0 0-19,0 0-12,0 2-9,0 25-11,0 6 10,9 11 10,5 2 2,-3 2-8,-1 1-3,0-10-1,-7-7-1,0-1 1,-3-13-5,0-9 7,3 0-7,-3-9 1,0 1-4,0-1-1,0 0-2,0 0-1,2 0-20,0 0-76,4-1-277</inkml:trace>
  <inkml:trace contextRef="#ctx0" brushRef="#br0" timeOffset="-172348.42">13862 16663 408,'0'0'200,"0"0"-96,0 0 17,0 0-36,0 0-44,0 0-5,0 0 38,-4 46-21,4-27 5,11-3-16,3 2 4,1-8-28,5-3 3,3-2-1,0-5-5,9 0 11,0-17-10,3-10-1,-4-14-6,-4-2 2,-3-1-8,-6-11-1,-7 1 0,-6 0 2,-5 2-4,0 6 0,0 7-1,-16 8-1,-2 12 1,1 6-1,-4 8 0,-1 5 1,-2 0-2,1 5 0,5 12 1,5 15-2,9 4-1,4 8 4,0 5 1,6-3 0,17 1 1,0-1 3,10-7-2,-6-7 6,6-6-3,-6-7 1,3-6 0,1-4 1,-2-4 1,-2-5-4,-6 0-3,-1 0 1,-9 0-2,-3 0-12,0 0-36,-8 0-219,0 0-538</inkml:trace>
  <inkml:trace contextRef="#ctx0" brushRef="#br0" timeOffset="-171604.28">17362 15328 643,'0'0'89,"0"0"40,0 0-39,0 0-71,0 0-9,0 0 122,37 76-19,-18-39-36,-3-2-19,-6-3-22,-1 0-1,1-2-17,-4 1-4,-4-5-7,3 1-7,-3-2 3,-2 1-3,0 0-13,0-4-66,0-5-193,-7 3-323</inkml:trace>
  <inkml:trace contextRef="#ctx0" brushRef="#br0" timeOffset="-170894.47">17384 16150 629,'0'0'207,"0"0"-207,0 0 45,0 0-17,0 0-26,0 0 2,-29 41 0,18-41 8,-3 0 18,-3 0 14,1 0-9,1-5-10,3-9-18,6-4 10,4 2 1,2 2-8,0-8-6,8 0-4,15 4 0,2 0 1,-1 8 0,-2-2-1,-2 3-2,1 9-4,-4 0 3,-1 0 0,-1 16 3,-1 7 2,-3 0 4,0 8-3,-6-4 3,-5 8 4,0 5 2,0 6 4,-14 2 2,-7 3 6,-2-3-6,-5-13-4,0 2-6,-1-11 1,0-5-1,2-12-1,2-3 5,6-6-2,5 0-1,5 0-3,7 0 6,2-10 4,0-7-4,7 0-12,15-1 3,5 7 0,2 4-1,2 2 7,-2 5 3,-4 0-9,-1 0 1,-4 12-4,-2-1 2,-3 3-1,-4-2-2,-1 2 1,-2-2-27,3-2-78,3 4-80,1 3-175,-3-4-148</inkml:trace>
  <inkml:trace contextRef="#ctx0" brushRef="#br0" timeOffset="-170510.39">17725 16624 589,'0'0'227,"0"0"-182,70-104 166,-46 61-120,-3 2-64,-4-3 8,-8 0-16,-9-6 2,0 2-7,0 6-6,-15-1 6,-4 11-2,-1 1-4,1 13-6,0 4 0,3 2 1,7 8-2,-1 2 0,1 2-1,-2 0-3,2 4-1,2 15 1,4 8 3,3 9 8,0 5 7,8 3 3,9 5-3,10-5-2,0 1 4,4-9-3,2-6-7,-4-2 16,5-10-11,-5-4 1,-5-6-1,-3 0-6,-6-3-4,-1-5-2,1 5-2,5-1-42,5-4-90,6 0-307</inkml:trace>
  <inkml:trace contextRef="#ctx0" brushRef="#br0" timeOffset="-169887.26">20117 15163 262,'0'0'671,"0"0"-633,0 0 77,0 0-67,0 0-20,0 0 75,25 107-62,-12-61 13,1-2-10,-4-2-4,0-3-11,-3 0-11,-4-7-2,2-6-11,-3-3 0,-2-5-5,0-1 1,0 2-1,0-9-25,0 2-48,0-7-97,7 0-225,-3-1-134</inkml:trace>
  <inkml:trace contextRef="#ctx0" brushRef="#br0" timeOffset="-169386.54">20335 15839 742,'0'0'252,"0"0"-238,0 0 80,0 0-41,0 0-41,0 0 26,133-90 7,-116 90-12,-3 0-16,-6 4-11,-1 13-3,-7 12 4,0 1 0,0 0-2,-11-2-1,-7 0 0,1-7-1,-4-3-2,8-4 0,1-11 1,4 4-1,6-5 4,2-2-4,0 0 1,0 0-2,0 0 0,17 0 1,12 0 2,7 6 0,1-2-3,-3 9 2,-9 0 5,-10 5 1,-15 0 6,0 5 4,-8 4 3,-24-5 2,-3-1-5,-6-1-5,1-6 2,3-11-6,-1-3-5,4 0-2,6-10 1,6-8-3,9 0-15,11 2-24,2 2-41,0-5-163,23 12-337</inkml:trace>
  <inkml:trace contextRef="#ctx0" brushRef="#br0" timeOffset="-168980.05">20684 16116 935,'0'0'121,"0"0"-94,0 0 80,95-108-83,-63 71 0,-8-7-2,-3-6 5,-11-6-10,-4 2-5,-6-4 2,0 3-11,0 12 3,-3 7 8,-10 13-2,-3 9-3,-3 10 4,0 4-9,1 0-3,0 4 0,2 20-1,1 10 1,6 8 6,9 7 9,0 8 1,4 1 6,27 5-12,10-5 10,7-8-3,10-6 5,6-13-4,5-4 0,-5-10 0,-6-7-9,-9-10 9,-16 0-15,-13 0 0,-12-10-4,-8-7-2,0-6-35,-14-3-61,-24 0-253</inkml:trace>
  <inkml:trace contextRef="#ctx0" brushRef="#br0" timeOffset="-154162.41">5416 14607 657,'0'0'162,"0"0"-136,0 0 7,0 0 56,0 0-55,0 0-21,0 0 5,0 0 15,0-6 9,0 6 23,0 0-5,0-5-8,0 1-31,-15-4-13,3-1 1,1 4 1,-2-4-2,2 2-2,-2-1 0,1 2 1,1 2 4,-1 2-9,0-3 6,-2 5-3,-6 0 4,-5 0-9,3 5 4,-7 7 1,4 3-4,-1-1 0,2 5 1,5 1 1,0-1-1,5-2 4,1 9-5,-1 6 1,6 9 0,-1-2 0,4 2 0,5 0 1,0-2 1,0-3 2,0 1 1,14-6-3,-6 3 2,6-6-1,-1 4 1,-2 2 4,1-2-3,-4 3-1,1 1-2,0-1 1,0 2-2,-2-2-1,-1 0 0,-4-3 1,1-4-3,-3-1 5,0-6-5,0 1 4,0-8-3,0 1 2,-7-3-3,0-3 5,-3 0-5,0-4 0,-1-2 0,-4-2-9,-3-1-14,-5 0-15,4 0-25,-1 0-71,1-4-77,4-11-140,-1-5-185</inkml:trace>
  <inkml:trace contextRef="#ctx0" brushRef="#br0" timeOffset="-153866.58">4743 15245 614,'0'0'85,"0"0"-81,0 0 105,125-32-19,-75 23-33,6-8 12,2 3 2,-4 0-18,-5 0-10,-7 2-26,-4 3-14,-7 4-3,-4-2-1,-2 7-66,-3 0-154,-4-3-91</inkml:trace>
  <inkml:trace contextRef="#ctx0" brushRef="#br0" timeOffset="-153434.43">5903 14664 758,'0'0'219,"0"0"-189,0 0 99,0 0-32,0 0-63,0 0-13,-55-12-4,20 32 1,-7 11 1,-1 6 12,5 16-3,3 7-11,6 10 4,4 6-5,9-2-2,7 0 2,9-3-8,0-13 1,6-4-6,14-6-1,4-4-4,0-8 4,-2-6-4,1-2-15,-5-10-35,1-7-74,-3-11-144,-3 0-194</inkml:trace>
  <inkml:trace contextRef="#ctx0" brushRef="#br0" timeOffset="-153082.04">6064 14749 1096,'0'0'119,"0"0"-108,0 0 44,0 0-26,0 0-29,0 0 0,27 84 11,-11-22 26,1 5-10,-2 5-3,-3 3 1,-1 2-10,-1-11 0,1-7-6,-1-13 0,9-15-4,1-10-3,-1-4 1,5-7-1,4-10 0,-1 0-1,0 0-1,-2-10-10,-8-8-32,-3-4-40,-8-4-100,-6-6-199,0 6-113</inkml:trace>
  <inkml:trace contextRef="#ctx0" brushRef="#br0" timeOffset="-152893.14">5943 15213 884,'0'0'75,"0"0"-68,133-63 113,-70 40-84,-3 3-22,-8 2-5,-6 8-7,-13 0-2,-6 7-74,-9-2-215,-1-2-172</inkml:trace>
  <inkml:trace contextRef="#ctx0" brushRef="#br0" timeOffset="-152631.3">6658 14911 1139,'0'0'112,"0"0"-100,0 0-2,0 0 16,0 0 1,37 140 0,-32-98-3,-1 2-6,-2-4-4,0 1-8,-2-1-3,0-4-1,0-5-2,0-5-6,0-7-37,0-6-75,0-8-105,0-5-86,0 0-160</inkml:trace>
  <inkml:trace contextRef="#ctx0" brushRef="#br0" timeOffset="-152426.41">6604 15250 1086,'0'0'95,"0"0"-86,0 0 67,118-91-54,-80 68-19,-3-4-3,-3 5-3,-5 4-49,-9 10-122,-5 4-260</inkml:trace>
  <inkml:trace contextRef="#ctx0" brushRef="#br0" timeOffset="-152002.72">6998 15320 1190,'0'0'44,"0"0"-42,0 0 39,123-125-32,-86 77-8,3-8 12,-7-1-1,-6-6-4,-8-7 0,-17-2-4,-2-5-2,0 11 3,-2 13-5,-13 14 2,-8 15-2,-6 6 0,-4 7-1,-5 11-3,5 0-2,-1 11 6,8 12-7,6 6 7,3 5 0,13 8 5,4 8 3,0 8 9,2 7-1,25-2 4,6-3-1,6-2-3,-6-9 1,-4-3-8,1-7-3,-1-3 2,-6-10-8,2-6 1,-5-7 0,-6-4-1,1-5-42,-4-4-67,0-10-249,-1-24-599</inkml:trace>
  <inkml:trace contextRef="#ctx0" brushRef="#br0" timeOffset="-151700.62">7536 14564 1200,'0'0'93,"0"0"-89,131 43 31,-68 9 11,-7 19-28,-10 14-4,-17 4 1,-19 6 7,-10-1-6,-10-1 1,-21-9 2,0-12 5,2-19 0,-1-12-4,9-15 1,-2-8-5,10-8-8,2-6-5,2-4-3,0 0-15,2-4-37,0-10-51,7-12-228,0-6-527</inkml:trace>
  <inkml:trace contextRef="#ctx0" brushRef="#br0" timeOffset="-151414.29">8369 15017 1257,'0'0'69,"0"0"-57,0 0 67,123 0-36,-76 0-31,0 0-4,-7 0 1,-6-2-7,-10-5-1,-6 7-1,-8-5-22,0-1-37,-8 4-49,-2 0-183,0 2-238</inkml:trace>
  <inkml:trace contextRef="#ctx0" brushRef="#br0" timeOffset="-151235.39">8427 15346 1129,'0'0'213,"0"0"-203,0 0 20,0 0 22,0 0-40,167-44-7,-113 26-5,0 0-1,-7 2-59,-5-4-223,-4-6-254</inkml:trace>
  <inkml:trace contextRef="#ctx0" brushRef="#br0" timeOffset="-150771.63">9511 14377 635,'0'0'134,"0"0"-112,0 0 128,0 0-41,0 0-71,0 0 6,-60-48 6,42 48-6,-2 0-6,-4 3-1,-1 16-13,0 7 5,2 10-7,6 5-2,3 5 2,8 15-7,4 0 1,2 8 0,0-3 0,0-4-1,11-6 1,-2-1-10,0-3 1,-1-7-4,0-3-2,-4-2-1,-4-4-2,0 1-4,0-10-34,0 0-44,-7-5-126,-10-17-191</inkml:trace>
  <inkml:trace contextRef="#ctx0" brushRef="#br0" timeOffset="-150612.73">9081 15093 1146,'0'0'96,"0"0"-63,0 0 38,127-114-51,-56 76-20,10-4-4,-10 0-43,-7-3-116,-8-1-255</inkml:trace>
  <inkml:trace contextRef="#ctx0" brushRef="#br0" timeOffset="-150364.87">9834 14404 1176,'0'0'147,"0"0"-135,0 0 49,0 0 10,-118 91-43,102-28-5,3 7 5,6 10-7,-2-5-10,6-1-5,2-8-1,1-13-4,0-4-1,0-8 0,0-12-13,13-5-32,5-16-49,3-8-85,2 0-183,2-26-363</inkml:trace>
  <inkml:trace contextRef="#ctx0" brushRef="#br0" timeOffset="-150072.63">10001 14480 816,'0'0'465,"0"0"-429,0 0-4,0 0 14,0 0-27,16 116 27,-9-44-15,-1-1-10,-3 5 4,-1-8-5,2-6-9,0-14-4,1-8-1,4-7-1,0-10-1,2-5-4,0-6 3,0-7-2,5-5-1,6 0 0,3-9-8,-3-13-17,-1 0-26,-11-2-39,-7 2-142,-3 5-272</inkml:trace>
  <inkml:trace contextRef="#ctx0" brushRef="#br0" timeOffset="-149922.66">9997 14888 938,'0'0'180,"0"0"-167,0 0 36,0 0 2,129-37-50,-79 19-1,-11 0-79,-14-7-155,-12 1-244</inkml:trace>
  <inkml:trace contextRef="#ctx0" brushRef="#br0" timeOffset="-149645.82">10309 14418 620,'0'0'555,"0"0"-528,0 0 50,156-13 7,-92 38-43,-6 16-3,-8 22 0,-17 10-13,-18 11-3,-15-3 3,0 4-1,-33-5-3,-9-6 0,-5-2 8,-4-14-8,4-12 0,3-5-6,3-15-7,8-8-6,6-6-2,7-8-2,4-2-45,3-2-27,-3 0-48,-5-6-390</inkml:trace>
  <inkml:trace contextRef="#ctx0" brushRef="#br0" timeOffset="-147530.45">11116 16593 331,'0'0'184,"0"0"-122,0 0-19,0 0 23,0 0-18,0 0 15,0 0 20,0 0 15,0 0-6,0 0-31,0 0-6,0 0-28,0 0-16,0 0-11,0 0-9,0 0-105,8 8-131,8-4-89</inkml:trace>
  <inkml:trace contextRef="#ctx0" brushRef="#br0" timeOffset="-146545.44">14045 15973 185,'0'0'414,"0"0"-370,0 0 9,0 0 56,0 0-55,0 0-39,4 0 27,-4 0 46,0 0-10,0 0-15,2 0 7,-2 0-8,0 0-21,0 0-4,0 0-17,0 0-5,0 0-11,0 0-4,0 0 0,0 0-5,0 0-45,3-10-116,-3-3-220</inkml:trace>
  <inkml:trace contextRef="#ctx0" brushRef="#br0" timeOffset="-128533.76">1653 10413 384,'0'0'297,"0"0"-230,0 0 37,0 0 10,0 0-34,0 0-30,0 0-13,0 0 3,-24-4-7,21 4-5,3 0-7,-2 0-8,2 0 1,-2 0-8,2 0 3,0 0-7,0 0 4,0 0-5,0 0 8,0 0-7,7 2 6,11 5 4,-1-4-2,8 3-4,6 2 1,4 1 2,6 2-6,3-2 3,6-6-3,-2 3 3,4-3 2,-5-3-1,-9 3-3,-5-1 2,-2 0 0,3-2-2,-1 0-1,0 0 1,10 0-1,-1 0-1,4 0 1,8-2 0,-2-3 1,1 5-1,3-5 0,-3 1 1,0 1-2,-1 0 1,-4-1-2,2 4 1,-2-2-1,0-2 0,6 2 1,2-3-1,6 0 0,2-2 1,3 2 0,2-4 0,-6 4-2,2 1 3,-5-4-3,-2 4 1,-1 0 1,-1 0-2,0 1-1,2 0 1,0-1 0,4-3 0,1 0-3,8-5 3,1 4 1,1-2-1,1 1 0,-3 2 0,-2 2-1,-5 2 1,2-6 1,-4 6-1,5-3 1,-3 0-1,5 0 0,3 0 1,1-4-1,-2 6 1,6-4-1,-2-1 0,-1 8 0,8-6 4,-2 2-3,3 0-1,2 1 0,-5 1-1,-4-1 1,-8 1-3,6-1 3,2 1 0,0-2 0,4 1 0,-4 1 0,0-4 0,-3 6 0,-2-3 0,3-1 0,0 4 0,-3-1 1,-2 0 0,-1 2-1,-9-3 1,-2 1-1,-7-2 0,-6 1 3,-5 0 5,-8 1-4,-6 2-4,-13-4 0,-5 3 0,-7 1-4,-15 0-50,-45 0-118,-43-9-630</inkml:trace>
  <inkml:trace contextRef="#ctx0" brushRef="#br0" timeOffset="-126906.33">1622 10395 206,'0'0'98,"0"0"-58,0 0 40,0 0 1,0 0 6,0 0-7,0 0-3,0 0 3,0 0-13,0 0-17,0 0-4,0 0 2,0 0-7,0 2 3,0-2-1,0 0 5,0 0-25,0 0 3,0 0-6,4 0-7,9 0 4,5-8 3,-1-2-3,9-6-2,-6 2-1,0-2-5,11-1-1,-8 2-1,3-4 0,3-5-1,-2-1 0,0-1 5,0-3-7,-3 5-1,3-6 3,-2-4-2,6 1-1,0 2-3,-5 4 2,5 4-1,-4-2 2,-2 1-1,0 3-1,-3 3 1,0-2 1,-6 1-2,4 2 1,0-4-1,0 1 2,5-2-2,-4 0 0,2 1 1,1-2-1,3 0 2,-2-1-2,4-3 1,-4 5-1,-1-2-1,1 2 6,-1 2-4,-1-1 1,-2 2-2,-1-1 0,3 1 1,-4 0-1,2 1 0,-1-3-1,0 2 1,4 1-1,-1-3 2,1 1-1,-1 4 0,-3-1-1,0 2 1,-1-2 0,2 3 1,-1-3-2,0-1 1,0 0 1,0 1-2,3 2 1,-2-3-2,0 2 3,1-2 0,-2 0 1,2-3-1,1 3 0,0-3 0,-4 2 2,3 1-3,-1 2 1,-4 1 1,1-2-1,-3 2 2,4 1-3,-4-3 2,1 2-3,-7 1 3,2-1-3,-4 5 4,-3 0-3,3 1 2,-1 2 0,4-3-1,0 1 1,3 0 1,-1-5-1,1 2-1,-1 1 0,1-5 0,1 7 2,-4-1-3,-1 1 1,-2 5 5,-7 1-7,0 1 2,0 2 3,0-3-4,0 1-1,0 2-4,0 0-5,0 0-41,0 0-46,0 5-106,-3 0-333</inkml:trace>
  <inkml:trace contextRef="#ctx0" brushRef="#br0" timeOffset="-125100.11">3845 10339 243,'0'0'103,"0"0"-84,0 0 36,0 0-19,0 0-27,0 0 2,0 0 7,0 0-6,0 0 0,0 0 4,0 0 8,0 0 1,0 0-9,0 0-11,0 1-1,0 4-2,0 1 4,0 0 0,0 0-1,0-2 2,-1-2-3,-3 1 13,2-3 8,2 0 7,0 2 5,0-2 9,0 0 20,0 0-10,0 0 4,0 0-8,0 0-7,0 0-6,0 0-9,0 0 2,0 0 3,0 0-9,0-2 2,7-7-8,3 1 1,2-2-1,1 2-13,1-4 4,1 1-4,1-1 4,-1 1-6,-1-1 0,1 1-1,2-4-1,-1-2 4,3 3 0,-4-1-4,1 2 4,2 1-3,-3-2 0,3-2-2,-3-1 0,4-1 0,-2-1-1,6-1 1,-3-2-1,5-2-1,-4-2 1,3 2-1,2 0 2,-2 2-2,0 0 1,-1 1 0,-1 0 0,3 0 0,-4 2-1,4 1 2,0 0-2,-3-1 0,1 3 1,-2 0 0,4 0-1,-2 1 1,2-2 0,-4-3 0,-1 0-1,3 2 1,0-2 1,-4 2-2,6 2 0,-5-3 1,2 4 0,2-4-1,-3 2 1,0 1 0,0-2-1,-1 2-1,3-1 1,-2 1 2,4 0-2,-2 0 2,1 1-2,-2 0 0,2 1 0,-1 0 0,0-2 1,-2 0 2,2-1-3,1 0 1,-1-1-3,0 2 4,-5 4-4,1-6 3,3 4-1,0-2 3,-1 0-3,-1 4-2,-5 2 2,3-3 0,-2 0 0,4-4 0,2 1 1,0 0-1,2 0 0,-4 2 0,3 2 0,-6 0-1,0-1 1,5 1 1,-2 0-1,0-1 0,-2 3 0,2-1-1,-5-1 1,-1 1 0,0 3 0,-3 1 1,-5 4 2,1-3-2,-3 4 8,-4 0-5,2-2 0,-2 4 1,0 0-5,0 0 0,0 0-13,-13 0-58,-16 6-226,-2-2-547</inkml:trace>
  <inkml:trace contextRef="#ctx0" brushRef="#br0" timeOffset="-123562.2">6091 10240 508,'0'0'187,"0"0"-157,0 0 56,0 0-13,0 0-37,0 0 2,0 0 41,0-5-18,7-1-6,5-8-3,0 2-11,5-2-1,-5 0-9,2 1-14,-1-2 3,0-4-2,3 1-5,2-3 1,0-2-5,2 3-2,0-2 1,2 0 0,-2 0-1,3-5 0,-1 8 0,-2-1-1,3-1-1,-4 4-1,2-5-2,1 0 1,5-3-1,0-1 3,1-2-3,1 1 1,-2-5-1,0 3 2,-3 3-3,1-3 4,0 6-5,2 0 3,-4-4-2,4 1 0,2-2-1,0 0 2,-1 1 1,0 3-2,-1 1-1,-2 0 2,2-1 0,-2 2-2,2 0 1,0 0 1,2 3-1,2-6 2,4 4-1,1 2-3,-3-3 5,4 0-4,-2 0 2,3-2-1,3 1-1,-3 2 0,-3-4 0,3 6 0,-3-2 0,0 3 1,2 0 1,-3-1 3,1-2-2,-1 1 2,-1 0 1,-2 2 1,0-2-3,-8 4 6,-10 3-6,-6 5-2,-5 5 0,-2 1-2,0 0-6,-18 2-52,-30 0-87,-26 0-378</inkml:trace>
  <inkml:trace contextRef="#ctx0" brushRef="#br0" timeOffset="-122399.55">3562 8707 413,'0'0'122,"0"0"-8,0 0-13,0 0-18,0 0-13,0 0-5,0 0 1,-3-21-10,1 21-13,0 0-4,2 0-6,-3 0-10,3 0-7,0 0-6,0 0-4,0 0-3,0 0-3,-2 0 1,2 0-1,0 0 0,0 0 1,0 0 2,0 4 0,0 4 1,0-1 7,0 0 5,0 3-3,0 3-5,0 1 2,0 2-1,0 1 1,0 0-6,0 3 6,0 0 2,0-2-3,2-1-1,1 0 5,4-1-6,-3 0-2,0-2-1,0 0-4,-4-1 2,0-4 1,0 1-1,0-1-2,0 2 2,0 3-1,0 3-1,0-1-33,0 2-71,0-4-164,0-2-217</inkml:trace>
  <inkml:trace contextRef="#ctx0" brushRef="#br0" timeOffset="-121821.89">3633 9286 349,'0'0'204,"0"0"-77,0 0-15,0 0-23,0 0-12,0 0-1,1-2-26,-1 2-4,0 0 2,0 0-14,0 0 0,0 0-7,0 0-7,0 0-4,0 0 1,0 4 4,0 6-8,0-1-5,3-2-1,-1 3-1,-2 2-1,2-2 0,0 4-1,-2 3-1,0-4-1,0 6 1,2-3 4,2-1-3,-2 2 1,0 0 1,-2-1-5,2 0 5,-2-2-5,0-3 2,0-5-2,0 1-1,0 1 1,0 1-1,0 1 0,0 2-20,0 2-39,0-1-116,0-4-155,0-6-134</inkml:trace>
  <inkml:trace contextRef="#ctx0" brushRef="#br0" timeOffset="-121281.52">3711 9767 306,'0'0'221,"0"0"-90,0 0-34,0 0-16,0 0-25,0 0 9,0 0 6,0 0-20,0 0-21,0 0-5,0 0 3,0 0-9,0 2-9,0 8 2,0 2 4,0 3-3,4-2 3,-4 3-2,0 3-3,2-1 0,3 2 1,-3-2-2,4 2 3,-3-2 3,-2 4-5,-1-7 3,0 4-4,4-3-3,-4-4 1,4 4 2,-2-8-3,-2 0-2,1-3-4,-1-5 2,0 3 2,0-3-4,0 0-1,0 2 0,0 0 0,6 4-4,-4 1-39,0 0-133,0 5-176,3-2-153</inkml:trace>
  <inkml:trace contextRef="#ctx0" brushRef="#br0" timeOffset="-120847.76">3815 10253 357,'0'0'172,"0"0"-107,0 0 27,0 0-23,0 0-10,0 0 15,0-2-1,0 2-6,0 0-28,0 0-13,0 0 14,0 7-4,0 8-7,5 3 6,-5 0-5,4 4-9,-3 0-1,3 2 2,-2 2 5,-2-4-12,3-3-1,-3 1 3,0-8-6,4-3 5,-4-1-11,0-6-1,0-2-2,0 0 3,0 0-5,4 0 0,-1-12-52,3-27-173,3-19-602</inkml:trace>
  <inkml:trace contextRef="#ctx0" brushRef="#br0" timeOffset="-119759.92">5723 8883 176,'0'0'193,"0"0"-115,0 0 13,0 0 0,0 0-32,0 0-7,0 0 8,0 0-3,0 0-1,0 0-9,0 0 5,0 0-10,0 0-8,0 0-6,0 0-1,0 0-9,0 0-4,0 0-3,0 0-3,0 0 2,0 0-4,0 0-5,0 3 12,3 6-2,1 2 0,0-2 4,-1 3 1,0 0-4,0 2-3,-3 0-2,0 2 4,3 0-6,1 0 3,-4-4 5,5 0-4,-3-1 3,0-4-6,5 5 2,-5-1-1,5 1 0,-7-3-3,0-2 4,0-4-4,2 4-4,0-1 2,-2-2-1,0 4-1,0-2-20,3 4-53,-2 4-125,2 0-123,-1 0-109</inkml:trace>
  <inkml:trace contextRef="#ctx0" brushRef="#br0" timeOffset="-119211.76">5843 9348 381,'0'0'95,"0"0"24,0 0-29,0 0-27,0 0 11,0 0 14,10-6 9,-10 6-20,0 0-17,0 0 0,0 0-18,0 0-8,0 0-14,2 0-13,-2 0-1,4 0 1,1 9 5,0 5 3,3-1 6,-2 6-6,4-3 0,-3 3-5,-4 2 4,5 0-6,-4-1 0,0 4 0,-1-3 0,-1 1-1,1-2-5,1-4 5,0 4-3,-1-6 0,-3 0 1,0-3 2,0-6-1,0-1-4,0-1 0,0-3-2,0 0 1,0 0-1,0 0-2,0 0-31,2 0-47,1 7-168,4-5-164,-3 1-76</inkml:trace>
  <inkml:trace contextRef="#ctx0" brushRef="#br0" timeOffset="-118687.62">5996 9777 415,'0'0'222,"0"0"-162,0 0 47,0 0-25,0 0-47,0 0 16,0-5 29,0 5-23,0 0-3,0 0-14,0 0-8,0 0 2,0 0-14,2 3-5,2 9 4,0 7-2,6-4-1,-6 4-6,3 1-3,-1-2 3,-1-1-3,-3 4 0,2-1 3,-1 0-3,4 2 2,-1 2-5,1-2 1,0 2 2,0-3-1,-4-8 0,2 3-1,-1-4 1,1-2 0,-5-2-2,0-1 0,5-4-2,-5 1 3,4 1-3,-1-3 1,-3-1 0,0-1-1,0 0-2,0 0 0,0 0-1,0 0-26,0 0-62,0 0-169,0 0-378</inkml:trace>
  <inkml:trace contextRef="#ctx0" brushRef="#br0" timeOffset="-117008.69">6812 10181 306,'0'0'129,"0"0"-64,0 0 39,0 0-39,0 0-39,0 0 16,0 0 12,0-3 10,0 3-12,0 0-5,0 0 4,0 0-18,0 0 2,8 0-5,8 0 10,-1 0-6,1 0-5,-3 0-2,-2 0 2,5 0-12,-3 0-5,1 0-3,-1 0 5,3 4-2,-3-1-5,5-2 1,-3 3 2,-1-4-3,6 0 3,-2 0 2,-1 0-10,2 0 6,1 0 0,0 0-6,-2 0 3,2 0 0,-3 0 1,1 0 0,5 0-4,2 0 3,-4 0-2,-1 0-2,-1 0 0,-4 0 0,3 0-2,0 0 2,2 0 1,1 0-2,4-1 2,-2 1 0,-3-3-1,0 3 1,0 0 1,2 0-1,3 0 1,-1-1 1,-3-2-2,5-1 1,-3 4 1,1-3 0,-2-1-2,5-1 0,0 1 1,0 2-1,-2-4-1,1 2 1,5 1 1,-4-6-1,1 6 0,4-5 0,-6 1 3,9 4-3,-7-4 0,3 1 1,-2 0 2,-1 0-3,0 4 0,1-2 0,0 2-1,-2 2 2,-3-2-1,0-2 0,2 4 0,-2-2 0,2 0-2,1 0 2,2-1-1,-2 0-1,-2 1 3,-4 2 0,0 0-3,-3-2 1,-2 2 2,-1 0 1,-6 0 0,-3 0 4,-6 0-7,3 0 2,-1 0-1,-2 0-1,0 0 0,0 0-2,0 0-4,0 0-21,0-6-29,0-10-130,-11-10-515</inkml:trace>
  <inkml:trace contextRef="#ctx0" brushRef="#br0" timeOffset="-115732.42">7647 8913 363,'0'0'89,"0"0"14,0 0-2,0 0-38,0 0-6,0 0 17,39-18-24,-31 16 1,5-2 1,1 1-15,3-6-5,6-1-5,-3 0-9,-2-2 3,2 4-6,-2-4-1,-1 3-3,4 0 0,-5-4 2,6 4-4,-2-6-1,-2 6-3,-1-1-2,2 3 1,-4 2-2,1-1 0,-2-3 0,3 2 0,-2-3 0,3 1 2,2 0-3,-2-2 5,-3 4-2,-1 0 0,-3 4-1,-5-1 0,4-1 0,-1 2-1,-2-1 0,6-1 2,-2 0 0,-1-2 1,2 1 9,-1 1-2,-1-2-5,-2 1 0,-3 3-6,-1 3 2,-2 0-3,-2-3 2,0 3-2,0 0 0,0 0-12,0 0-64,0 0-67,0 6-141,0 0-98</inkml:trace>
  <inkml:trace contextRef="#ctx0" brushRef="#br0" timeOffset="-115274.38">8336 8610 417,'0'0'172,"0"0"-52,0 0-8,0 0-42,0 0-19,0 0-2,0-6-7,0 6-16,0 0-6,0 0 10,0 9 17,0 5 1,0-1-19,0 1-3,0 3-4,0-2-8,0-3-2,0 7 4,0-3 2,0-2-5,0 2-3,0 0-2,0-1-1,0 0 3,0-1-3,0 0-2,2-2 4,0-1-5,-2-6 2,3 4-5,-3-6 0,0 3 1,0 0-2,0 2-1,0 4-36,0 0-70,0 2-73,0 0-128,0 1-74</inkml:trace>
  <inkml:trace contextRef="#ctx0" brushRef="#br0" timeOffset="-114840.34">8415 9096 485,'0'0'132,"0"0"-38,0 0 16,0 0-52,0 0-22,0 0 19,2 0 10,-2 0-6,0 1-8,0 3-2,2 3-10,0 4 9,0 3-19,0 5 12,3 1-14,-3-3-6,-2 4-3,4 1-4,-4-2-1,5 0 0,0 1-5,-1-2-1,-2 1 0,-1-4-2,-1 1 2,0-1-1,0-5-2,0-3 0,0 1-3,0-4-1,0-1 0,0 4-1,0-2-3,0 5-47,0 1-66,0-5-155,0 0-242</inkml:trace>
  <inkml:trace contextRef="#ctx0" brushRef="#br0" timeOffset="-114412.67">8506 9615 462,'0'0'59,"0"0"27,0 0-5,0 0-42,0 0-6,0 0 35,0 0-8,0 0-2,0 0 6,0 7 5,0 0-8,2 3 9,-2 4-15,2 1-23,2 4 4,-1-3-8,1 4-13,0-3 1,-2 0-1,-2-2-5,3 0 2,-3 1-3,3-4-2,-2 1 1,-1-6-3,3 2 1,-1-6-5,0-1-1,-2 3 1,3-3 0,-3 2-1,4 0-7,-4-3-39,4 6-51,3-3-105,-4 1-110,-1-3-103</inkml:trace>
  <inkml:trace contextRef="#ctx0" brushRef="#br0" timeOffset="-114216.58">8670 10040 721,'0'0'156,"0"0"-100,0 0 127,0 0-86,0 0-54,0 0-16,0 32-19,0-30-8,0-2-1,-2 0-163,-16 0-484</inkml:trace>
  <inkml:trace contextRef="#ctx0" brushRef="#br0" timeOffset="-104672.96">1631 10399 147,'0'0'71,"0"0"-22,0 0 5,0 0-10,0 0-7,0 0 10,0 0 4,0 0 17,-23 10 6,23-10-8,0 0-11,0 0 17,0 0-5,0 0-23,0 0 3,0 0-10,0 0 0,0 0-13,3 0 4,-3 0-8,2 0-4,-2 2-8,0 0 9,0 3-6,3 2-2,-3-2-1,0 6 1,0 1 3,0-1 3,-5-2-4,-2-3-3,2-2-1,1-4 4,0 0 3,0 0 6,-1 0 0,-1-7-4,6-5-1,0-5-6,0 2-2,0 1-4,0 3-1,0 5 0,0 0-1,4 2 1,3 4-2,1 0-2,-1 0 1,-3 0-1,-4 0-1,0 0 3,0 10 1,0 2 0,0 0 3,-7 2-1,-1-4-2,1-4 2,5-4-2,2-2 2,0 0 7,0 0 18,0-4 0,0-14-4,0 1-10,0 4-3,0 1-1,0 5-4,0 6-6,0 1-1,0 0-38,2 0-90,9 10-413</inkml:trace>
  <inkml:trace contextRef="#ctx0" brushRef="#br0" timeOffset="-103487.14">3521 8719 452,'0'0'162,"0"0"-62,0 0 20,0 0-41,0 0 3,0 0-11,-20-33-19,20 29-8,0 0-6,0 2-5,-2 1-3,0-3 0,2 1-11,-3-1-2,3 3 0,0-1-5,0 0-4,0 0-2,0 2-1,5 0-5,4 0 0,-3 0-2,1 0 0,2 0 2,-5 0 0,1 0 1,-1 0-1,-4 6 1,0-1 0,0 2-1,0-1 0,0-1 1,0 2 3,0 0-4,0-2 1,0 2-1,-15 0 3,-3 0-2,5 0 0,0-5 2,10-1-1,-4-1-2,5 0 4,-2 0 5,4 0 7,0-1-4,0-5-3,0 1-6,0 0-1,0 5-2,0 0-1,0 0-3,0 0 3,4 0-1,-2 0 0,3 0 2,-3 0 1,-2 0 0,0 0 0,0 0 1,0 0 0,0 5-2,-7 4-6,-13 5-34,3 2-92,-4-2-186,5-9-353</inkml:trace>
  <inkml:trace contextRef="#ctx0" brushRef="#br0" timeOffset="-102775.93">3691 8286 582,'0'0'162,"0"0"-41,0 0 59,0 0-91,0 0-20,0 0-11,0-11-6,12 1-17,2-6-3,-3 0-9,1-6-2,5-6-8,1-8-5,5-1-6,-4-7-2,2 3 0,-8 1 1,-1 2-1,-4 4 1,-4 3 0,-1 5 0,-3 3-1,0-3 0,0-3-1,0 0 1,-9 2 6,-5 8-6,8 12 0,-1 2-1,5 5 1,0 0-5,2 0 0,0 17 2,0 7-1,0 5 1,0 5 3,0-1 0,2 4-1,7-2 1,0 1 1,-7 2-1,5-4 0,-3 3-3,3-7 3,-1-2 0,4-2 0,-2-4 0,5-3 0,-2-10-1,3 1-1,2-5-9,-3-5-5,1 0-18,-1 0-87,1 0-131,-3 0-137</inkml:trace>
  <inkml:trace contextRef="#ctx0" brushRef="#br0" timeOffset="-102462.11">4170 7778 516,'0'0'317,"0"0"-240,0 0 79,0 0-87,0 0-40,0 0-11,0-17-5,-4 28-5,-8 17 31,1 8 4,-6 9-6,7 5 0,-8 4-16,1-2 1,-1 4-10,-2-4 4,3-2-10,3 0-4,0 1 0,1-7-1,1-1 0,8-4-1,4-11-36,0-8-86,14-20-188,13 0-211</inkml:trace>
  <inkml:trace contextRef="#ctx0" brushRef="#br0" timeOffset="-102026.15">4257 8051 665,'0'0'96,"0"0"-79,0 0 97,136-54-47,-99 54-40,-8 0 2,-8 0-9,-8 0-12,-6 11 7,-5 1 10,-2 0 14,0 7 1,-14 5 4,-7 2 7,-4 0-23,-2-2-10,5 0-2,2-2-3,4-5-5,5-5 1,6-5-1,5-2-4,0-3 2,18-2 2,22 0 3,14-2 10,11-17-5,8 1 6,1-6-9,2 4 0,-5-1 2,-7 9-1,-6-2 3,-10-1 0,-15 3-5,-14 4-3,-5 2-4,-14 6 0,0 0-5,0 0-5,-14 0-63,-11 0-72,-14 0-505</inkml:trace>
  <inkml:trace contextRef="#ctx0" brushRef="#br0" timeOffset="-100984.07">3672 11030 772,'0'0'169,"0"0"-158,0 0 92,0 0-42,0 0-28,0 0 6,77 11 18,-42-35-19,10-10-11,-3-10-14,-6-3 0,-5-3-10,-11 1-1,-7 3 7,-5 5-7,-6 3 0,-2 10 0,0 3-2,0 11 1,-6 5 1,-6 0-2,3 8 0,-5 1-1,3 0-2,3 0 3,-4 14-4,5 16 3,1 12 0,2 10 1,4 0 1,0 2 3,0-6 2,19-8 5,8-4-1,4-7 7,5-11 1,-5-2 6,-1-11 2,2-5-5,-4 0-7,-2 0-2,-6 0-7,-7 0-2,-3 0 0,-6-1-3,3-12-16,3-6-32,1-13-141,7-11-473</inkml:trace>
  <inkml:trace contextRef="#ctx0" brushRef="#br0" timeOffset="-100336.71">5705 9025 315,'0'0'529,"0"0"-443,0 0 49,0 0-28,0 0-58,0 0-15,45-42 7,-42 40-7,-3 2-22,0 0-5,0 0-6,0 0-1,-10 2-67,-10 14-76,8-2-160,-7-5-160</inkml:trace>
  <inkml:trace contextRef="#ctx0" brushRef="#br0" timeOffset="-96926.81">5715 8113 625,'0'0'155,"0"0"-45,0 0 25,0 0-79,0 0-30,0 0 2,0 0 0,-16-18 5,16 16 1,0-2-9,0-2-10,8-2-7,6 2-1,5 2-3,-2 4-3,1 0-1,-1 0-1,-6 0-2,1 4 3,-10 2 0,-2 2-2,0 2-2,0 1 3,-14 9 1,-6-3-2,-2-1-1,3-2 3,11-3-1,4-6-1,4-3 0,0 0-1,0 1-3,0 0-2,0 5 7,12 2 0,3 3 1,3 1 0,-3-3-2,-5-3 4,-4 3-1,-1-6 2,-5 6 1,0 1 1,-5-1 1,-18 6 0,-1 4-2,-5 2-4,-2-3 0,2-2-2,7-10-38,4 0-53,12-7-150,6-1-107</inkml:trace>
  <inkml:trace contextRef="#ctx0" brushRef="#br0" timeOffset="-96596">5871 8344 483,'0'0'53,"0"0"33,62-115 39,-47 75-41,-5-4 2,-4 3-8,-6 2-31,0 5-11,0 2-7,0 10 6,0 7-4,-6 7 7,-2 8-10,1 0-9,2 0-17,-4 3-2,-1 14-5,4 8 5,-5 3 0,9 3 0,2 8 4,0 0 2,0 2 2,0-4 3,11-4-9,9-1 4,-3-8-4,6-2-2,-5-3-88,5-7-115,-6-8-177</inkml:trace>
  <inkml:trace contextRef="#ctx0" brushRef="#br0" timeOffset="-96347.14">6193 8095 945,'0'0'96,"0"0"-86,0 0-10,0 0 18,0 0 12,0 0 29,10 143-3,-10-95-1,0-1-15,0 1-17,0-9-6,0-1-10,-6-2-5,-4-4 1,1-1-3,5-6-38,4-1-95,0-10-135,0-10-120</inkml:trace>
  <inkml:trace contextRef="#ctx0" brushRef="#br0" timeOffset="-96004.34">6434 8253 902,'0'0'50,"0"0"81,0 0-21,0 0-88,0 0-1,0 0-4,99-8-7,-99 33 0,0 6 4,-22 1-5,-7 7 1,-3-5-3,7-8-1,3-5-6,16-2 6,6-9-2,0-2-1,4-1 0,27-7 5,16 0 4,10-11 9,9-10 4,-4 2-8,-9 0 0,-6 4-4,-13 5-1,-12-4-8,-8 8-1,-12 5-3,-2-6 0,0 7-46,-11 0-142,-23 0-360</inkml:trace>
  <inkml:trace contextRef="#ctx0" brushRef="#br0" timeOffset="-95298.29">5795 10664 808,'0'0'123,"0"0"-30,0 0 26,0 0-64,0 0-29,0 0 2,91-40-5,-77 40-8,-3 9-7,-5 12-1,-4 2-1,-2 6 8,-4 3 1,-20-2 7,2-5-4,3-4-2,11-9-2,4-4-4,4-8-3,0 2 6,0-2-4,0 0-1,0 0-4,17 0 1,19-12-5,6-5-24,9 8-55,-2 4-113,-11 5-187,-4 0-62</inkml:trace>
  <inkml:trace contextRef="#ctx0" brushRef="#br0" timeOffset="-94962.48">6218 10816 596,'0'0'209,"0"0"-148,0 0 99,0 0-89,92-127-53,-70 81-13,-2-12 1,-9 0-4,-2 4 0,-9 8 4,0 16-5,0 10 25,-17 6 8,-4 11-3,1 3-21,0 0-4,0 7-4,7 15 4,1 4-6,8 6 8,4 4 2,0 6 9,0 2-5,23 1 1,6-4 7,6-2 7,5-5-7,3-6 7,1-6-5,-1-7-4,-9-3 2,-6-7-13,-10-3-6,-11-2-1,-5 0-2,-2 0-11,-2-2-62,-25-22-316</inkml:trace>
  <inkml:trace contextRef="#ctx0" brushRef="#br0" timeOffset="-93123.99">8330 7720 360,'0'0'72,"0"0"7,0 0 31,0 0-21,0 0 7,0 0 25,0-22-17,0 22-46,0 0-38,0 0-10,0 17-8,0 8 9,0 3 7,0 0 8,0-4-9,0-5-6,10-5-5,3-9-3,6 0 3,2-5 2,5 0 2,5 0 4,-4 0-5,-6 0-3,0 0-1,-13 0 1,-1 14-6,-4-3 2,-3 5 1,0 1 1,0 1 1,-16 4-2,-9 2-3,-8-1 0,0 1-39,-4 1-72,0-9-140,6-6-79</inkml:trace>
  <inkml:trace contextRef="#ctx0" brushRef="#br0" timeOffset="-92968.08">8372 7654 729,'0'0'192,"0"0"-188,109-129 121,-71 110-72,-4 6-49,-10 13-4,-11 0-123,1 13-180,-14 17-242</inkml:trace>
  <inkml:trace contextRef="#ctx0" brushRef="#br0" timeOffset="-92688.24">8691 7856 918,'0'0'39,"0"0"-13,0 0 73,84-127-80,-64 89-18,-8-8 4,-12-5-3,0-5-2,0 6 0,-16 11-4,-2 13 1,-2 16-2,1 10 5,0 0-6,6 19 1,2 10 1,4 7-7,4 6 10,3 1 0,0-1 2,23-2-1,6-1 6,2-6-4,-2 1-2,-2-4-14,-2-6-179,1-8-152</inkml:trace>
  <inkml:trace contextRef="#ctx0" brushRef="#br0" timeOffset="-92492.35">9081 7657 902,'0'0'125,"0"0"-117,0 0 38,0 0-14,0 0-19,-31 131 9,31-87-4,0-2-12,0-2-4,-5 3-2,2-1-28,3-4-108,-4-6-165,4-14-259</inkml:trace>
  <inkml:trace contextRef="#ctx0" brushRef="#br0" timeOffset="-92155.54">9355 7772 788,'0'0'203,"0"0"-199,0 0 79,0 0-40,121-23-29,-113 49-4,-8 9 7,0 5 12,-31 5-5,-7 0 0,-2 0-4,8-10-10,11-2 5,13-11-3,8-8-4,0-8 2,39-6-1,25 0 18,27-17 0,16-14-3,1-3-3,-8-2 1,-15-1-11,-21 8 6,-12 6-6,-21 3-4,-17 10-6,-8 5-2,-6 1-8,0 4-70,-22 0-163,-14 0-341</inkml:trace>
  <inkml:trace contextRef="#ctx0" brushRef="#br0" timeOffset="-91457.94">9159 10196 734,'0'0'306,"0"0"-289,0 0 32,0 0 40,0 0-65,120-79-16,-104 79 1,-5 7-4,-11 19 1,0 9 0,-13 2 1,-20 4-3,-2-5 0,2-7-2,7-2-1,19-10-1,0-6 1,7-5-2,0-6 2,4 0-1,23 0 1,6 0 1,7 0 5,-1 0 11,-12 2-4,-8 4 13,-10 0-4,-9 2-2,0 2-2,0 10 1,-23 3-5,-9 2-9,-9-1-4,3-6-2,-2-6-3,10-4-24,0 2-49,6 4-115,15 1-161,9-1-90</inkml:trace>
  <inkml:trace contextRef="#ctx0" brushRef="#br0" timeOffset="-91152.12">9534 10355 872,'0'0'65,"37"-155"-64,-28 79 24,-9 8 18,0 14-32,0 17 38,-23 16 35,2 4-49,-2 9-7,1 5-10,1 3 1,4 0 4,1 0-7,6 8-5,9 14 0,1 10-2,0 6 9,7 3 6,24 3-11,8-5 2,5-1-2,-2-6-3,-3-2-5,-6 5-2,-14-5-3,-3 0-2,-7 2-34,-3-2-100,-4-12-155,-2-8-207</inkml:trace>
  <inkml:trace contextRef="#ctx0" brushRef="#br0" timeOffset="-89252.35">1596 10343 595,'0'0'143,"0"0"-17,0 0 28,0 0-78,0 0-30,0 0-33,-3-29-6,3 52 14,6 0 30,1 3-4,3 1-26,-6-3-4,0 3-3,1-2-10,-3 3-2,0 3-2,-2 3-80,0-2-163,0-3-229</inkml:trace>
  <inkml:trace contextRef="#ctx0" brushRef="#br0" timeOffset="-88812.59">1319 11039 821,'0'0'138,"0"0"-100,0 0 83,0 0-47,0 0-59,0 0-13,0 30 11,-4 11 26,1 2-5,3 1-9,0-6-5,0-6-7,0-6-5,15-12-7,4-6 4,8-8 5,6 0-4,9-15 8,1-22-8,1-7 0,-11-4-2,-8-1 0,-16 3 2,-9 7 1,0 3 5,-18 7-6,-9 7 1,-10 11-7,-7 2-2,3 9 1,-2 0-4,14 2-16,10 16-45,10 0-124,9-1-203,0-12-243</inkml:trace>
  <inkml:trace contextRef="#ctx0" brushRef="#br0" timeOffset="-88248.78">1664 10405 491,'0'0'134,"0"0"-26,0 0 2,0 0-44,0 0-30,0 0-15,0 2-17,0-2-4,4-6-39,21-16-83,6-12-32,12-12-165</inkml:trace>
  <inkml:trace contextRef="#ctx0" brushRef="#br0" timeOffset="-81006.78">3643 8652 106,'0'0'114,"0"0"-80,0 0-6,0 0 15,0 0-6,0 0 2,0 0 7,0 0 6,-10 0-13,5 0-8,5 0-4,0 0-3,-2 0-9,0 0-8,-5 0-5,2 0 0,-1 2-2,-6 15-53,-1 2-159</inkml:trace>
  <inkml:trace contextRef="#ctx0" brushRef="#br0" timeOffset="-80167.49">4021 10926 289,'0'0'45,"0"0"-32,0 0 31,0 0-7,0 0-17,0 0 11,4 0-7,-4 0-16,0 0-8,0 0-53,0 0-91</inkml:trace>
  <inkml:trace contextRef="#ctx0" brushRef="#br0" timeOffset="-50676.42">1700 10411 243,'0'0'55,"0"0"-51,0 0 0,0 0-2,0 0-2,0 0 1,0 0-1,0 0 2,0 0 17,0 0 22,0 0-4,-5 0-11,5 0-6,-2 0 2,0 0 11,2 0 0,0 0-3,0 0 13,0 0 1,0 0 4,0 0-14,0 0 9,0 0-2,0 0-7,0 0-9,0 0 3,0 0-5,0 0-6,0 0-3,0 0 0,0 0 8,0 0 0,0 0 7,0 0-2,0 0-3,0 0-3,0 0-7,0 0-3,0 0-7,0 0-2,0 0 4,-2 0-5,2 0-1,0 0 0,0 0 0,0 0 0,0 0 2,0 0-1,0 0-2,0 0-1,0 0 0,0 0-13,0 0-30,0 0-43,0 0-28,4-2-14,6-4-60,-2 2-22</inkml:trace>
  <inkml:trace contextRef="#ctx0" brushRef="#br0" timeOffset="-74176.3">1742 11233 154,'0'0'95,"0"0"-69,0 0 0,0 0 17,0 0 2,0 0-18,0 0-8,-5-12-4,5 12 0,0 0 1,0 0-9,0 0-4,0 0-2,0 0 0,0 0 0,0 0 4,0 0-3,0 0 8,0 0 0,0 0 5,0 0 1,0 0 8,0 0 9,0 0 0,0 0-8,0 0-7,0 0-7,3 0-3,-3 0-2,0 0 2,0 0-5,0 0 2,0 0 5,0 0-6,0 8 8,0 2-2,0 2 14,0 0-6,0 0-5,0 0-3,2-2-2,1 4 5,-1-2-8,0 2 2,-2-1 1,4-2 2,-4 1-5,4-2 5,-1 5 0,4-3-3,-3 1-2,1 1 2,-1 0 4,-4-3 2,4-1-7,1-4 2,4 1-4,2 0 1,-4 1-2,4 0 2,-8 2-3,3-2 1,0-2-1,-1-2 0,4-2 3,-7 3-3,5-2 3,4-1 1,1-2 3,3 0 5,5 0 0,-3 0 0,-1 0-8,6-10 1,-4 1-4,4-2 4,3-3-5,-5 2-1,0 2 0,1 0 1,-4 0-2,3-1 0,1-1 1,-6 5 0,1-3-1,-1 0 0,3 2 0,0 0-2,-3 0 4,1-1-2,2 2 0,-2-4 1,6 4-1,0-4 0,1 1 0,-2 0-1,2 2 1,-5 3 1,-1-1-1,2-1 0,-1 6 0,-3-2 0,1 3 0,-1 0-1,1 0 1,0 0-1,4 0 1,-3 0 0,3 0 0,1 3 0,-4 1 0,1 1 0,-1 4 1,0-5-3,-2 3 2,-1 0 0,-4-2 0,2 4 0,1-4 0,-3 2 0,5 3 1,-4-5-1,0 3 0,-2-1 0,2-2 0,0 3-1,0 3 2,0-1-2,3 2 2,-3 0-1,1 0 2,0 2-2,-1-1 0,0 2 1,1-1-1,-1 1-1,-2 2 1,2-3 0,-2 2 1,-2 2-1,2-6 0,-1 4 0,-1-3 0,2-1 0,-2-3 0,-3-3 0,3 0 0,-5-1 0,0 1 0,1-3 0,-1 4 0,0-3 1,-2-4-1,3 1 0,-3-1 1,0 0-1,0 0 1,0 0 2,0 0-1,0 0 0,0 0 1,0 0 0,2 0-1,-2 0 1,0 0 0,0 0-1,0-5 0,2-4-1,2-4 0,-2-2 1,3 1-2,-1 2 1,-1 0-1,-1 2 0,0-2 1,3 2-2,-1 0 2,3 2-1,-3 2 0,-2-2 0,3 1-1,2 0 0,-1 0 1,3 0-1,3-4 1,-4 4-1,3 0 1,-1-5 0,-4 7 0,5-1-1,1 0 1,0 2 0,-2 0-1,3 0 1,-4-1 0,-1 2 1,2-3-1,-1 1-1,-1 0 1,-1 3-1,2-1 1,-2 2 0,1 1-1,2 0 0,-3-3 0,1 2 1,-1 1 0,-1-3 0,4 2 0,1 1 0,2 0 0,-2-2 0,-2 0 0,1 0 0,-2 0 0,1 2-3,-1-3 3,4 3 2,-1 0-2,-2 0 0,2 0-4,0 0 8,1 0-4,1 0 0,-6 0 0,6 0-2,-4 0 2,-1 0 0,3 0-3,1 0 3,-1 0 0,-2 0 3,7 0-6,-8 0 4,4 0-3,1 0 1,-4 0 1,1 3 0,0-1 2,2 0-2,-4 2 0,1-4-1,5 4-1,-12-4 2,7 1 0,1 2 0,-2-3 0,7 1 0,-1 2 0,-8-1 0,5 0 0,-4 0 0,4-1 0,-2 1 2,0 1-4,-3-1 2,2 0 0,-2 2 0,0-3 0,1 2 0,5-3 0,1 0 1,-2 0 0,0 0-1,0 0 1,-1 0-2,-2 0 3,3 0-4,-5 0 3,2 0-1,1 0 0,-3-3 0,3 2 1,0 1-1,-2-2 0,-4-4 4,5 0-3,-1-3 0,-2 4-1,3 1 0,-2-4 1,4 2-1,-6 0 0,1 0 1,-1-3 1,-1 4-2,3-1 2,-2-1 0,1 0-1,0-1 0,-1 0 3,-2-2-3,2 6 3,1-1 2,-3 1 4,1 0-4,-3 3 2,4-2 0,-2 3-5,-2 0 6,3-1-8,-3-2 3,0 3 0,0 0 1,0 0-2,0 0-3,0 0 4,2 0 2,-2 0-3,0 0 1,0 0-3,0 0 7,0 0 1,0 0-6,0 0 2,0 0 1,0 0 3,0 0-6,0 0 5,0 0-4,0-2 2,0 2 2,0 0-5,0 0 3,0 0-1,0 0 2,0 0-7,0 0 5,0 0-3,0 0 1,0 0 1,0 0-2,0 0 2,0 0-1,0 0-2,0 0 1,0 0-2,0 0 1,0 0-3,0 0-43,-7 0-113,-11 6-135,0 6-218</inkml:trace>
  <inkml:trace contextRef="#ctx0" brushRef="#br0" timeOffset="-71736.94">3336 12457 285,'0'0'181,"0"0"-152,0 0-24,0 0 34,0 0 19,0 0-42,0-2-15,0 2 2,0 0-3,0 2 7,0 8 26,0 2 12,2-1-2,3 0-21,0 1-1,0-4-8,3 0-1,-2-4-1,4 0 0,5-3 1,1-1 10,3 0-5,4 0-2,4-16 0,4-7-10,9-12-1,0-7 1,0-8-4,0-8-1,-7 0 0,-6 0 0,-4 6 0,-10 6 2,-6 3 2,0 8-4,-7-4 0,0 7 1,0 2-1,0 0 1,0 6-1,0 0 0,-3 6 0,-5 5 1,0 6 0,0 3-1,-1 1-1,-3 2 0,-5-2-1,1 3 1,-1 0-2,5 0-3,1 0 5,-1 0-3,4 7 1,-3 4-3,5 6 2,1 5-2,-4 2 5,0 5 1,6 0 0,-3 5 0,6 7 0,0-1 1,0 8 1,11-3-1,5 1-1,6-1 2,0-1 0,3-4-1,2-5 0,0 0 2,2-5-2,2-5-1,0-6 2,0-3-2,1-3 7,-1-5 4,-4-6 7,-4 0 0,-2-2 1,-3 0-1,-1 0 3,-1 0-1,-5 0-12,-4 0-5,-7 0-2,0 0-1,0 0-41,0 0-94,-20-12-415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3:56:23.5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4257 1223 820,'0'0'185,"0"0"-65,0 0-8,0 0-49,0 0-33,0 0-5,0 0-8,7-59 4,-18 38-11,-7 0-1,-10 0 5,2 1 2,-1 2-5,-1 1 4,5 10-3,-3 5-5,-6 2-4,-11 0-2,-1 23-2,-12 19-1,-6 13 1,2 14 1,2 6 0,16 17-1,13 11-2,17 14 0,12 8 3,10 11 3,32 15-3,7 4 1,-4 3 1,-1-6-1,-22-15 3,-10-19-4,-12-18 4,0-26 1,-28-13 5,-5-18 14,-12-9 8,1-10-7,-5-15-4,0-7-14,2-2 2,3-16-5,3-12-4,12-4-9,12 8-24,9 6-20,8 6-36,0 6-146,10 6-529</inkml:trace>
  <inkml:trace contextRef="#ctx0" brushRef="#br0" timeOffset="441.74">3938 3577 1021,'0'0'268,"0"0"-255,0 0 6,0 0 19,0 0-32,-20 103 0,17-41-2,3-8 0,0-2-4,23-11 2,5-12 0,8-9-2,7-17 0,4-3 7,0-13-4,-1-29 4,-4-16-1,-14 0-1,-16 0 0,-12 16-1,0 11 7,-24 7 12,-16 6-7,-11 4-8,2 4-8,0 3 0,9-2-10,12-2-23,11-15-21,13-19-127,4-25-330</inkml:trace>
  <inkml:trace contextRef="#ctx0" brushRef="#br0" timeOffset="841.69">4528 981 1076,'0'0'135,"0"0"-108,0 0 41,0 0-48,0 0-20,0 0 0,43 61 7,-30-18 10,-3 7-7,-2-2-7,-2-2 0,-3 0-3,-1-11-33,-2-3-149,0-11-106,0-19-178</inkml:trace>
  <inkml:trace contextRef="#ctx0" brushRef="#br0" timeOffset="1021.91">4725 1073 856,'0'0'379,"0"0"-349,0 0 5,0 0-22,0 0-12,0 0 5,31 121 0,-19-82-2,-4-1-2,1 1-2,-3-2-27,-1-3-121,-5-3-120,0-13-159</inkml:trace>
  <inkml:trace contextRef="#ctx0" brushRef="#br0" timeOffset="1253.78">4482 921 1148,'0'0'44,"0"0"-28,0 0 24,186-91-28,-102 69 1,-6 4 18,-13-1-17,-19 16-6,-13 1-7,-14 2-1,-13 0-58,-6 22-116,0 6-172</inkml:trace>
  <inkml:trace contextRef="#ctx0" brushRef="#br0" timeOffset="1696.64">4970 2494 1154,'0'0'106,"0"0"-100,0 0 2,0 0 23,168-94-23,-118 50-6,-11 0 4,-18 0-4,-19 7-2,-2 5 0,-2 0 2,-23 15-2,-10 5-2,-5 12 0,-4 0 2,-1 19 0,5 20 0,7 9 2,4 6 1,11-1 1,5-2-1,11-7 3,2-6-2,6-4-1,24-4-2,10-9 4,8-9 8,1-6 1,2-6 1,-5 0-8,-5-6-6,-7-12-1,-12-6-59,-7-5-117,-12-5-260</inkml:trace>
  <inkml:trace contextRef="#ctx0" brushRef="#br0" timeOffset="1891.55">4905 1787 1288,'0'0'30,"0"0"-26,0 0-8,148-67-7,-84 57-113,-10 8-211,-21 2-194</inkml:trace>
  <inkml:trace contextRef="#ctx0" brushRef="#br0" timeOffset="2220.38">5425 1913 205,'0'0'1025,"0"0"-997,0 0 17,51-112-7,-22 59-27,-2-5-11,-5 2 2,-15 8 0,-6 14 1,-1 12-3,-13 10 0,-18 10-11,-15 2-18,3 0-33,5 14 9,8 11 11,20 0 5,10 3 9,5 3 10,37 6 0,18-3 18,7 0 5,-4-3 10,-14-5-6,-18-4 4,-16 0-2,-15 2-3,0 0 2,-28 6-4,-22 0-6,-1-10-122,4-12-191,16-8-197</inkml:trace>
  <inkml:trace contextRef="#ctx0" brushRef="#br0" timeOffset="2401.28">5898 1407 1251,'0'0'42,"0"0"-30,0 0 20,8 155 0,-5-95-23,-3 3-5,0 0-2,0-2-2,0-1-50,-16-11-193,-8-4-200</inkml:trace>
  <inkml:trace contextRef="#ctx0" brushRef="#br0" timeOffset="2544.2">5823 1690 1113,'0'0'115,"0"0"-115,123-109-4,-49 80-28,2 5-270,-4 14-449</inkml:trace>
  <inkml:trace contextRef="#ctx0" brushRef="#br0" timeOffset="2806.05">7023 1751 1233,'0'0'88,"0"0"-84,0 0 54,-122-20-24,91 33-30,-2 21-1,3 14 4,0 10 1,9 13 3,6 5-2,7 12-7,8 6 1,0-2-3,0 1 0,0-9-48,0-11-52,0-9-142,-25-23-126</inkml:trace>
  <inkml:trace contextRef="#ctx0" brushRef="#br0" timeOffset="3081.89">6463 2484 892,'0'0'143,"0"0"-141,143-142 26,-45 80-28,10-3-1,-4 2-93,-5 3 7,-22 17 16,-19 13 6,-20 13 42,-18 8 23,-18 7 114,-2 2 49,0 0-26,0 0-17,-4 20-68,-14 20-16,7 15 2,-5 6 9,5 3-26,7 3-14,-5-5-6,6-4-1,3-4-13,0-18-59,18-12-116,11-17-203,7-7-311</inkml:trace>
  <inkml:trace contextRef="#ctx0" brushRef="#br0" timeOffset="3286.77">7530 1947 1203,'0'0'188,"0"0"-180,0 0 10,0 0 6,0 166 17,0-67-11,0-1-14,0-6-8,13-13-2,3-14-4,12-12-2,1-16 0,4-13-24,4-21-21,-6-3-43,-12-31-160,-9-13-365</inkml:trace>
  <inkml:trace contextRef="#ctx0" brushRef="#br0" timeOffset="3413.7">7565 2404 853,'0'0'339,"0"0"-289,0 0 29,0 0-61,0 0-18,0 0-125,135-85-159,-97 54-212</inkml:trace>
  <inkml:trace contextRef="#ctx0" brushRef="#br0" timeOffset="3608.59">7958 2075 1093,'0'0'127,"0"0"-57,0 0 11,133 94-40,-98-17-18,-12 8-7,-21 10-8,-2 7-3,-27-3-1,-19-5 1,3-16-5,5-22 0,5-16-20,6-19-23,0-21-82,-4 0-230,-4-23-449</inkml:trace>
  <inkml:trace contextRef="#ctx0" brushRef="#br0" timeOffset="4328.56">8849 2310 1138,'0'0'136,"0"0"-132,0 0 22,-158 38-5,108 3-16,6 10-5,9-1-2,10-6 1,11-2 1,14-8-1,2-10-5,37-12-8,9-12-25,13-5-3,-3-30-10,-7-7 11,-13-4 6,-18-8 35,-15-8 9,-5-10 28,0-9 2,-16 16 17,2 14 4,4 15-21,4 24 5,4 10-12,0 2-22,2 9-10,0 37-12,0 22 3,0 19 7,10 4 2,7-3-3,3-8-67,7-5-164,4-20-107</inkml:trace>
  <inkml:trace contextRef="#ctx0" brushRef="#br0" timeOffset="4547.43">9219 2191 1385,'0'0'36,"0"0"-36,0 0 4,0 107 3,0-28 10,2 2 2,8-14-10,5-5-5,6-8-1,9-13-2,-5-8-2,3-13-11,-1-12-41,-5-8-92,-6-5-239,-14-27-294</inkml:trace>
  <inkml:trace contextRef="#ctx0" brushRef="#br0" timeOffset="4659.37">9248 2484 1184,'0'0'84,"0"0"-58,0 0-26,0 0-1,154-56-108,-59 16-248</inkml:trace>
  <inkml:trace contextRef="#ctx0" brushRef="#br0" timeOffset="4848.26">10077 2099 1385,'0'0'30,"0"0"-23,0 111 27,0-55-7,0 0-22,13 4 0,1-4-4,-5 4-1,-4 6-38,-5 1-68,-3-7-209,-26-16-352</inkml:trace>
  <inkml:trace contextRef="#ctx0" brushRef="#br0" timeOffset="4990.18">9843 2559 1329,'0'0'78,"0"0"-76,0 0 9,177-131-11,-67 79-16,7-2-81,-14-9-275,-13 0-419</inkml:trace>
  <inkml:trace contextRef="#ctx0" brushRef="#br0" timeOffset="5377.97">11823 1263 1170,'0'0'166,"0"0"-153,-58-127 51,19 108 12,-12 11-67,-2 8-9,-10 13 0,1 40-2,-3 31 3,7 28-1,19 31 6,14 23-4,25 25 0,0 18 0,20 0 3,14-4-2,1-19-1,-9-24 4,-14-24 3,-12-26 2,-23-22 4,-34-20 5,-13-20 8,-7-26 0,-2-22-10,4-2-6,1-36-6,12-6-6,15 0-33,25 8-25,14 19-34,8 15-96,14 12-448</inkml:trace>
  <inkml:trace contextRef="#ctx0" brushRef="#br0" timeOffset="5663.82">10938 3932 1154,'0'0'120,"0"0"-109,0 0 51,0 0-31,0 0-17,37 125-9,-32-82-1,-3 3-4,-2-3-10,0-6-63,0-14-125,1-17-166,10-6-257</inkml:trace>
  <inkml:trace contextRef="#ctx0" brushRef="#br0" timeOffset="5827.81">11200 3926 1228,'0'0'137,"0"0"-131,0 0 30,0 0-9,23 134-12,-9-67-13,-7-3-2,1-2-12,-8-10-6,0-10-82,-2-14-153,-24-20-165</inkml:trace>
  <inkml:trace contextRef="#ctx0" brushRef="#br0" timeOffset="5993.71">10654 3980 1261,'0'0'93,"0"0"-88,0 0 29,192-122-16,-71 64-18,-1-3-2,-11 3-30,-13-6-176,-23-7-393</inkml:trace>
  <inkml:trace contextRef="#ctx0" brushRef="#br0" timeOffset="6540.27">12005 788 700,'0'0'103,"0"0"-38,0 0 74,0 0-111,0 0-23,0 0 1,-31 5 4,17-5 3,6-17 8,1-10-2,7 5-13,0-2 11,0 2-7,11 12-10,12 3-2,3 7-3,6 0-2,-3 16 0,0 10 7,-7 8 4,-11-3 2,-7-2-1,-4 5 1,-8-3 1,-28 0 4,-5 1-2,-1-5-3,7-8-1,10-5-3,14-6-1,9-6 3,2-2 1,0 3-2,0-3-3,7 5-11,17 5 5,8 2 6,3 1 2,5 2-2,-5 0 0,-1-1-32,-3-2-169,-3-12-45,-8 0-84</inkml:trace>
  <inkml:trace contextRef="#ctx0" brushRef="#br0" timeOffset="6692.18">12344 952 816,'0'0'204,"0"0"-60,0 0-71,0 0-73,0 0 0,0 0 0,20 75 0,-17-36 0,-3 4-16,2-7-174,0-10-111,4-12-209</inkml:trace>
  <inkml:trace contextRef="#ctx0" brushRef="#br0" timeOffset="6856.09">12558 910 1175,'0'0'111,"0"0"-101,0 0-10,0 0-8,12 105 7,-6-56 2,5 4-2,-7-2-21,-4 2-153,0-11-109,-10-12-220</inkml:trace>
  <inkml:trace contextRef="#ctx0" brushRef="#br0" timeOffset="7030.01">12324 770 768,'0'0'443,"0"0"-429,147-104-13,-51 71 39,5 6-33,-12 11-7,-25 3-19,-32 9-131,-32-2-339</inkml:trace>
  <inkml:trace contextRef="#ctx0" brushRef="#br0" timeOffset="7552.22">13342 2406 1267,'0'0'55,"0"0"-49,81-101-5,-45 57-1,-7-4 0,-16 8-2,-13 6 0,0 8 0,-11 17-2,-20 9 0,-12 5-2,-5 36 3,-4 12 2,4 8 1,11-6 6,24-4 1,13-12 1,2-8-5,38-4 3,18-18 2,16-6 7,10-3-8,3-12-3,-8-17-4,-17-3-89,-24-2-175,-26-7-331</inkml:trace>
  <inkml:trace contextRef="#ctx0" brushRef="#br0" timeOffset="7712.13">13160 1698 224,'0'0'765,"0"0"-752,118-71-13,-28 54-4,-1 8-33,-13 9-172,-17 0-400</inkml:trace>
  <inkml:trace contextRef="#ctx0" brushRef="#br0" timeOffset="8017.49">13737 1809 950,'0'0'151,"0"0"-138,0 0 61,69-150-52,-33 92-21,-7-1 2,-7 9-3,-13 6 7,-9 15-4,0 13-2,-13 11-1,-18 5-9,-9 0-32,-1 16-11,6 11 3,12 6 17,18 2-28,5 2 9,15 1 35,27-4 11,7 2 5,2-2 15,-2 0 34,-14 0-10,-10-1-19,-12-3-13,-13-2 0,0-1-7,0-5-67,-13-8-117,5-11-188</inkml:trace>
  <inkml:trace contextRef="#ctx0" brushRef="#br0" timeOffset="8183.39">14196 1419 928,'0'0'170,"0"0"-112,0 0 56,0 0-114,0 0 8,0 0-8,32 116 18,-24-65-7,-2 2-9,4 2-2,-3 3-45,-7-5-209,0-11-225</inkml:trace>
  <inkml:trace contextRef="#ctx0" brushRef="#br0" timeOffset="8319.54">14186 1706 1138,'0'0'76,"0"0"-74,0 0 8,158-79-10,-54 65-52,4-3-136,-8 9-219</inkml:trace>
  <inkml:trace contextRef="#ctx0" brushRef="#br0" timeOffset="8521.94">15262 1618 1200,'0'0'59,"0"0"-12,0 0 21,0 0-47,-129 90-14,108-40-5,8 1 3,7 7-4,3 2 0,3 10 0,0 10-1,0 7-13,0 5-63,0-6-130,-13-12-266</inkml:trace>
  <inkml:trace contextRef="#ctx0" brushRef="#br0" timeOffset="8781.79">14930 2238 846,'0'0'325,"47"-112"-323,24 53-2,18 3 0,7 10-31,-5 6-46,-19 8-58,-23 11 55,-20 5 80,-18 11 2,-11 3 155,0 2 8,0 0-75,0 0-38,0 23-22,-18 15-16,-2 15 13,0 11-3,2 10-14,5 6-9,4 5-1,6-7-36,3-18-178,0-26-272</inkml:trace>
  <inkml:trace contextRef="#ctx0" brushRef="#br0" timeOffset="8979.68">15731 1824 1284,'0'0'105,"0"0"-96,0 0 13,0 0-21,-25 143 7,9-61 4,5 0-4,9-5-7,2-5 1,0-18-2,13-8-17,12-17-44,6-12-145,-2-15-171</inkml:trace>
  <inkml:trace contextRef="#ctx0" brushRef="#br0" timeOffset="9107.61">15650 2196 1195,'0'0'18,"0"0"-18,0 0-47,149-139-279,-97 101-444</inkml:trace>
  <inkml:trace contextRef="#ctx0" brushRef="#br0" timeOffset="9291.97">16018 1877 899,'0'0'355,"0"0"-348,0 0 22,106 118 60,-65-44-64,-12 7-8,-20 3 2,-9-1-10,-20-11-5,-25-5 1,-10-7-3,-6-7-1,-8-8-1,-14-4-48,-10-19-106,-9-17-337</inkml:trace>
  <inkml:trace contextRef="#ctx0" brushRef="#br0" timeOffset="10132.7">17114 2113 432,'0'0'782,"0"0"-760,0 0 11,-113-18 14,64 42-45,-3 12-2,6 8 0,7 4-2,14-10 0,13-4 1,12-2-5,0-11 3,16-7-11,16-12-25,13-2 4,3-16 6,-6-25-16,-5-12 29,-10-12 16,-17-5 0,-10-4 19,0 2 29,-6 12 12,-7 14 6,1 18-22,6 17 1,2 11-4,2 0-24,2 12-17,0 38-22,0 24 17,14 27 5,-1 9 2,3 1-2,3-12-49,8-24-216,-1-27-408</inkml:trace>
  <inkml:trace contextRef="#ctx0" brushRef="#br0" timeOffset="10343.87">17391 1973 1277,'0'0'129,"0"0"-129,0 0-15,16 112 15,-5-30 9,0 10 2,2-5-1,3-17-2,4-7-8,1-16 1,3-10-1,5-8-19,0-12-78,-5-16-270,-8-1-388</inkml:trace>
  <inkml:trace contextRef="#ctx0" brushRef="#br0" timeOffset="10463.8">17436 2330 1056,'0'0'164,"0"0"-164,0 0-9,0 0-58,204-106-205,-99 58-211</inkml:trace>
  <inkml:trace contextRef="#ctx0" brushRef="#br0" timeOffset="10643.7">18374 1955 1305,'0'0'58,"0"0"-55,0 125 35,0-62-20,2 6-9,14-5-7,-3 2-2,-8-2-2,-5 0-62,0-6-158,-21-10-307</inkml:trace>
  <inkml:trace contextRef="#ctx0" brushRef="#br0" timeOffset="10793.61">18187 2302 1390,'0'0'29,"0"0"-25,0 0-8,134-121-21,-3 67-65,16-2-68,2-6-324</inkml:trace>
  <inkml:trace contextRef="#ctx0" brushRef="#br0" timeOffset="11159.8">19921 1327 1385,'0'0'16,"0"0"-2,-43-112 80,20 96-75,-6 4-19,-16 12 8,-9 0-8,-13 16-6,-2 38 0,1 31 2,7 35 1,14 28 3,18 29 4,23 24 0,6 19 0,24 7 2,20-3-4,5-15 0,-6-17 0,-19-26-2,-24-33 2,0-33 3,-41-34 4,-9-24 17,-7-24-5,0-18-3,-1-12-10,5-27-8,10-7-25,17 7-48,12 11-131,12 14-724</inkml:trace>
  <inkml:trace contextRef="#ctx0" brushRef="#br0" timeOffset="11691.5">18836 4475 767,'0'0'144,"0"0"-144,0 0 101,0 0-8,0 0-83,-132 87-7,108-87 10,1-20-2,12-18 2,9-3 5,2 3-7,11 6-2,17 14-6,8 10 4,0 8-6,3 4 3,-6 25 1,-9 10 4,-11 7-4,-13 7 0,-2-4 3,-31 2 0,-10-7-5,-3-6 3,-1-9-5,0-12 1,9-5-1,6-3 3,11-5 4,8 0 15,8-4 6,5 1-5,0 1-12,26 2-9,17-1 0,8-3-1,3 0-2,-3 0-22,-6 0-78,-4-10-128,-2-10-127,-8-3-174</inkml:trace>
  <inkml:trace contextRef="#ctx0" brushRef="#br0" timeOffset="11822.44">19002 4659 861,'0'0'173,"0"0"-113,0 0 66,0 0-52,0 0-53,27 104-16,-23-80-5,6-6-4,-3 0-82,3-17-165,4-1-142</inkml:trace>
  <inkml:trace contextRef="#ctx0" brushRef="#br0" timeOffset="11977.81">19265 4666 1187,'0'0'102,"0"0"-85,0 0 54,0 0-46,19 125-17,-11-82-8,-3 0-2,-3-6-34,-2-6-117,0-14-174,-11-12-156</inkml:trace>
  <inkml:trace contextRef="#ctx0" brushRef="#br0" timeOffset="12113.73">19008 4616 1238,'0'0'71,"0"0"-63,93-131-8,-15 81 0,6-2-18,-7-10-141,-21-9-354</inkml:trace>
  <inkml:trace contextRef="#ctx0" brushRef="#br0" timeOffset="12603.08">20106 858 622,'0'0'139,"0"0"-128,127 0 42,-87 12-12,-14 8-38,-11 6-6,-15 6-2,0 1 1,-15-4 4,-9 2 3,7-9 3,3-7 6,9-3-10,5 3-2,0 1-3,10-2-6,16 4 6,7-4 3,4-4 17,-4 2 16,-8-2-8,-14-6-11,-9 2-10,-2-4 1,-2 4-5,-32 6-12,-11 6-30,-1-1-103,11-8-199</inkml:trace>
  <inkml:trace contextRef="#ctx0" brushRef="#br0" timeOffset="12780.97">20621 1001 922,'0'0'63,"0"0"-39,0 0-18,0 0 32,54 121-8,-43-66 2,0-3-15,-2-2-13,-2-10-4,-3-10-134,0-14-188</inkml:trace>
  <inkml:trace contextRef="#ctx0" brushRef="#br0" timeOffset="12961.87">20860 1013 964,'0'0'380,"0"0"-370,0 0 0,0 0-10,0 0-14,29 116 14,-14-60 6,5-6-4,-4-4-2,-3-6-27,-10-3-154,-3-14-222</inkml:trace>
  <inkml:trace contextRef="#ctx0" brushRef="#br0" timeOffset="13133.51">20476 776 855,'0'0'261,"0"0"-261,155-41 0,-46 32 9,2-5-9,-4 1-46,-30-17-214</inkml:trace>
  <inkml:trace contextRef="#ctx0" brushRef="#br0" timeOffset="81538.33">1101 6108 1021,'0'0'112,"0"0"-107,0 0 26,0 0 41,0 0-42,0 0-18,31-14-10,-4-16 8,4-6 0,-7-7-4,-8 2-1,-11-3 4,-5 3-4,0 7-4,0 12 2,-1 10 2,-3 8-2,-1 4 7,3 0-10,2 20-9,-2 22-4,2 12 9,0-4 4,0-11-1,22-15-7,9-12 0,10-12-7,3 0-22,-4-14 1,-4-19 1,-11-1-1,-9-4 17,-3-2 19,-9 2 2,-4 0 8,0 8 5,0 12 23,0 11 4,0 7 1,0 0-23,0 35-20,3 34-13,11 33 13,0 29 13,-2 10-1,7 3-7,6-16-4,6-26 0,5-19 0,6-28 3,-2-24-2,-2-15-1,-7-13 3,-2-3 3,-5-31 14,-4-19-3,-11-22-6,-9-14-12,-15-12 0,-41-13-53,-21-2-121,-10 6-274</inkml:trace>
  <inkml:trace contextRef="#ctx0" brushRef="#br0" timeOffset="81660.26">1118 5398 452,'0'0'438,"0"0"-429,0 0-9,0 0-27,174-42-287</inkml:trace>
  <inkml:trace contextRef="#ctx0" brushRef="#br0" timeOffset="81966.09">3049 5460 1125,'0'0'41,"0"0"-24,0 0 100,0 0-60,-129-46-46,106 60-1,1 22-6,-3 16 4,7 10 1,5 6-1,8 5 4,5 1-7,0 4-4,16 6-1,2 7-8,-2 1-66,-14-6-132,-2-10-147,-16-11-218</inkml:trace>
  <inkml:trace contextRef="#ctx0" brushRef="#br0" timeOffset="82117">2523 6396 577,'0'0'413,"0"0"-349,4-144-24,56 88-4,16-2-36,12-5-5,7 2-37,-9 0-101,-6 5-10,-10 8-65,-19 6-37,-11 8 84</inkml:trace>
  <inkml:trace contextRef="#ctx0" brushRef="#br0" timeOffset="82267.34">3205 5715 423,'0'0'300,"0"0"-48,0 0-96,0 0-41,0 0-36,0 0-40,-23 4-28,12 47-10,-3 21 5,6 9 2,3 5-7,5-3 0,0-9-2,0-6-26,8-11-64,9-12-166,0-14-121</inkml:trace>
  <inkml:trace contextRef="#ctx0" brushRef="#br0" timeOffset="82483.22">3448 5799 1237,'0'0'132,"0"0"-126,0 0 1,0 0-5,0 121 6,0-46 6,0 2-4,10-11-7,11-8-3,6-12 2,6-13-1,7-10-1,3-11-17,-3-12-37,-11 0-20,-11-12-214,-16-20-155</inkml:trace>
  <inkml:trace contextRef="#ctx0" brushRef="#br0" timeOffset="82603.15">3381 6096 918,'0'0'24,"0"0"-24,0 0-5,106-108-67,-50 67-147,-2 1-157</inkml:trace>
  <inkml:trace contextRef="#ctx0" brushRef="#br0" timeOffset="82774.05">3824 5781 617,'0'0'107,"0"0"46,81 105 38,-52-50-60,-5 6-45,-7 4-44,-9 1-14,-8-1-13,0-5-4,-12-8-6,-7-8 0,-2-16-5,3-15-44,-1-13-111,9-13-156,10-24-502</inkml:trace>
  <inkml:trace contextRef="#ctx0" brushRef="#br0" timeOffset="83135.61">4675 5992 1251,'0'0'142,"0"0"-142,0 0 1,0 0 22,0 118-9,0-72-8,0-8-4,4-3-1,4-3-1,3-11 0,5-5-16,1-12-8,10-4 5,6-11 8,3-24-9,3-5-1,-4 2 6,-8 5 13,-2 18 2,-6 3 6,-1 10 27,1 2-19,2 0 1,-3 8 1,-3 8-8,-3 0-7,-10 2 2,-2 8-3,0 8-23,-27 7-61,-15-2-261,-11-11-524</inkml:trace>
  <inkml:trace contextRef="#ctx0" brushRef="#br0" timeOffset="83271.53">4765 5650 1072,'0'0'1,"0"0"-1,0 0-68,0 0-82,0 0-212</inkml:trace>
  <inkml:trace contextRef="#ctx0" brushRef="#br0" timeOffset="83703.78">5883 6011 1136,'0'0'127,"0"0"-111,0 0 69,-122 67-44,93-25-30,-1 6-7,10 1-4,8 4 2,3-11-1,9-5-1,0-12 0,27-10-21,15-13-2,7-2 11,0-28-9,0-16-4,-13-9-7,-9-1 24,-13 8 8,-12 8 7,-2 14 21,0 14 18,0 10-2,0 0-23,0 7-13,0 17-5,-2 8 6,2 2 4,0-11-5,21 1-5,20-10 1,5-10-1,12-4 1,5 0 0,-5-24-4,-7-5-14,-18 0-26,-26-3-39,-7-4-341</inkml:trace>
  <inkml:trace contextRef="#ctx0" brushRef="#br0" timeOffset="84261.47">6769 6097 1093,'0'0'204,"0"0"-184,0 0 30,0 0-24,0 0-18,-7 185 28,21-95-6,-1 5-12,-2-5-8,1 2-7,-10-1-1,-2-6-2,0-3-19,0-13-39,0-17-53,-7-23-187,-7-29-106</inkml:trace>
  <inkml:trace contextRef="#ctx0" brushRef="#br0" timeOffset="84425.37">6776 6154 786,'0'0'156,"87"-111"-39,-33 88 27,-1 14-73,-14 9-35,-12 0-11,-20 25-18,-7 14-6,-9 18 6,-37 14-7,-1 1-71,-3-1-195,15-17-152</inkml:trace>
  <inkml:trace contextRef="#ctx0" brushRef="#br0" timeOffset="85271.68">7271 6133 954,'0'0'97,"0"0"-88,37-127 93,-37 100-31,0 11-42,0 8 6,0 4-9,-10 4-8,-9 0-12,2 4-5,-3 20-1,-4 6 0,10 9 3,2 0 0,12 6-2,0-1 0,7-3-1,17-4 0,5-9 0,0-12-7,3-7-1,-3-9 0,2 0 5,0-25 1,-2-13 0,-4-8-2,-11-7 2,-8 0-14,-6 7-11,0 11 9,0 17 10,0 13 3,0 2-6,0 3-26,0 3-48,0 23 20,9 8 52,11 8 13,9 4 0,0 0 3,6-4-2,1-8-1,0-8 1,-1-10 4,-2-9-3,8-7 4,-5 0 9,4-27-7,0-11 0,-8-6-7,-6-4 0,-8 8 0,-12 8 1,-4 14 8,-2 10 53,0 8 22,0 0-38,0 14-39,-6 16-7,-1 10 0,5 0 9,2-6-9,0-4-1,25-6 4,2-4-4,6-12-3,7-8 0,4 0-20,1-26-5,-5-4-6,-8-3-6,-8 4 17,-13 7 10,-6 6 13,-5 10 0,0 6 23,0 0 16,0 3-27,-10 21-12,4 5 0,3-1 2,3-2-2,3-5-1,19-12-1,12-4 2,7-5 0,5-7 0,-6-21 3,-7-2-2,-11-2 3,-15-4 1,-7-2 3,0-2 6,-25 1-4,-6 16 0,2 13-10,-6 10-3,3 5-49,3 26-111,8-2-146,13-2-343</inkml:trace>
  <inkml:trace contextRef="#ctx0" brushRef="#br0" timeOffset="85669.46">8811 6009 1202,'0'0'6,"0"0"-2,0 0 44,-117 97-41,107-58-5,5 0-1,5-3-1,0-6-1,8-5-3,15-12-11,8-9-2,6-4-9,-2-5-9,-6-28 13,-7-9 6,-12-13 13,-10-6 3,0-14 7,0-11 8,-16-4 3,-2 10 10,0 22 20,7 24 22,5 24-8,0 10-2,6 0-45,0 37-15,0 18 0,10 18 7,3 6-1,7 6-3,0 2-1,-2 2-2,0-5-1,-5-10-33,-2-9-71,2-21-100,-1-26-120,-6-18-296</inkml:trace>
  <inkml:trace contextRef="#ctx0" brushRef="#br0" timeOffset="85813.37">9148 6168 1169,'0'0'56,"0"0"-55,0 0 34,0 0-27,18 136-8,-14-91-60,-4 5-131,0-7-135</inkml:trace>
  <inkml:trace contextRef="#ctx0" brushRef="#br0" timeOffset="86061.23">9705 6148 1210,'0'0'70,"0"0"-4,0 0 2,0 0-58,0 0-5,-129 116-1,104-68-1,14 5 6,11-5-3,0-8-4,28-10 2,17-10-2,7-15-2,4-5-1,-3-1-18,-6-32-26,-10-9-93,-16-9-266</inkml:trace>
  <inkml:trace contextRef="#ctx0" brushRef="#br0" timeOffset="86190.16">9503 5721 1211,'0'0'42,"0"0"-40,0 0-2,0 0-185,-119-29-691</inkml:trace>
  <inkml:trace contextRef="#ctx0" brushRef="#br0" timeOffset="86332.08">8055 5717 1316,'0'0'0,"0"0"-135,0 0 55,0 0-615</inkml:trace>
  <inkml:trace contextRef="#ctx0" brushRef="#br0" timeOffset="87117.95">10436 5967 1198,'0'0'66,"0"0"-65,0 0 21,33 134 21,-17-29 18,-10 22-31,-3 12-9,1 18-6,4-4-8,7-17-4,6-22-1,14-29 0,-10-25 0,5-25-2,-8-14-5,-4-21-1,1-6-3,-11-39 7,-8-24-1,0-22-3,-22-24-3,-20-8-13,1-4 6,3 9 0,11 20-1,19 20 15,8 15 0,0 19 2,30 12-3,9 11 0,1 14 2,4 7-2,-4 4 2,-1 25 1,-10 6 5,-12 5 0,-7-2-3,-10-3-2,0-12 0,0-10 0,0-8 1,0-5 0,0-11 4,0-31-5,0-11-20,6 2 5,9 14 15,4 13 0,1 10 6,2 12 7,4 2 2,6 0-4,-1 22-4,-2 8 0,-5 6-7,-3 8 0,-6 0-1,-1 3-36,1-9-109,3-12-166,0-23-23</inkml:trace>
  <inkml:trace contextRef="#ctx0" brushRef="#br0" timeOffset="87521.5">11511 6118 1062,'0'0'157,"0"0"-154,0 0 56,0 0-29,-21 118-22,16-70 3,5-2-9,0-4 0,0-7 1,10-7-2,12-13-1,7-8-4,3-7-7,5-12-1,-4-20-22,-1-9 3,-8 3-10,-5 2 13,-11 6 19,-3 14 9,-5 10 1,0 4 19,0 2 29,0 10-39,0 18-7,0 9 5,0-2 0,10-3-3,25-9 2,9-7 8,7-9 4,5-7 8,-7-2 7,-13-21-10,-8-16-8,-18 1-11,-10-5 0,0 0-5,-29 11-21,-2 14-62,-4 15-229,0 3-330</inkml:trace>
  <inkml:trace contextRef="#ctx0" brushRef="#br0" timeOffset="88323.35">12132 6333 1156,'0'0'26,"0"0"-22,83-121 40,-63 80-41,-9 6 2,-11 9-1,0 12 2,0 10 36,0 4 20,-6 0-32,-8 12-23,-1 20-5,2 10-2,7 6-2,6 1 2,0-2 1,6-2-1,22-9-4,3-12-13,14-16-15,4-8-1,4-22 7,2-17-17,-4-13-25,-12-9 19,-18-4 11,-13-11 16,-8 4 14,0 2 8,0 19 8,-13 19 35,0 18 30,6 14 16,-5 0-33,2 24-54,-1 18 2,-7 13 2,9 7 2,9-2 0,0 2-5,4-4-3,23-4 3,4-11-2,9-16-1,5-13-6,1-14-7,6 0 0,-6-29-25,-3-12-8,-9-7-30,-10-4 11,-11-4 6,-8-6 14,-1 4 9,-4 0 16,0 7 20,0 13 0,0 10 8,0 14 11,0 12 23,0 2-35,0 14 1,0 20-8,0 5 58,0 7-36,12-3 9,3 2 0,-1-3-14,-6 0-5,-1-1-11,-1-8 3,-3-5-2,2-12-4,-3-12-4,4-4-7,7-2 10,8-18-2,3-1-18,3 8 18,0 9 0,0 4-1,4 0 6,-2 10 0,5 4 2,-3-6 3,4-8 3,3 0 2,2-4-2,-1-19-2,-4 0-6,-13-3-41,-11 3-124,-11 0-69,-4 2-282</inkml:trace>
  <inkml:trace contextRef="#ctx0" brushRef="#br0" timeOffset="88461.27">12658 6132 993,'0'0'118,"0"0"-117,0 0-1,137-100-1,-98 65-271,-23 8-489</inkml:trace>
  <inkml:trace contextRef="#ctx0" brushRef="#br0" timeOffset="88603.19">11943 5700 1243,'0'0'0,"0"0"-38,0 0 19,0 0-579</inkml:trace>
  <inkml:trace contextRef="#ctx0" brushRef="#br0" timeOffset="89060.93">14114 6346 1062,'0'0'208,"0"0"-195,0 0-2,0 111 68,0-39-42,0 10-14,0 1-7,1 7-9,3 1-5,-4-2-2,0-8-6,0-18-43,-12-10-40,1-25-144,-7-27-116,5-4-146</inkml:trace>
  <inkml:trace contextRef="#ctx0" brushRef="#br0" timeOffset="89219.83">14092 6309 813,'0'0'194,"0"0"-12,134-123-40,-87 113-88,-10 10-20,-16 2-19,-15 30-13,-6 12-1,-21 12-1,-14 4-20,-7 7-49,4-7-152,9-11-159</inkml:trace>
  <inkml:trace contextRef="#ctx0" brushRef="#br0" timeOffset="90088.18">14551 6413 822,'0'0'100,"0"0"-96,80-138 118,-68 105-80,-10 7-20,-2 8 5,0 4 27,-2 6 4,-12 3-13,-1 5-10,-4 0-9,2 20-17,1 9-4,5 9 0,7 2-2,4 0 0,0 3-2,13-6 0,14-6-1,6-8 0,3-16 0,2-7-1,4 0-2,-4-30-3,-4-10-3,1-11-5,-13-5 5,-13 4-19,-6 2-20,-3 14-8,0 14 11,0 8 17,-5 14-8,3 0-24,2 0-39,0 17 59,0 6 22,2 0 6,16 2 12,4-1 0,3-3 5,-1 2-5,1 2 0,-5-6 3,-1 3-2,0-4 0,-3-4-1,1-4 0,-1-10 4,0 0-2,8-11-2,1-17 0,1 1 0,-6-1 1,-6 8 1,-6 8 12,-4 4 17,-1 6 30,-3 2 15,0 0-37,0 0-26,0 10-12,0 15-1,0-2 3,0 1-1,4-4-1,12-6-2,7-5-1,2-8-9,0-1-10,4-1-22,-2-22-18,-2-2 18,-9-1 33,-5 7 10,-5 6 6,-3 10 38,-3 3 54,0 0-43,0 0-29,0 12-22,0 8 1,0 2-3,0-2-1,4-6 1,14-4-2,7-6-5,8-4-5,5 0 8,-1-18-1,-4-5 1,-13-1 2,-3-7 3,-17-3 3,0 0 4,0 4 13,-22 6 5,1 13-5,-3 11-11,-2 0-12,-1 0-5,0 21-52,4 4-88,5 0-120,14-5-378</inkml:trace>
  <inkml:trace contextRef="#ctx0" brushRef="#br0" timeOffset="90483.96">15891 6191 1194,'0'0'16,"0"0"30,0 0 12,0 0-52,-114 104-6,101-66 1,9-1-1,4-3 0,0-10-24,19-3-45,10-17-1,14-4 33,1-11-11,-2-22 14,-1-8 33,-12-11-9,-12-6 10,-5-9 1,-12-11 27,0 4-2,-3 13 2,-12 12 35,2 27 56,-3 15-53,3 7-11,-1 9-28,3 31-21,5 17 4,6 15 10,0 4-5,13-1-5,16 3-4,4-6-4,2-6-2,-3-11-7,-12-9-33,-16-11-46,-4-12-165,-38-12-288</inkml:trace>
  <inkml:trace contextRef="#ctx0" brushRef="#br0" timeOffset="90620.87">15168 6020 1362,'0'0'0,"0"0"1,0 0-6,0 0-28,40-104-404</inkml:trace>
  <inkml:trace contextRef="#ctx0" brushRef="#br0" timeOffset="90981.52">16985 5854 1035,'0'0'283,"0"0"-279,136-21 40,-47 7 11,16 0-32,0-2-15,-2 4 6,-14-4-7,-22 4-3,-27 6-4,-22 1-5,-15 5-34,-3-3-21,-13 3-84,-22 0-170,-12-2-123</inkml:trace>
  <inkml:trace contextRef="#ctx0" brushRef="#br0" timeOffset="91213.39">17411 5859 884,'0'0'133,"-3"102"13,3-24 2,5 8-91,6 9-7,-1 5-13,-6-6-5,-4-3-8,0-15-4,0-16-5,0-16-6,0-18 2,0-13-10,0-13 0,0 0-1,0-21-5,0-12-40,0-10-63,-7-3-146,-2-3-390</inkml:trace>
  <inkml:trace contextRef="#ctx0" brushRef="#br0" timeOffset="93230.13">5097 8485 671,'0'0'206,"0"0"-100,0 0 36,0 0-55,0 0-54,0 0-24,-44-5-8,44 51-1,0 14 3,0-4-1,2-9 3,11-5-4,7-10 0,2-8-1,1-9-1,3-10 0,3-5-19,0-6-14,2-22 8,-6-14 8,-2-11 3,-13-5-2,0-10 11,-10 1 0,0 4 2,0 6 4,0 20 6,0 12-4,0 11 9,0 13 12,0 1 4,0 0-18,0 5-9,0 24 0,17 17 1,4 18 9,6 8 4,-7 8 0,2-5-3,-3-8 7,-9-12-12,-4-13-3,4-12 0,-8-9 2,0-14-4,-2-7 2,2 0 7,2-24 11,12-28-6,6-9-15,3-5 1,2 12-3,-5 16 2,2 14-4,1 14 0,-3 10 1,-1 0-10,-2 22 9,-5 14 1,1 4-1,1 3 3,-5-3-9,5-10-21,1-11 1,-1-8-1,4-11 3,4 0 5,5-16 9,5-17-1,-5-8 4,-4-8-6,-9-1 10,-6-6 2,-10 5 1,0 10 4,0 11 2,0 18 3,-4 12 15,-8 0 0,-1 8-18,3 26-2,-11 9-6,10 13 6,8-5 6,3 0 1,0-8 3,24-3-3,6-7-6,3-12 0,1-6 3,4-10 0,0-5 6,-5 0-4,1-21 1,-10-2 0,-6-7 10,-4 2 8,-6 2-4,-6 8 1,0 9-11,-2 7-3,0 2-3,0 0-5,0 0-1,0 0-2,0 0 3,0 0 0,0-10 4,0-15-2,0-3-2,12-4-4,13 1 2,1 11 1,3 8-1,0 12-1,2 0 3,-2 21 0,0 11 6,-6 10 2,-7-4-3,-8 3-4,-8 1-2,0-1 1,-4 0-70,-18-3-63,-10-8-199,-1-9-302</inkml:trace>
  <inkml:trace contextRef="#ctx0" brushRef="#br0" timeOffset="93411.02">4937 8640 1239,'0'0'0,"0"0"-28,0 0 26,0 0-52,162-112-163,-61 95-163</inkml:trace>
  <inkml:trace contextRef="#ctx0" brushRef="#br0" timeOffset="93777.81">7692 8351 1037,'0'0'96,"0"0"-89,0 0 19,0 165 41,-4-92-28,2 1-7,2-4-10,0-6-7,0-6-9,17-18 5,5-8-8,7-15 5,8-12-2,9-5-1,5-5-1,2-26-4,3-5-83,-6-8-240,-13-7-488</inkml:trace>
  <inkml:trace contextRef="#ctx0" brushRef="#br0" timeOffset="93965.7">8425 8310 1274,'0'0'7,"0"0"-4,189-53 28,-116 34-17,-9 4-14,-20 7-2,-19 4-101,-19 1-149,-6 3-247</inkml:trace>
  <inkml:trace contextRef="#ctx0" brushRef="#br0" timeOffset="94219.56">8417 8441 989,'0'0'71,"-24"119"-3,24-48 78,0-4-90,0 5-20,12 1-12,0 3-3,-2 4 2,-4-4-10,9-9-5,-2-11-1,0-19 3,5-6-3,2-9-3,7-12-1,2-3-3,7-7 6,1 0-6,9-23-26,0-3-68,5-6-257,-2-3-302</inkml:trace>
  <inkml:trace contextRef="#ctx0" brushRef="#br0" timeOffset="94511.39">9620 8351 1243,'0'0'28,"0"0"-11,-115-41 53,77 41-53,10 0-14,2 19 1,-1 16 1,5 15 4,-1 10-1,6 9 3,9 3 6,8-5-9,0 0 2,11-2-7,15 0-1,-2 3-2,-4-2-16,-10 3-26,-7-7-112,-3-8-173,-15-14-180</inkml:trace>
  <inkml:trace contextRef="#ctx0" brushRef="#br0" timeOffset="94655.31">9042 9150 1096,'0'0'88,"0"0"-77,74-118 47,0 65-49,11-3-9,7-7-56,8-3-124,0-2-42,-14-1-100</inkml:trace>
  <inkml:trace contextRef="#ctx0" brushRef="#br0" timeOffset="94843.2">9875 8318 822,'0'0'205,"0"0"-120,0 0 31,0 0-71,0 0 4,-6 174 8,6-94-17,0 5-19,0-11-6,0-4-12,10-6 1,3-8-4,1-12-5,1-12-41,1-14-80,-4-16-211,5-2-204</inkml:trace>
  <inkml:trace contextRef="#ctx0" brushRef="#br0" timeOffset="95083.06">10126 8488 1299,'0'0'54,"0"0"-53,0 0 23,2 120 8,7-50-7,-2 8-12,2 3-8,0-7 3,5-9-8,5-16 3,4-18-2,6-12 0,2-19-1,4 0-2,1-18-23,-5-12-19,-10-4-56,-11-2-93,-10 0-243</inkml:trace>
  <inkml:trace contextRef="#ctx0" brushRef="#br0" timeOffset="95224.6">10069 8845 1058,'0'0'39,"0"0"-38,126-66 13,-71 43-14,-7 0-133,-12-2-203</inkml:trace>
  <inkml:trace contextRef="#ctx0" brushRef="#br0" timeOffset="95441.47">10427 8492 1046,'0'0'145,"0"0"-96,0 0 47,136 7-55,-91 32-13,1 15-2,-9 4-5,-14 7-5,-13 2 7,-10 2-13,0-1 2,-18-9-8,-3-15 0,4-13-4,-1-16 0,0-15-12,0 0-48,-2-36-121,-4-23-386</inkml:trace>
  <inkml:trace contextRef="#ctx0" brushRef="#br0" timeOffset="95824.26">10599 8156 1152,'0'0'31,"129"-43"-28,-42 23 38,7 5-3,-7 3-29,-12 10-4,-15 2-5,-12 0 2,-17 14-2,-17 12 2,-3 13 12,-7 12 18,-2 20 15,4 18-9,3 17-2,9 6-4,5 1-3,-2-1-6,-2-6-9,-13-3-3,-6-10-4,-4-8 12,-27-15-4,-12-12 6,-6-16-2,-9-14-3,-6-13-10,3-15-2,1 0-4,7-5-9,11-19-24,6-5-16,20-14-34,16-11-129,0-8-587</inkml:trace>
  <inkml:trace contextRef="#ctx0" brushRef="#br0" timeOffset="96000.15">12092 8712 1305,'0'0'45,"130"-62"-42,-64 32 13,-3 8-16,-23 2-64,-18 11-305</inkml:trace>
  <inkml:trace contextRef="#ctx0" brushRef="#br0" timeOffset="96162.06">12144 8983 1102,'0'0'200,"0"0"-183,123-5 69,-59-20-57,-4-1-28,-9 2-1,-15 7-18,-15 5-20,-16 3-98,-5-1-373</inkml:trace>
  <inkml:trace contextRef="#ctx0" brushRef="#br0" timeOffset="96741.73">15095 8139 997,'0'0'118,"0"0"-9,0 0-21,0 0-68,0 0 18,2 167 22,5-87-23,1-6-23,2 0-8,1-7-6,-2-11 0,-3-6-16,-1-8-49,-5-9-81,0-1-172,0-11-179</inkml:trace>
  <inkml:trace contextRef="#ctx0" brushRef="#br0" timeOffset="97083.53">14043 9124 933,'0'0'64,"0"0"22,0 0 45,0 0-65,0 0-32,0 0 37,251 60-35,-31-60-17,56 0 5,43-10-10,26-7-6,19 4-5,-4-3 9,-13-2 8,-28-2-5,-47-2-5,-60 2 1,-64 4-3,-59 1 0,-42 8-7,-30-1-1,-17 1 0,0 0-22,-35-3-36,-30 1-38,-30 5-141,-28 4-297</inkml:trace>
  <inkml:trace contextRef="#ctx0" brushRef="#br0" timeOffset="97543.27">14063 9988 66,'0'0'941,"0"0"-919,12 139 95,-4-66 24,-1 6-87,-1-3-17,-1-1-13,-1-15-4,0-4-7,-1-12-4,-3-10-9,0-8 0,0-8-4,0-10-43,0-4-80,0-4-106,0-8-67</inkml:trace>
  <inkml:trace contextRef="#ctx0" brushRef="#br0" timeOffset="97843.38">14567 10483 1034,'0'0'81,"0"0"-65,0 0 114,0 0-82,165 14-27,-109-12-2,-1-2-15,-6 4-4,-4 0-1,-7 0-92,-7-4-199,0 0-278</inkml:trace>
  <inkml:trace contextRef="#ctx0" brushRef="#br0" timeOffset="98420.05">15739 10401 928,'0'0'152,"0"0"-137,0 0 100,0 0-54,0 0-37,0 0 1,123 2-8,-88-28-6,0-8-8,-5-4-1,-10-2 1,-11-1-2,-9 7 0,-2 3 1,-21 8 0,-11 11-2,-3 10 0,-5 2-1,-9 14 0,0 14 1,4 6 0,4 7 0,12 11 0,11 6 8,13 4-5,7-2 3,3-6-2,28-8 4,13-9 10,12-9-2,9-16 7,5-10 0,5-2-2,-6-7-14,-12-12 0,-12 3-3,-11-2-4,-13 1-18,-10-1-50,1-6-115,-8-5-355</inkml:trace>
  <inkml:trace contextRef="#ctx0" brushRef="#br0" timeOffset="98906.77">15374 9786 593,'0'0'71,"0"0"-29,0 0 89,0 0-51,0 0-26,0 0 47,69-12-17,-29 7-12,-2-1-19,0 0-24,-9 2-14,-7-2-15,-2 4 0,-4-3-46,1-4-126,-1-3-254</inkml:trace>
  <inkml:trace contextRef="#ctx0" brushRef="#br0" timeOffset="99453.34">15909 9815 563,'0'0'125,"0"0"-42,0 0 67,0 0-93,0 0-27,0 0 12,74-133-2,-54 82-29,-1-2-1,-5 4 13,-3 6 4,-9 14 7,-2 7 4,0 5-20,-7 8-12,-13 6-3,-5 3-3,-3 0-3,1 10 0,5 10 0,4 1-5,11 1 5,7 2-1,0-2-2,11 2-3,18-2-3,12 0-2,7 0 5,4-1 8,2 2 0,-11-5 2,-4 4-1,-15-4 5,-8 5 9,-16 0 2,0 1 6,-20 7 0,-22-2-5,-3 0-15,0-3 1,18-6-3,5-12-19,13-6-71,5-2-85,4-10-118</inkml:trace>
  <inkml:trace contextRef="#ctx0" brushRef="#br0" timeOffset="99930.04">16330 9539 702,'0'0'90,"0"0"18,0 0-21,0 0-56,118-24 31,-64 10-22,-1 2 18,5-3-17,-7 6 5,-6 2-19,-12 2-12,-14 2-9,-11 1-6,-6 0-39,-2 2-109,0 0-82,-13 0-3,-11 0-205</inkml:trace>
  <inkml:trace contextRef="#ctx0" brushRef="#br0" timeOffset="100323.62">16570 9529 347,'0'0'56,"0"0"8,0 0 41,0 0-21,0 0 4,0 0 20,0 0-2,0 0-19,0 14-27,2 16 42,8 14-25,1 7-34,-2 0-4,-2 7-15,-1-5-3,-6-5-3,3-7-1,-3-4-4,0-11 4,0-9-7,0-5-2,0-9-3,0-3-2,0 0 0,0 0 0,0 0-3,0 0-13,0-6-51,0-14-105,0-8-295</inkml:trace>
  <inkml:trace contextRef="#ctx0" brushRef="#br0" timeOffset="101360.29">19256 7492 912,'0'0'251,"0"0"-237,0 0 62,0 0 22,0 0-76,0 0-13,-133-77-2,72 71-3,-1 6-1,2 0 2,0 14 2,3 21-4,3 18 10,2 22-6,12 25 10,9 26-1,15 31 5,16 27 4,2 27-7,40 15-7,22 12-4,5-10-2,7-14 2,-10-22 0,-15-32-1,-22-25 3,-27-24 2,-2-28 7,-37-20 5,-15-25-4,-10-33-3,-9-5-6,0-25-5,1-19-3,17 4-2,18 8-7,14 14-17,13 13-17,8 5-17,0 5-33,0 29-151,4 12-124,11 14-112</inkml:trace>
  <inkml:trace contextRef="#ctx0" brushRef="#br0" timeOffset="101780.05">18827 10805 995,'0'0'232,"0"0"-231,0 0 93,0 0-32,-10 117-49,10-77-3,12 2 1,7-2-5,6-3 0,4-8-4,2-10-1,10-15 2,3-4 1,0-16 0,-3-23-2,-5-10 0,-16-9 0,-11-4-1,-9 1 0,-5 6 1,-24 9 2,-11 17 14,-4 12 9,-6 10-14,-1 7-4,9 0-8,2 0-2,6 7 3,10 0-4,5-3-24,9-4-41,3-6-93,3-28-317</inkml:trace>
  <inkml:trace contextRef="#ctx0" brushRef="#br0" timeOffset="102312.75">19154 6892 809,'0'0'112,"0"0"-77,0 0 96,0 0-67,0 0-40,151-82 13,-83 61 7,3-1-7,0 0-3,1 1-7,-7 2-10,-14 8-12,-18 1-3,-20 5-2,-13 5-25,0 0-99,-20 0-154,-22 18-3,-8 2-257</inkml:trace>
  <inkml:trace contextRef="#ctx0" brushRef="#br0" timeOffset="102500.64">19476 6829 716,'0'0'89,"0"0"5,-1 105 88,1-47-109,0 2 10,0 1-18,0 1-25,0-6-16,0-2-1,0-4-22,-6-6 1,-1-6-2,1-6-13,6-7-81,0-14-146,0-11-280</inkml:trace>
  <inkml:trace contextRef="#ctx0" brushRef="#br0" timeOffset="105981.35">20015 8722 828,'0'0'91,"0"0"-68,0 0 118,0 0-85,0 0-20,0 0 10,0 0-11,152-14-19,-115-18 0,-2-4-11,-7-3 3,-15 0-6,-8-1-2,-5 4-16,-8 10-2,-19 6 9,-6 12 2,-5 8-4,-2 0 4,0 14-2,2 18 8,5 10 0,6 14-2,5 6 3,9 7 0,8-3 6,5-8-1,0-8 1,27-10 2,9-10 7,9-10 1,7-10 2,9-10-4,3 0 2,2-22-5,-9-5-6,-8-2-5,-17 5-16,-10 2-72,-14-2-101,-8 5-192</inkml:trace>
  <inkml:trace contextRef="#ctx0" brushRef="#br0" timeOffset="106267.18">20011 8168 1009,'0'0'94,"0"0"-92,0 0 28,0 0 29,113-3-46,-58-5-1,-1-4 5,-4 0-17,-13 3-4,-8-4-131,-11-1-237</inkml:trace>
  <inkml:trace contextRef="#ctx0" brushRef="#br0" timeOffset="106671.95">20526 8247 854,'0'0'220,"0"0"-204,0 0-2,91-130 36,-60 82-46,-8-1 0,-6 0 3,-11 9 5,-6 8-3,0 11-1,-8 10 6,-13 4-7,-5 7-7,-3 0-7,-1 18-25,7 8 0,6 1 3,13-1 11,4-4-4,0 2 0,25-4 8,13 0 13,7-2 1,-1-1 3,3 4 5,-10 2 0,-7-2 24,-11 4-22,-11-2 0,-8 1-2,0 6 1,-21-1-4,-10 0-5,0-4-46,4-9-112,5-14-35,6-2-155</inkml:trace>
  <inkml:trace contextRef="#ctx0" brushRef="#br0" timeOffset="106950.79">20958 7744 1144,'0'0'10,"0"0"3,0 0 34,0 0-10,33 141 8,-18-83-12,1 6 4,-6 0-17,1-8-5,-1-6-2,-1-12-7,2-8-2,3-10-3,2-8 3,1-12-3,1 0-1,0-7-20,4-18-29,-4-3-116,-5 0-159,-9-2-322</inkml:trace>
  <inkml:trace contextRef="#ctx0" brushRef="#br0" timeOffset="107130.69">21002 8071 1054,'0'0'172,"0"0"-163,0 0 38,0 0-1,125-71-39,-82 56-7,-12 2 0,-11 6-7,-13 3-82,-7 1-180,0-1-172</inkml:trace>
  <inkml:trace contextRef="#ctx0" brushRef="#br0" timeOffset="107699.38">22380 8207 920,'0'0'42,"0"0"-17,0 0 35,0 0 18,-134-54-64,107 54-3,5 0 27,2 0-12,2 12 4,-2 20 6,0 11-14,5 13 7,7 13-3,6 6-3,2 5-8,0 1-1,8-9-8,11-6-1,-3-6-4,-1-8 0,-3-4-1,-9-6-1,1-4-12,-4-4-18,0-6-54,0-4-94,-17-7-166,-4-9-237</inkml:trace>
  <inkml:trace contextRef="#ctx0" brushRef="#br0" timeOffset="107865.62">21865 9010 1051,'0'0'81,"0"0"-70,0 0 55,87-131-24,-20 95-42,6 0-8,8-1-31,-4-2-37,-7-2-65,-10 3-81,-14 1-210</inkml:trace>
  <inkml:trace contextRef="#ctx0" brushRef="#br0" timeOffset="108090.75">22578 8288 995,'0'0'117,"0"0"-48,0 0 52,0 0-70,0 0-37,-60 107 10,50-40 4,7 3-3,3 4-4,0 1-8,0 0-9,0-8-1,6-7-3,7-8-1,3-18-20,-3-10-28,3-14-47,3-10-107,-2-1-126,1-30-170</inkml:trace>
  <inkml:trace contextRef="#ctx0" brushRef="#br0" timeOffset="108331.61">22765 8307 1170,'0'0'93,"0"0"-84,0 0 37,0 0-7,16 129-18,-5-54 1,-1 3-8,-2-3-4,1-4 0,2-12-7,3-13 0,2-7-1,-1-15 0,3-12-2,-1-9-2,1-3-24,0-12-14,-2-13-74,-10-3-93,-6-4-169</inkml:trace>
  <inkml:trace contextRef="#ctx0" brushRef="#br0" timeOffset="108473.5">22810 8675 350,'0'0'616,"0"0"-616,0 0 0,114-85-4,-74 65-115,-14 5-185</inkml:trace>
  <inkml:trace contextRef="#ctx0" brushRef="#br0" timeOffset="108711.38">23037 8360 717,'0'0'231,"0"0"-167,0 0 96,0 0-48,143-42-81,-87 70 12,2 21-12,-4 12 3,-17 17-5,-14 3-1,-21 7-6,-2-6-6,-39 2-6,-11-9-4,-6-9-4,7-19-2,11-17 0,11-18-5,6-12-20,13-5-31,8-29-56,0-13-181,8-2-249</inkml:trace>
  <inkml:trace contextRef="#ctx0" brushRef="#br0" timeOffset="109170.41">23900 8490 928,'0'0'255,"0"0"-254,0 0 75,-117 32 14,85 6-72,3 5-16,6 1 3,7 2-2,8-4-3,3-4 1,5-9-1,0-6 0,2-9-4,23-14-19,9 0 4,11-16 5,1-20-9,-1-8-2,-12-4 12,-9-11 3,-14-8-1,-10-10 8,0-5 2,-7 4 0,-16 13 1,1 17 1,3 18 24,3 11 17,7 10 5,5 9-8,-2 0-6,6 30-22,0 21 5,0 17 8,16 8-5,11 8-7,2-2-8,-2 2-1,-7-10-3,-6-11 0,-8-8-2,-6-11-16,0-15-31,0-7-57,-3-20-198,2-2-298</inkml:trace>
  <inkml:trace contextRef="#ctx0" brushRef="#br0" timeOffset="109417.26">24156 8211 1150,'0'0'48,"0"0"-27,41 147 111,-23-69-89,6 6-29,-4 2 4,2-10 2,1-11-12,1-15-2,3-16-4,2-16 0,0-12 0,0-6-2,0-10-2,-3-20-16,-10-6-39,-13-4-105,-3-9-219</inkml:trace>
  <inkml:trace contextRef="#ctx0" brushRef="#br0" timeOffset="109575.52">24241 8497 1091,'0'0'23,"0"0"-23,150-85 0,-95 59 0,-15 1-244,-17 1-268</inkml:trace>
  <inkml:trace contextRef="#ctx0" brushRef="#br0" timeOffset="125465.76">1089 12380 951,'0'0'99,"0"0"-23,0 0 23,0 0-66,0 0-31,-17 146 18,19-43 30,8 7-4,-3 1-16,-3-2-9,2-2-6,-4-11-9,0-7-6,-2-15 1,0-12-1,0-12-22,-12-11-26,-6-18-74,-4-17-89,-5-6-26,-2-54-104</inkml:trace>
  <inkml:trace contextRef="#ctx0" brushRef="#br0" timeOffset="125629.22">987 12671 741,'0'0'107,"0"0"-59,111-114 124,-66 100-118,-4 8-16,-4 6-6,-15 0-5,-13 6-17,-9 27-7,-4 16 1,-25 15-4,-8 6-64,4-8-124,14-11-95,7-15-133</inkml:trace>
  <inkml:trace contextRef="#ctx0" brushRef="#br0" timeOffset="126437.41">1419 12801 655,'0'0'132,"0"0"-101,74-133 138,-57 96-89,-7 11-52,-8 4 4,-2 8 11,0 7 1,0 2-13,0 3-8,-2 2-3,-3-3-4,0 3-4,-3 0-7,-3 10-1,-4 15-4,5 10 0,4 8 0,6 4 2,0-4-1,0-1-2,19-7 1,1-9 0,7-6 0,-2-12-1,0-6-2,3-2 3,-6-9 0,5-19 3,-4-12-3,-6-8-4,-5 4-4,-10 2-1,-2 10 3,0 9 3,0 11 3,0 9 2,0 3 1,0 0-3,0 0-7,0 8-20,0 14 21,4 4 5,7 0 1,1 2 0,7-4 2,2-2-2,1-6 0,-2-4-2,-2-7 2,-1-5-4,8 0-2,4-15 1,-4-13 5,1-8 1,-10 6 1,-5 6 1,0 12 0,-9 8 17,-2 4 20,0 0-23,0 0-17,0 10 0,0 13-8,0 11 8,0-1 2,0-3-2,12-10 0,7-6 0,6-6-2,4-8 0,-2 0-5,6-1 3,-6-24-6,2 2 1,-7 4-4,-8 7 3,-10 8 5,-4 4 5,0 0 1,0 0-1,0 0-9,0 0-11,0 0 2,7 0 17,8 0 1,6 0-1,12-2 1,7-22 2,-4 0-2,-5 2 0,-13 8 2,-14 6-1,-4 4 5,0 4-6,-14 0-33,-4 0-89,3 0-96,4 10-109</inkml:trace>
  <inkml:trace contextRef="#ctx0" brushRef="#br0" timeOffset="126835.52">2801 12506 1087,'0'0'134,"0"0"-133,0 0 71,0 0-55,0 0-17,-145 113 2,110-59 0,8 2 0,13-6-2,12-8-1,2-9-3,13-18-25,19-12-27,10-3 29,4-29 8,-3-17 9,-6-10-1,-14-8 11,-11-6 0,-12-7 5,0-5 23,-5 5 13,-10 14-15,-1 19 28,7 24-4,3 14-4,1 6-18,3 4-24,0 33-4,-3 18 0,5 13 6,0 10-4,0 3 3,22-1-3,1-4-2,-1-4-6,-11-3-46,-11-14-110,0-14-193,-20-15-388</inkml:trace>
  <inkml:trace contextRef="#ctx0" brushRef="#br0" timeOffset="126965.82">2328 12240 1086,'0'0'0,"0"0"-27,0 0-39,0 0-659</inkml:trace>
  <inkml:trace contextRef="#ctx0" brushRef="#br0" timeOffset="127577.4">3452 12562 948,'0'0'108,"0"0"23,0 0-21,0 0-63,0 0-37,0 0-10,0 21 0,0 18 0,0 7 12,0 1-3,4-4-7,8-12 0,3-9 0,3-10 0,5-10 0,3-2-2,8-9-10,-1-23 2,-1-5-3,-1-5 2,-10 5 1,-2 2 4,-9 15 3,-6 12 1,4 8 10,-8 0-1,7 0-9,6 14 2,3 8 4,4 5 4,-3 0-5,-7-1-3,0 0-2,-10-3 0,0 3-9,-13 1-66,-27 0-114,-4-8-156,-1-14-214</inkml:trace>
  <inkml:trace contextRef="#ctx0" brushRef="#br0" timeOffset="127691.35">3519 12302 714,'0'0'305,"0"0"-281,0 0-24,0 0-33,0 0-311</inkml:trace>
  <inkml:trace contextRef="#ctx0" brushRef="#br0" timeOffset="127895.76">4158 12515 1152,'0'0'89,"0"0"-87,0 0-2,16 146 30,-7-90-24,-3-6-3,2-3-3,-6-14-51,5-11-90,-1-15-127,8-7-153</inkml:trace>
  <inkml:trace contextRef="#ctx0" brushRef="#br0" timeOffset="128081.81">4436 12480 1164,'0'0'92,"0"0"-81,0 0 11,0 0-12,0 0 20,15 123-9,-13-79-10,0 0-6,-2 4-3,0 0 2,0-2-4,-2-1-32,-9-11-118,-1-12-137,-1-12-164</inkml:trace>
  <inkml:trace contextRef="#ctx0" brushRef="#br0" timeOffset="128307.47">4023 12390 1221,'0'0'60,"0"0"-59,114-85 34,-16 52 13,16-4-31,-4 3 12,-9 5 0,-21 3-7,-26 8-7,-23 7-11,-17 8-4,-14 3 0,0 0-23,-8 0-51,-27 3-157,-17 3-333</inkml:trace>
  <inkml:trace contextRef="#ctx0" brushRef="#br0" timeOffset="128945.88">1065 10885 1082,'0'0'78,"0"0"13,0 0 34,0 0-87,0 0-32,0 0-6,-27 1-1,27 38 1,9 7 3,-9 8-1,0 8-2,0 6-5,0 3-72,0 0-178,-7-14-188</inkml:trace>
  <inkml:trace contextRef="#ctx0" brushRef="#br0" timeOffset="129101.88">933 10863 917,'0'0'20,"0"0"-9,118-139 38,-55 104-20,-3 10-29,-2 11-29,-11 9-105,-21 5-168</inkml:trace>
  <inkml:trace contextRef="#ctx0" brushRef="#br0" timeOffset="129587.76">914 11147 812,'0'0'133,"0"0"-110,0 0 94,0 0-98,0 0-14,179-100-2,-107 66 3,-12 7-1,-13 16 0,-16 11-5,-13 0-3,-7 1 0,-9 24 3,3 3 13,-5 7-1,0-3 5,2-6-8,-2-9-4,5-8 2,1-4-5,3-5-2,3 0 5,-4-14-1,3-15-4,-9-8-10,-2-1-4,0 6-8,0 4-3,0 11 7,0 5 12,14 6-22,7 6-17,4 0 36,4 0-3,0 20 10,-2 9 2,-2 5 7,-13 2 12,-4 1 15,-8-4 10,0-3 14,-4-9 11,-6-4 4,6-9-26,4-8-17,0 0-5,0-14-6,16-29-16,26-15-3,14-5-54,6 15-61,1 19-142,-14 18-288</inkml:trace>
  <inkml:trace contextRef="#ctx0" brushRef="#br0" timeOffset="129837.84">2189 11013 1006,'0'0'101,"0"0"-99,0 0 28,44-131 2,-40 109-27,-4 6 29,0 12 9,0 4 10,-4 0-28,-11 6-6,-4 16-17,3 9-1,2 5 1,9 0 2,5 1-3,0 2-1,0-5-27,5 0-54,11-7-87,7-12-80,0-11-18,-1-4-30</inkml:trace>
  <inkml:trace contextRef="#ctx0" brushRef="#br0" timeOffset="130180.96">2359 10935 560,'21'-38'193,"-1"9"-121,4 15 78,9 8-57,-1 6-62,0 3-13,-4 26-1,-10 9 4,-11 12 7,-7 3-8,-4 1 4,-19-4-12,-3-10-1,-1-8-4,11-18-4,7-8-3,7-6 0,2-6-21,0-25-18,15-18-59,21-9 2,2 0 28,2 1 45,-9 13 23,-10 15 41,-11 9 40,-7 15 14,-3 5 9,0 0-41,0 0-40,-7 8-2,-11 18-7,-8 8-2,12 5-8,1-3-1,10 2-3,3-4-1,0-4-55,27-8-180,16-18-141</inkml:trace>
  <inkml:trace contextRef="#ctx0" brushRef="#br0" timeOffset="131313.92">3086 10840 1286,'0'0'47,"0"0"-41,0 0 40,-122 57-37,88-18-8,8 1 1,5-3-2,9-6-2,12-2 0,0-9-25,8-6-58,23-14-76,11 0-12,3-18 6,-2-14-40,-12-2 132,-11-3 75,-11 6 146,-9 1 7,0 5 60,0 10-68,0 4-37,0 8-35,-5 3-33,5 0-22,-4 0-17,-3 11-1,1 17-8,-3 10 5,6 4 2,3-2 1,0-3-1,5-7 1,16-10-35,11-12-14,9-8-19,7-3-14,2-30-50,-6-5 24,-13-2 29,-13 4 77,-13 4 2,-3 7 38,-2 7 43,0 12 10,0 6-21,0 0-26,0 3-44,-2 21 4,-7 5-1,0 6 12,4-3-5,-2-8-3,7-1-2,0-9-1,0-3-1,0-10 0,0-1 1,0 0 13,0-5 9,2-21-5,15-8-21,5-1-9,-4 12 6,-2 11-3,-6 7 6,-3 5 0,4 0-9,-1 14 5,4 11 4,-2-1 4,-3-2 6,-5-6-9,3-8 1,-3-3-1,1-5 1,-1 0 6,3-3 5,2-17-13,2-6-10,3 1 1,1 10 8,-4 8 0,-2 7-5,-3 0-8,3 0 11,7 4-1,4 10 0,1 1 0,-2-10 2,6 0-41,0-5 10,4-5 30,0-15 0,-2 1 3,-8 2 1,-5 10 2,-8 3 33,-5 4 9,3 0-16,0 1-9,8 26 1,-6 14 11,5 18-5,1 17-2,-4 10-4,1 8-6,-2 1-9,-7-9-5,0-8 4,0-18-3,0-22-2,0-18 0,-9-20 0,-2-6-24,-3-41 11,-1-25-20,-1-25 11,5-17 7,7-7-19,4 9 5,0 20 29,22 29 17,2 26 29,-1 23-22,4 10-6,-3 4-7,3 5-5,-7 17 2,-7 6-7,-10 4-1,-3 1 2,0 1-2,-14 1-4,-4-12-46,4-13-54,5-10-44,6-1-130,3-31-113</inkml:trace>
  <inkml:trace contextRef="#ctx0" brushRef="#br0" timeOffset="131695.9">4098 10662 1017,'0'0'110,"0"0"-82,0 0-1,27 118 62,-22-44-40,-3 0-26,7-3-14,6-11-7,12-18 0,8-14 2,13-21 2,10-7 3,2-21-2,2-25-2,-10-6-5,-12 2 2,-16 4-2,-11 10 1,-8 9 3,-5 13 7,0 10 25,-13 4-18,-14 0-11,-9 24-3,5 16 0,6 0-2,13 2 0,8-3-1,4-12-1,14-4 0,22-13 2,15-10 2,10 0 4,10-18 9,5-17-2,-1-4-8,-12-1-3,-16 9-3,-20 9-1,-27 14-33,-21 8-55,-51 0-820</inkml:trace>
  <inkml:trace contextRef="#ctx0" brushRef="#br0" timeOffset="132643.89">4654 13971 1183,'0'0'120,"0"0"-104,0 0 16,0 0 8,167-117-30,-85 93 3,-1-1-4,-6 6-2,-6 5-6,-15 4 1,-19 6-2,-17 2-31,-15 0-50,-3 2-68,-19 0 7,-16 0 27,-9 13-6,4 2 91,13-7 30,7-5 78,6 2 87,5 2-25,5 6-65,4 9-13,0 9-20,0 7 3,0 6-12,0 2-14,0 3-3,4 6-10,-4 1-5,0 4-2,0-4-6,0-8-44,0-7-95,0-17-195,0-22-304</inkml:trace>
  <inkml:trace contextRef="#ctx0" brushRef="#br0" timeOffset="132826.23">5316 14062 470,'0'0'724,"0"0"-723,145-94 4,-67 60 27,-5 0-30,-6 10-2,-14 6-7,-17 11-74,-14 7-104,-10 0-119,-12 0-228</inkml:trace>
  <inkml:trace contextRef="#ctx0" brushRef="#br0" timeOffset="132996.82">5525 14247 1155,'0'0'79,"0"0"-48,0 0 36,0 0-59,0 0 3,0 0-1,158-24-6,-99 6-4,-6-4-133,-2 0-219,-9-2-165</inkml:trace>
  <inkml:trace contextRef="#ctx0" brushRef="#br0" timeOffset="133198.1">6321 13786 1359,'0'0'40,"0"0"-34,0 0-3,0 0 0,0 0 1,31 132 1,-26-82-3,-5-2-1,0-3-1,0-5-23,0-14-87,0-12-156,0-14-103</inkml:trace>
  <inkml:trace contextRef="#ctx0" brushRef="#br0" timeOffset="133393.32">6492 13798 1088,'0'0'159,"0"0"-122,0 0 13,0 0-32,0 0-10,0 0 23,29 116-11,-19-68-12,-8 1-5,-2-3 0,0-2-1,0-3-2,-10-3-40,-5-6-82,-3-13-157,-3-17-183</inkml:trace>
  <inkml:trace contextRef="#ctx0" brushRef="#br0" timeOffset="133627.88">6116 13709 1196,'0'0'60,"0"0"-51,143-41 46,-54 11-13,7-3-26,-5-6 9,-10-2-1,-10 5-1,-23 9-8,-19 6-4,-13 10-11,-9 6 0,-7 5-42,0 0-101,-13 20-258,-26 6-464</inkml:trace>
  <inkml:trace contextRef="#ctx0" brushRef="#br0" timeOffset="134324.04">3740 16200 855,'0'0'240,"0"0"-201,0 0 11,0 0-13,0 0-25,0 116 32,0-54 6,0 5-25,0-13-8,0-10-5,15-8-1,12-10-7,4-7-1,11-10 2,5-9-2,5 0-3,4-6-33,0-16-116,-4-17-217</inkml:trace>
  <inkml:trace contextRef="#ctx0" brushRef="#br0" timeOffset="134497.5">4327 16177 1017,'0'0'74,"0"0"-71,155-85 10,-72 55 23,-4 2-35,-9 6-1,-16 8-27,-28 10-145,-19 4-74,-7 0-87</inkml:trace>
  <inkml:trace contextRef="#ctx0" brushRef="#br0" timeOffset="134735.73">4395 16138 559,'0'0'162,"0"0"-64,-80 132 43,66-63-45,12 7 5,2 17 13,0 11-42,2 2-23,12-2-15,1-16-10,6-11-4,-2-19-14,6-14 10,2-14-10,-3-12-1,5-8-1,7-10 2,4 0-3,9-9-3,5-10-11,1-7-60,1-5-109,-5-5-291</inkml:trace>
  <inkml:trace contextRef="#ctx0" brushRef="#br0" timeOffset="135314.69">5576 16003 1302,'0'0'18,"0"0"-9,-140-32 64,93 32-36,3 2-27,3 23-9,10 6 6,8 10 3,8 5 1,7 10 5,8 4 1,0 1-3,0-1-4,21 2-7,4 0-2,0 8-1,0-2-13,-8 8-31,-8-9-33,-9-17-107,0-16-75,-22-16 8,-14-18 186,-11 0 65,1-16 17,-2-8 41,11-2 63,12 4 68,8-6-43,9-2-57,8-2-39,3-5-36,37-3-14,14-11-5,21 5-1,13-13 2,5 2-13,-8 4-21,-14-2 5,-15 11-5,-23 12 19,-12 10 19,-15 8 24,-4 7 47,-2 2 16,0 5-12,0 0-27,0 0-17,-8 0-16,-6 19-7,1 16-5,0 17 1,3 11 1,6 0-5,4 7 2,0 3-2,0-10-35,11-5-43,7-15-105,-3-21-187,3-22-337</inkml:trace>
  <inkml:trace contextRef="#ctx0" brushRef="#br0" timeOffset="135523.42">5828 16112 1158,'0'0'129,"0"0"-111,0 0-16,0 0 27,0 137 8,0-66-7,0 1-13,0 5-5,0-6-7,10-6-4,14-14 1,2-16-2,8-12-8,4-23-46,-2 0-46,-10-19-211,-10-11-269</inkml:trace>
  <inkml:trace contextRef="#ctx0" brushRef="#br0" timeOffset="135667.73">5806 16554 985,'0'0'141,"0"0"-141,0 0-10,0 0 8,150-95-186,-106 63-76,-11 6-217</inkml:trace>
  <inkml:trace contextRef="#ctx0" brushRef="#br0" timeOffset="135839.05">6098 16230 642,'0'0'150,"0"0"-15,0 0 37,0 0-67,130-18-44,-86 46 9,-2 4-21,-4 12-14,-15-4-12,-8 13-13,-15-3-2,0-1-8,-31 9 0,-11-9 0,-3-8-62,1-20-103,0-16-271</inkml:trace>
  <inkml:trace contextRef="#ctx0" brushRef="#br0" timeOffset="136176.26">6205 16075 1005,'0'0'236,"0"0"-235,196-121-1,-99 85 36,-4 13-27,-11 9-5,-19 14 3,-14 0 23,-18 32 5,-10 14-1,-1 17 14,-1 7 0,-4 15-7,1 4-13,5 6-3,-6-7-7,-1 3-5,-6-7-2,-8-4-2,0-5 5,-29-17 1,-6-7-6,-10-19 3,-2-6-5,-6-18-3,1-8 0,4 0-4,3-30-35,9-16-31,14-21-33,19-4-214,3 1-515</inkml:trace>
  <inkml:trace contextRef="#ctx0" brushRef="#br0" timeOffset="136333.82">7955 16133 1298,'0'0'0,"123"-71"-15,-59 43 13,-11 6-80,-16 8-333</inkml:trace>
  <inkml:trace contextRef="#ctx0" brushRef="#br0" timeOffset="136497.72">7997 16375 1117,'0'0'203,"0"0"-167,0 0-2,167-68 16,-86 27-36,-3 1-13,-9 5 1,-17 9-4,-22 3-24,-25 5-77,-5 4-259</inkml:trace>
  <inkml:trace contextRef="#ctx0" brushRef="#br0" timeOffset="137001.43">10864 14377 1263,'0'0'51,"0"0"-47,0 0 45,0 103 1,16-45-15,-1 2-12,1 0-22,-4 2-1,3 2-5,-4 3-54,-7-5-108,-4-2-314</inkml:trace>
  <inkml:trace contextRef="#ctx0" brushRef="#br0" timeOffset="137315.25">10147 15516 1061,'0'0'123,"0"0"-80,0 0 9,160-28 26,2 13-25,50-8-12,47 9-10,48-4-11,26 0-2,16 1-1,2 0 0,-24-1-1,-28 2-1,-51 0-13,-70 2-1,-65 6 0,-57 4-2,-34 0-19,-22-3-17,0 0-13,-45-7-92,-28 1-376</inkml:trace>
  <inkml:trace contextRef="#ctx0" brushRef="#br0" timeOffset="137789.98">10650 16156 880,'0'0'146,"0"0"-16,0 0 0,0 0-85,0 0-29,-5 132 44,14-59-10,1 7-19,-10-1-1,0 6-9,0-8-7,0-10-6,0-8-2,0-19-4,0-5-2,0-12 0,0-11-17,0-6-46,15-6-39,12 0-178,4-36-278</inkml:trace>
  <inkml:trace contextRef="#ctx0" brushRef="#br0" timeOffset="138103.8">11124 16709 869,'0'0'133,"0"0"-57,0 0 17,0 0-42,0 0 42,163-5-25,-93-8-27,-2 4 7,-8-8-14,-13 3-13,-14 8-11,-13-2-7,-5 4-3,-9 4-35,5 0-47,1-9-116,3 0-320</inkml:trace>
  <inkml:trace contextRef="#ctx0" brushRef="#br0" timeOffset="138529.56">12126 16745 483,'0'0'745,"0"0"-740,0 0 3,0 0 38,0 0-30,147-82-3,-116 46-6,-6-2 3,-8-4-7,-8-2 1,-9 3-4,0 8 2,-13 5 0,-14 10 1,-11 10 4,-7 8-3,-3 0 1,-6 12-3,3 24-1,9 8 3,12 9 7,12 6-1,14 3 3,4 1-2,12-5-1,25-12 3,10-17 7,9-6-2,5-17 4,4-6 4,3 0-4,-5-22-12,-11 0-6,-13-2-4,-18 2-2,-9-5-40,-12 6-28,0-2-82,-19 0-299</inkml:trace>
  <inkml:trace contextRef="#ctx0" brushRef="#br0" timeOffset="138831.38">11804 16062 1088,'0'0'142,"0"0"-127,0 0 58,133-33-15,-65 16-42,1-1-7,-13 4-8,-16 5 0,-15 1-1,-17 8-34,-3 0-108,-5 0-164,0 0-157</inkml:trace>
  <inkml:trace contextRef="#ctx0" brushRef="#br0" timeOffset="139571.87">12373 16124 646,'0'0'324,"0"0"-304,0 0 61,0 0-48,0 0-10,0 0-2,0 0 16,116-108-9,-86 55 1,-2-1 11,-3-7-3,-1 6-7,-13 11-2,-8 7-10,-3 20-4,0 1-1,-7 10-5,-9 2-8,-9 4-3,-2 0 1,-6 0-4,9 10-4,4 11 6,6 0 4,12 3-2,2 1 1,0 2 0,12-5-5,19 0-5,11-1-4,9-2 2,1-3 8,1 5 1,-8-3 4,-14 0-1,-10 1 2,-13 2 1,-8-2 3,-2 8-3,-27-1 6,-4 0-8,-2-6 0,6-4-31,5-11-70,7-5-60,10 0-118,5-5-150</inkml:trace>
  <inkml:trace contextRef="#ctx0" brushRef="#br0" timeOffset="140060.88">12984 15749 772,'0'0'109,"0"0"68,0 0-102,0 0-43,0 0-1,0 0 48,31 55-17,-17-26-24,-3 3-5,-3-2-12,4 2-2,-3-4-9,1 3-6,-2-9-2,-3-1-1,1-6 0,-6-5-1,2-2-9,-2-4-15,1 0-18,-1 1-75,0-5-155,0 0-217</inkml:trace>
  <inkml:trace contextRef="#ctx0" brushRef="#br0" timeOffset="140382.7">13256 15753 933,'0'0'157,"0"0"-96,0 0-1,0 0-36,0 0 24,0 0-14,36 128-4,-25-89-8,-4 0-2,-1-3-5,0-2 0,4-5-8,-3-3-2,-4-4-2,2-8-3,-3-1 0,0-10-11,-2-1-30,0-2-48,0 0-72,0 0-33,0-10-87,-10-16-39</inkml:trace>
  <inkml:trace contextRef="#ctx0" brushRef="#br0" timeOffset="140707.36">12895 15700 877,'0'0'91,"0"0"-4,0 0-22,155-49 5,-78 36-22,3 3 3,0 1 1,-11-3-12,-11 1-2,-17-2-6,-18 5-7,-13 3-16,-6 5-4,-4 0-5,0 0-3,-4 0-34,-21 0-58,-10 9-270,-3-1-458</inkml:trace>
  <inkml:trace contextRef="#ctx0" brushRef="#br0" timeOffset="142031.87">14745 14134 792,'0'0'202,"0"0"-112,0 0 18,0 0-30,0 0-57,0 0-10,-125-84 8,85 77 10,-5 7-5,-8 0-1,-7 5 0,-7 34-8,2 21 3,5 32 0,16 31-7,21 27 2,21 24-3,4 23 10,36 7 2,9-3-11,-1-9-6,-5-21-4,-14-25 1,-14-23 2,-13-26 2,0-22 5,-31-15 6,-21-16-1,-6-14 3,-4-12-9,-3-18-5,9 0-2,10-4-2,11-18-1,10 0-17,15 8-26,10 4-29,0 10-50,25 0-266,6 5-233</inkml:trace>
  <inkml:trace contextRef="#ctx0" brushRef="#br0" timeOffset="142511.76">14510 16878 795,'0'0'326,"0"0"-284,0 0 88,0 0-87,0 0-33,0 0 17,-17 104-8,17-66-7,0-10 1,9 3-5,13-14-8,5-2 0,4-11 2,9-4 0,5-4 1,2-33-2,-8-6 2,-10-8 0,-13-5-3,-16-2 5,0 3-2,-22 11 7,-11 17 9,-5 18 12,-2 6-25,2 3-5,6 8-1,17 5 0,6 0-35,9-8-41,0-5-185,24-23-245</inkml:trace>
  <inkml:trace contextRef="#ctx0" brushRef="#br0" timeOffset="143061.85">14901 13036 778,'0'0'348,"0"0"-331,0 0 9,0 0 62,43 109-40,-33-56-14,-3 5-1,0 2-16,-7-5-9,3-3-6,-3-8-2,0-10 0,0-4-26,0-6-82,0-10-136,0-5-92,0-9-237</inkml:trace>
  <inkml:trace contextRef="#ctx0" brushRef="#br0" timeOffset="143272.08">15048 13194 964,'0'0'68,"0"0"-14,0 0 26,0 0-13,0 0-25,83 139 10,-70-83-20,-4 0-23,-7 2-2,-2-6-4,0 0-2,0-4-1,0-3-25,-11-7-67,-2-6-85,-3-12-114,-4-12-150</inkml:trace>
  <inkml:trace contextRef="#ctx0" brushRef="#br0" timeOffset="143511.83">14653 13046 758,'0'0'133,"0"0"-100,0 0 46,158-92-9,-71 63-29,11 1 37,1-2 11,-4-4-23,-7 5-17,-17 0-13,-24 7-10,-25 12-17,-10 2-9,-12 6-3,0 2-42,-14 0-95,-18 6-304</inkml:trace>
  <inkml:trace contextRef="#ctx0" brushRef="#br0" timeOffset="144756.18">15681 15073 1190,'0'0'83,"0"0"-81,0 0 6,0 0 10,121-65-9,-88 19-2,-15-3-3,-9-7 1,-9 6-2,0 9 2,-23 9 1,-8 18 14,-7 14-2,-4 0-13,-3 34-1,1 19-4,8 5 3,12 4 1,10 4 5,14-4 2,0-5-1,14-6-5,19-19 0,11-1-2,10-21-1,6-10 6,2 0-6,3-27 0,-4 0 0,-10-10-2,-13 7-33,-16-2-70,-20 4-200,-2-2-183</inkml:trace>
  <inkml:trace contextRef="#ctx0" brushRef="#br0" timeOffset="144999.04">15443 14466 1065,'0'0'49,"0"0"-44,0 0 8,140-80 25,-64 53-33,-9 5-5,-12 8-44,-14 10-208,-14 4-208</inkml:trace>
  <inkml:trace contextRef="#ctx0" brushRef="#br0" timeOffset="145296.79">15991 14377 628,'0'0'304,"0"0"-300,47-119 56,-16 66 4,3-1-45,-5-1-13,-16 7-3,-9 11-1,-4 13-1,-9 9 6,-18 11 6,-3 4-3,-4 0-10,3 22 0,6 1 0,12 7-2,13-2-3,2-3 4,32 8 2,13-3 1,8-9 1,5 2 10,-6-3 8,-9-2-3,-18 2-8,-14 3-4,-11 2 2,-2 3 0,-25 4-6,-13 0-2,-9 3-62,7-13-95,1-4-54,9-18-143</inkml:trace>
  <inkml:trace contextRef="#ctx0" brushRef="#br0" timeOffset="145523.89">16450 13916 586,'0'0'561,"0"0"-548,0 0 41,0 0 6,0 0 2,29 155-28,-27-93-4,2 0-4,4-8-13,-2-6-8,5-8 2,1-3-6,-3-7-2,-3-4 0,-2-6-31,-4-6-55,0-2-142,0-8-147</inkml:trace>
  <inkml:trace contextRef="#ctx0" brushRef="#br0" timeOffset="145704.98">16424 14247 1137,'0'0'71,"0"0"-42,0 0 50,175-120-62,-94 86-7,-10 3-6,-11 7 0,-21 11-4,-18 9 0,-14 4-90,-7 0-147,0 5-134</inkml:trace>
  <inkml:trace contextRef="#ctx0" brushRef="#br0" timeOffset="146384.82">17272 14562 503,'0'0'591,"0"0"-536,0 0 91,0 0-70,0 0-48,-142-74-14,91 102 5,-2 8 6,8 10-1,11 10 2,16 12 1,14 8-3,4 5-8,7-1-5,19-10-6,3-2-2,-4 0-3,-11 3-12,-5-2-19,-9 0-31,-6-13-25,-22-13-46,-8-22-52,-3-16 71,3-5 88,-2-19 26,5-20 9,8-7 6,11-1 36,14-3 21,0 2-19,39 2-20,13-4-19,11 1-12,10-5 1,5-2-3,1-6-1,-4 6 1,-7 4 2,-17 6-2,-10 16 8,-20 3 18,-12 19 21,-9 6 18,0 2 4,0 0-15,-5 8-21,-11 30-11,-1 11 3,4 14-4,4 6-5,4 0-7,5 2-6,0 4-3,0-8-1,3-2-28,14-19-26,1-18-40,2-22-68,2-6-131,1-20-108</inkml:trace>
  <inkml:trace contextRef="#ctx0" brushRef="#br0" timeOffset="146605.33">17614 14837 789,'0'0'233,"0"0"-30,0 0-71,0 0-81,0 0-29,0 0 29,13 108-6,-11-45-20,0 0-8,7 3-8,5-12-5,2-9-3,3-11-1,4-16 0,2-8-13,-4-10-15,2 0-19,-7-8-29,-14-15-111,-2 1-181,-16 5-353</inkml:trace>
  <inkml:trace contextRef="#ctx0" brushRef="#br0" timeOffset="146730.15">17563 15129 1039,'0'0'60,"0"0"-4,0 0-7,149-100-49,-93 68-28,-8 6-96,-5 0-107,-12-3-78</inkml:trace>
  <inkml:trace contextRef="#ctx0" brushRef="#br0" timeOffset="146908.5">17964 14795 261,'0'0'411,"0"0"-254,0 0 76,0 0-80,130-46-54,-91 67-24,3 20-26,-4 6-7,-13 11-15,-19 11-13,-6-3-5,-13 7-9,-26-3 0,-4-14-10,3-15-18,15-12-18,14-24-39,11-5-142,0-14-226</inkml:trace>
  <inkml:trace contextRef="#ctx0" brushRef="#br0" timeOffset="147321.86">18819 14788 1239,'0'0'36,"0"0"37,0 0-9,-115 53-38,74-7-9,6 0 11,8-4-12,12-2-5,12-8-10,3-10-1,7-4-2,26-14-3,10-4-12,10-8-7,1-20-3,-4-12 6,-13-6 9,-14-10 4,-15-11 5,-8-17 3,0-6 1,-13-4-1,-11 11 2,1 24 5,7 20 21,8 28 20,1 11-8,5 9-3,2 35-20,0 23 0,0 11 2,9 12-10,8-3-3,3-2-6,-2-4 0,-2-17-26,0-8-6,-6-20-42,1-18-58,1-18-261,-1 0-378</inkml:trace>
  <inkml:trace contextRef="#ctx0" brushRef="#br0" timeOffset="147540.46">19128 14587 1268,'0'0'113,"0"0"-101,0 0 73,27 170-39,-10-84-41,-4 1 6,3-6 0,4-9-5,2-14-5,5-13 1,0-19-2,2-17 0,0-9 0,0 0-17,-2-26-26,-7-6-25,-11-7-97,-9-2-299</inkml:trace>
  <inkml:trace contextRef="#ctx0" brushRef="#br0" timeOffset="147689.56">19263 14929 1269,'0'0'114,"125"-64"-94,-42 38 45,6-1-41,-12 5-24,-17 2-17,-23-10-66,-37 8-346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01:52.2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2986 926 838,'0'0'102,"0"0"-73,0 0 96,0 0-66,0 0-26,0 0 5,0 0-16,-45-88 0,22 88 14,0 0-17,-2 0-11,-2 0 3,3 6-9,-5 13 1,3 10-2,-1 9-1,4 16 3,3 8-3,7 11 1,7 5-1,-2-2 10,8-4 1,0-5-2,0-7-6,0-2-3,0-4 4,0-4-3,0 1 0,0-3-1,0-3-8,0 5-26,-13-4-99,-14 3-105,-6-13-90,-7-7-155</inkml:trace>
  <inkml:trace contextRef="#ctx0" brushRef="#br0" timeOffset="137.87">2340 1871 701,'0'0'135,"0"0"-63,15-128 50,37 83-51,19-3-56,16-1-13,4 0 1,3 6-3,-12 8-39,-15 5-179,-14-2-313</inkml:trace>
  <inkml:trace contextRef="#ctx0" brushRef="#br0" timeOffset="369.88">3211 1097 1209,'0'0'75,"0"0"-57,0 0 35,0 0-52,-64 104 3,41-26-3,6 4 1,2-4 0,9-6 6,6-7-6,0-7-1,0-10-1,19-4 0,0-6-2,4-10-14,-3-6-62,-1-12-112,4-10-108,1-14-305</inkml:trace>
  <inkml:trace contextRef="#ctx0" brushRef="#br0" timeOffset="593.78">3423 1226 1047,'0'0'129,"0"0"-53,0 0-32,0 0-44,0 0-10,4 104 10,3-36 9,2-1 3,-2-4-2,7-3 0,3-9-6,5-2-2,9-8 0,-1-12-1,0-9-1,0-11-26,-9-5-19,0-4-113,-12 0-124,-9-14-247</inkml:trace>
  <inkml:trace contextRef="#ctx0" brushRef="#br0" timeOffset="722.4">3414 1557 1021,'0'0'25,"0"0"-25,0 0-1,120-94-54,-57 65-64,-11 4-205</inkml:trace>
  <inkml:trace contextRef="#ctx0" brushRef="#br0" timeOffset="921.79">3825 1299 767,'0'0'169,"0"0"-131,0 0 76,0 0-29,156 69-18,-119-34-38,-9 11 5,-4-1-11,-13-1-1,-9 2-13,-2-3 1,-4 3-5,-17-7-2,-3-3-3,2-4-39,2-10-102,-1-10-171,6-10-240</inkml:trace>
  <inkml:trace contextRef="#ctx0" brushRef="#br0" timeOffset="1060.32">4355 1610 966,'0'0'203,"118"-58"-203,-43 29 34,-2 10-11,-13 11-23,-23 6-130,-28 2-198,-9 5-292</inkml:trace>
  <inkml:trace contextRef="#ctx0" brushRef="#br0" timeOffset="1208.62">4395 1831 850,'0'0'403,"0"0"-392,0 0 6,116-10 36,-36-9-26,0-3-21,-12 6-2,-24 8-4,-31 0-68,-13-4-323</inkml:trace>
  <inkml:trace contextRef="#ctx0" brushRef="#br0" timeOffset="1975.85">7779 916 868,'0'0'136,"0"0"9,0 0-51,0 0-64,0 0-16,0 0-8,0 0-6,17 24-13,-7 17 13,1 12 23,-5 12 21,-1 11-14,-5 1-10,0 4 7,0-7-10,0-9-10,0-7-5,0-14-1,0-5 0,0-10 0,4-12 0,12-3-1,4-11 0,9-3 0,5 0 0,6-12 0,-7-8-25,-5-4-24,-9-4-36,-15 2-109,-4-2-131,-11 4-191</inkml:trace>
  <inkml:trace contextRef="#ctx0" brushRef="#br0" timeOffset="2135.51">7663 1484 847,'0'0'154,"0"0"-88,0 0 10,0 0-62,162-75 17,-83 43 9,-8 2-22,-5 8-18,-7 0-5,-14 3-257,-12-2-404</inkml:trace>
  <inkml:trace contextRef="#ctx0" brushRef="#br0" timeOffset="2435.93">9605 1874 1094,'0'0'125,"0"0"-125,0 0-6,0 0-3,0 0-136,-5 105-130,5-99-280</inkml:trace>
  <inkml:trace contextRef="#ctx0" brushRef="#br0" timeOffset="2845.98">10498 1376 1087,'0'0'125,"0"0"-122,0 0 10,0 0-13,0 0-17,0 0 17,-27 123 2,21-74-2,4-3 2,2-8-2,0-4 0,8-8 1,19-8-1,10-11-2,0-7 2,10 0 10,-2-17 3,-12-12-5,0-6 0,-14-7 0,-17-6 0,-2-1 3,0 1 11,-35 6-9,0 8-6,-5 6-1,7 8-5,4 12-1,4 1-6,0 7-18,10 0-82,2 13-117,13-3-94</inkml:trace>
  <inkml:trace contextRef="#ctx0" brushRef="#br0" timeOffset="3213.81">11493 1231 967,'0'0'167,"0"0"-163,0 0 21,0 0-18,0 0-5,0 0-2,-32 40 1,-10-18 8,-3 4-5,3-1 4,5-4 1,7 2 0,8-4 5,6 0-9,3-1 0,5-6-1,5-3-2,3 2 2,0-3-3,9 5 9,16-1 1,12 5 4,5-5-7,6-2-2,0-1-1,-1 0-5,-3-1 0,-1-6-49,-4-2-113,0 0-79,-6-14-314</inkml:trace>
  <inkml:trace contextRef="#ctx0" brushRef="#br0" timeOffset="3476.81">11856 1191 1076,'0'0'221,"0"0"-205,0 0 25,0 0-28,0 0-13,0 0 0,2 126 12,-2-63 2,0-2-6,0-5 3,0 2 0,0-12-9,2-1 0,12-9 2,-1-10-3,7-10-1,-2-6 0,7-6-9,6-4-23,4 0-18,-1-19-83,-12-10-175,-13-2-291</inkml:trace>
  <inkml:trace contextRef="#ctx0" brushRef="#br0" timeOffset="3611.36">11802 1526 996,'0'0'217,"0"0"-204,0 0 13,0 0-26,115-61-80,-51 47-100,-2-10-164</inkml:trace>
  <inkml:trace contextRef="#ctx0" brushRef="#br0" timeOffset="3939.76">12740 1289 1182,'0'0'84,"0"0"-82,0 0 35,0 0-14,0 0-23,0 0 2,-104 91 2,51-66-1,-5 0 1,2 3-3,0-1 0,10-3 3,8 1 0,13-9-4,14-4 1,8-5 0,3-4 0,0 5 0,14 2 0,22 1 5,11 8 4,8-5 1,5 0 0,-4 0-10,0-3 3,-2-2-4,-10-3-37,3-6-111,-7 0-205,-3-14-405</inkml:trace>
  <inkml:trace contextRef="#ctx0" brushRef="#br0" timeOffset="4168.04">13254 1249 1147,'0'0'106,"0"0"-99,0 0 52,14 154 17,-10-77-21,0 5-24,-2-2-5,2 0-3,1-10-12,-3-11-4,5-14-5,-4-14-1,1-17-1,-2-8-2,-2-6-43,0-5-25,-27-24-104,-20-17-575</inkml:trace>
  <inkml:trace contextRef="#ctx0" brushRef="#br0" timeOffset="5259.75">7061 2571 389,'0'0'592,"0"0"-560,0 0-26,0 0 26,0 0-25,0 0-6,4 21 7,-4-7 6,-8 2 25,-11-2 7,-4-2-17,-2-3-4,2-2-5,1-3-4,3-4-2,2 0-10,7 0 3,5 0 3,2-8-2,3-6-8,0-5-1,3-2 1,15 2-1,6 1 1,3 5 0,0 1 0,0 2-2,-1 4-1,1 3 0,-7 3-2,3 0-1,-8 7-9,1 13 2,-5 6 6,-5 10 4,-1 3 2,-5 2 2,0 3 0,0-3-1,-24 1 2,-1 0 0,-11 2 3,-2-3-5,7-8 0,-1-7 0,10-12 0,5-7 1,-1-7 7,4 0 0,1-5-6,2-4-2,9 2-1,2 4 1,0 3 0,0-2-2,0 2-9,11-6 0,21 4 10,5 0 1,1 2 2,-3 0 12,-4 0-9,-4 10-2,-4 4-1,-3 2-1,-5 0-1,1 0 0,-7 1 1,4 0-2,-1 3 1,1 1 0,1-1-44,-4-3-129,-3-13-220</inkml:trace>
  <inkml:trace contextRef="#ctx0" brushRef="#br0" timeOffset="5428.33">7510 2997 1090,'0'0'164,"0"0"-162,0 0 13,115-51-7,-68 36-8,2 1-9,-3-3-125,-3 2-124,-12-7-315</inkml:trace>
  <inkml:trace contextRef="#ctx0" brushRef="#br0" timeOffset="5725.77">8000 2651 1027,'0'0'116,"0"0"-92,0 0 29,0 0-53,0 0 6,0 0-1,35 108 27,-26-57 7,-2 7 0,2-3-14,-3-1-2,1-1-12,0-7-1,2-6-4,2-6-2,3-10 0,3-6-2,3-4 2,5-12-2,6-2 0,9 0 1,5-10 2,-1-14-5,-4-2-27,-13 0-37,-13-4-124,-14 4-136</inkml:trace>
  <inkml:trace contextRef="#ctx0" brushRef="#br0" timeOffset="5891.79">8008 2981 1016,'0'0'214,"0"0"-209,0 0 7,0 0-6,121-37-6,-59 20 0,-2 4-32,-2-1-142,-11 5-133</inkml:trace>
  <inkml:trace contextRef="#ctx0" brushRef="#br0" timeOffset="6125.64">9474 3246 347,'0'0'863,"0"0"-862,0 0 1,0 0 29,0 0-23,39 125-5,-32-101-3,-7 2-62,0-6-162,-5-8-176</inkml:trace>
  <inkml:trace contextRef="#ctx0" brushRef="#br0" timeOffset="6936.29">10722 2868 769,'0'0'158,"0"0"-50,0 0 60,0 0-114,0 0-48,0 0-6,0 0 0,4 70 7,7-24 32,-6-5-12,4 3-11,-7 0-9,-2-1-3,0-1-2,0-2-2,0-3-17,0-3-116,0-15-204,0-16-310</inkml:trace>
  <inkml:trace contextRef="#ctx0" brushRef="#br0" timeOffset="7320.63">11694 2842 1043,'0'0'123,"0"0"-118,0 0 18,0 0-11,0 0-12,-152 92 1,98-63 2,1 0-1,1-5 1,8-2-1,4-5 3,9-3 1,13-5 14,7-3 5,11-3-1,0 2-3,0 1-11,17 6-7,22 3 6,7 2 13,10 3-8,2-2-1,-4 2-10,-8-3-1,-3-2-2,-8 1-1,-3-4-36,-1-2-65,2-10-143,-4 0-121</inkml:trace>
  <inkml:trace contextRef="#ctx0" brushRef="#br0" timeOffset="7599.7">12030 2825 1066,'0'0'178,"0"0"-172,0 0 9,0 0-6,0 0-8,-14 109 7,14-54 4,8-2-1,-2-1 5,1-7 1,-1-4-13,8-4-3,-1-8 3,3-5-4,1-7 1,4-10 0,3-7-1,3 0-3,-1 0-19,3-19-50,-6-8-141,-9-1-101</inkml:trace>
  <inkml:trace contextRef="#ctx0" brushRef="#br0" timeOffset="7755.64">12017 3104 970,'0'0'84,"0"0"-62,0 0 42,0 0-64,0 0-4,167-84-44,-109 60-131,-7-2-68,-4 2-347</inkml:trace>
  <inkml:trace contextRef="#ctx0" brushRef="#br0" timeOffset="8121.73">12940 2831 939,'0'0'51,"0"0"-47,0 0 5,0 0-3,0 0 0,0 0-3,-90 86 7,45-52 0,-3 0 5,-4 1-3,5-3 4,8-6-1,11 0 4,11-6 0,10 0-1,7-5-5,0 2 7,14-1 14,21 0 10,9 0 3,8-6-15,6-4-11,0-4-12,-2-2-4,-5 0-4,-9 0-1,-8 0-6,-12 0-56,-5 0-94,-5 0-109,-5 0-224</inkml:trace>
  <inkml:trace contextRef="#ctx0" brushRef="#br0" timeOffset="8811.97">13606 2815 293,'0'0'794,"0"0"-794,0 0 2,0 0 3,0 0-2,0 0-1,-32 58 0,13-48 0,-3-8 0,4-2 0,0 0 0,3-6 1,1-10-3,7 0 0,5-4 0,2 2 0,0 2 0,11 2 0,11-1-1,1 3-3,4 3 4,4 4 2,2 2-2,3 1-3,-1 2-1,-6 0 4,-2 5 0,-4 9 1,-6 5 2,-1 1 4,-3 6 0,-7-1 4,0 8 9,-6 1 3,0 3 1,-16 1 4,-9-1-7,-2 4-1,-5-3-12,-3-4-2,0-4-4,2-9-1,-1-6 0,7-7 1,5-6-2,7-2 1,7 0 1,8-5-2,0-9-2,0 1 0,14-1 1,11 4 0,4 4 1,0 6-1,6 0 1,2 0 0,3 11 2,4-2 2,0 1 6,1-8 25,-1-2 3,3 0-2,2 0 0,-2-14-3,-1-4-5,-3-3-10,-7-2-5,-1-1-8,-10 1-3,-10 5-2,-5 2-2,-10 5-41,0 1-58,-16-3-344</inkml:trace>
  <inkml:trace contextRef="#ctx0" brushRef="#br0" timeOffset="10080.73">6027 688 231,'0'0'403,"0"0"-290,0 0 0,0 0-37,0 0-27,0 0 5,102-40-4,-102 40 6,0 0-1,0 0-23,-2-5-7,-20 0-18,-16 5-7,-13 5-1,-9 21 1,-8 18 1,1-1 3,3 6-1,8 4-3,10-2-5,5 2 5,12 3-2,12 11 2,6 1-1,11 5 2,2 2-1,31-3 1,7 4-1,4-4 8,-1 8 11,-7-5-4,-12 1-1,-11-2-7,-13-5-4,0-8 0,-10-8 1,-19-5-2,-7-4 4,-2-6 3,0-8-1,4-10-4,9-10 1,13-6 2,4-4-1,8 0 4,0 0-10,0 0 0,14 0-10,12 0 6,17 9 3,13 17-3,4 18 3,-4 16 0,-4 14 0,-15 18 0,-14 13-1,-14 11 2,-9 2 3,-11-3 0,-16-5 1,-2-16 8,4-6 4,12-8 2,8-9 4,5-11-12,5-12-1,29-8-4,12-13 3,14-12 1,14-11 6,1-4 5,2-2-16,-15-24 2,-18-6-6,-17-10-23,-27-14-62,-20-8-193</inkml:trace>
  <inkml:trace contextRef="#ctx0" brushRef="#br0" timeOffset="11316.5">16947 974 859,'0'0'104,"0"0"1,0 0 4,0 0-101,0 0-8,0 0-15,0 0-2,0 81 17,7-23 27,2 9 5,-3 2-9,2 3-7,-4 0-10,0 5 3,-4-4-7,0 0-2,0-4-1,-2-3-76,-15-11-61,1-12-79,-8-23-182</inkml:trace>
  <inkml:trace contextRef="#ctx0" brushRef="#br0" timeOffset="11520.4">16938 1060 825,'0'0'73,"0"0"-68,120-110 117,-66 107-81,-2 3-22,-12 8-4,-14 21-3,-9 7-9,-17 4 4,0 15-3,-19 3 5,-16 2-6,-8-2-3,5-5-101,5-14-103,10-8-129</inkml:trace>
  <inkml:trace contextRef="#ctx0" brushRef="#br0" timeOffset="12508.57">17380 1542 738,'0'0'153,"0"0"-145,0 0 63,60-140-28,-42 99-36,-5 3 2,-4 6 7,-9 5 4,0 8-2,0 7 5,-9 5-18,-9 7-5,-1 0-12,-4 13-1,-4 15 12,7 10-4,3 6 4,8 5 1,7-3-4,2-2 2,0-4 1,17-13 1,10-6-7,8-7 6,5-12 1,7-2 8,5-2 4,2-28 2,-4-4-1,-9-8-5,-10-3 0,-13 8-1,-14-4-3,-4 11-4,0 9-1,-13 4-13,-3 9-8,5 7-10,5 1-43,6 0-28,0 0-28,0 7 46,17 0 65,14-2 20,10 5 4,-1 0 9,-5 9 12,-5 4-5,-4 3 15,-8 4-9,-3-3-13,-1-3 1,-7-2 6,1-7-15,1-4-4,-2-5 7,6-6-1,3 0 11,4-24 8,8-16-14,2-5-3,-1 1-5,-6 13 1,-8 8 12,-8 14 32,-3 4 16,-4 1-7,0 4 0,0 0-39,0 0-19,0 12-24,0 12 11,0 8 13,0 2 1,0 1 0,0-6-2,11-4 1,7-3-1,4-8-3,9-7-3,-1-7-6,8 0-9,-3-9-1,-6-13 4,-10-1 15,-6 7 4,-9 7 3,-2 1 8,-2 6 50,0 2-23,0 0-31,0 0-7,0 10-28,0 10 21,0 1 4,0 2-2,15-8-6,10-4 1,8-7-3,8-4 6,5 0 2,1-24 3,-7-3 2,-6-9 1,-12-1 9,-13-4 12,-9 1 21,0 5-7,-5 10 18,-15 9-26,-1 10-24,-9 6-4,-5 0-21,-4 12-17,2 12-32,3 8-68,12-2-37,13-3-85,9-10-249</inkml:trace>
  <inkml:trace contextRef="#ctx0" brushRef="#br0" timeOffset="12920.71">19110 1261 268,'0'0'779,"0"0"-771,0 0 88,0 0-12,0 0-84,-127 64-3,93-21 0,9 3 0,10-7 2,10-3-2,5-7-6,3-9-15,26-12-16,9-8-3,8 0 9,4-23 8,-6-16 2,-13-11-4,-8-7 18,-16-7 10,-7-8 14,0-12 5,-1 3 15,-12 18 9,2 17 10,2 27 61,5 18-58,1-2-12,1 3-26,-2 25-18,2 19-16,-1 26 16,3 14 2,0 6 2,14-2-4,10-7 2,0-5 0,1-9 1,-5-6-3,-9-3-39,-11-13-99,0-15-84,-13-20-189</inkml:trace>
  <inkml:trace contextRef="#ctx0" brushRef="#br0" timeOffset="13079.8">18461 981 1222,'0'0'45,"0"0"-41,0 0-5,0 0 1,0 0-363,0 0 31</inkml:trace>
  <inkml:trace contextRef="#ctx0" brushRef="#br0" timeOffset="13327.71">19816 1291 889,'0'0'149,"0"0"-140,0 0 19,0 0 31,122 0-44,-72 0-7,1-7-8,-4-4-14,-7 7-165,-13-2-183</inkml:trace>
  <inkml:trace contextRef="#ctx0" brushRef="#br0" timeOffset="13499.27">19868 1584 1095,'0'0'79,"0"0"-70,0 0-10,0 0 2,0 0 6,174 0 7,-112-8-14,-2-2-73,-9-4-241</inkml:trace>
  <inkml:trace contextRef="#ctx0" brushRef="#br0" timeOffset="14158.67">20940 1063 951,'0'0'148,"0"0"-148,0 0-6,0 0 6,0 0 2,0 0 2,7 90 1,-19-80 3,-5 0 1,-3-8 20,-6-2-6,0 0-15,3-4 3,4-14-3,5-11-8,8 2-7,6-6-14,0 3 4,6 11-12,15-3 10,3 8 16,1 5 0,4 6-4,4 3-5,-2 0-3,1 0 14,-5 3-1,-7 11 2,1 3-2,-4-3-3,-2 5 4,-5 3-2,-2 7 2,-6 1 1,-2 3 1,0 10-1,-2-3 5,-21 10-5,-6-1 8,-6-2-4,-6-3-4,3-14 4,7-7 0,7-12-1,8-4 0,8-7 14,0 0 10,8-15-5,0-6-12,0 0-2,10 5-2,9 9 5,6 2 6,8 5-12,10 0-1,4 0 1,2 0 9,5 0-5,1 0 21,-2 0-11,1 0 7,-2 0 20,-4-12-4,-3-3 5,-9-2-13,-5-2-14,-8-4 6,-6 0-20,-6-4-6,-6-1 0,-5-6-57,-5 5-272</inkml:trace>
  <inkml:trace contextRef="#ctx0" brushRef="#br0" timeOffset="16014.56">1045 5034 469,'0'0'469,"0"0"-454,0 0 127,0 0-77,0 0-47,0 0 4,0 0-3,-40-39 3,37 39 1,3 0-5,0 0 0,-2 0 4,-4 0-8,3-2 2,-1 0-8,-1-1-5,3 3 8,0 0-8,2-3 0,0 1-1,0 0 1,-2 0 3,0 2 0,-1-3 1,3 2-2,-3-1 0,3 0-3,0 2 1,0-2-2,0 2 2,0 0-1,0 0-2,0 0 2,0 0 0,0 0-2,-2 0 0,2 0-4,0 0 0,0 7-4,0 22 3,0 15 4,0 11 2,5 7-1,4 1 0,2-1 1,3-2-1,-5-7 1,-1-7-1,1-8 0,-2-10 1,2-10-1,-5-6 0,-1-4-1,1-5 1,0-3-5,3 0 1,4-32 2,2-17-1,1-6-2,4-3-5,-3 2-5,-2 16 4,1 13 5,-6 12 1,-1 11 4,3 4-13,1 0 6,7 21 4,1 8 2,4 5 1,4 9 1,2-8 0,0-2 0,2-8 0,-2-13 1,-6-12-1,-2 0 1,-3-7 3,1-30 9,-9-9 9,-5-17-6,-5-6-7,0 0-8,-13 2 2,-10 11-3,1 10-1,5 14-55,7 12-80,6 9-137,4-1-285</inkml:trace>
  <inkml:trace contextRef="#ctx0" brushRef="#br0" timeOffset="16203.16">1580 4909 204,'0'0'528,"0"0"-519,0 0 66,40 134 24,-25-80 3,1 11-47,-1-3-32,-4 0-9,1-6-10,-4-12-4,0-9-67,-4-15-168,-4-19-174</inkml:trace>
  <inkml:trace contextRef="#ctx0" brushRef="#br0" timeOffset="16427.31">1896 4993 838,'0'0'115,"0"0"-100,0 0 112,0 0-76,0 0-43,0 0-8,-105 62-1,83-25 1,6 0 0,10-9-1,6 4 1,0-5 0,0-1 0,27-2 0,8-8 0,5-2-5,3-8-140,-8-1-168</inkml:trace>
  <inkml:trace contextRef="#ctx0" brushRef="#br0" timeOffset="16734.4">2081 5043 853,'0'0'40,"0"0"-35,118-88 28,-51 60-19,7 5-6,-4 1-7,-11 8-1,-23 6 0,-20 6-1,-16 2-10,0 0 11,-29 0 0,-4 9 20,-2 3 46,4 0-4,4 4 3,6 7-11,7 4-38,7 7-1,5 2-2,2 0 1,0 5 2,9-4-7,7 6-5,1 1 0,1-5-3,-5 4 1,-1-5-2,-4-3-67,-5 0-65,-3-15-179</inkml:trace>
  <inkml:trace contextRef="#ctx0" brushRef="#br0" timeOffset="17355.47">4803 5645 874,'0'0'95,"0"0"-31,0 0-37,0 0-27,0 0 11,0 162 58,0-92-6,0-1-11,0-6-14,0-10-21,0-18 3,0-12-13,0-13-7,2-7 0,20-3 5,10 0-3,17-13-2,11-17 0,2-7-102,-6 0-180,-20-8-430</inkml:trace>
  <inkml:trace contextRef="#ctx0" brushRef="#br0" timeOffset="17524.56">5358 5639 1064,'0'0'72,"0"0"-68,116-85-4,-38 56 0,2 4-1,-5 4 0,-16 12-35,-25 9-141,-23 0-98,-11 0-252</inkml:trace>
  <inkml:trace contextRef="#ctx0" brushRef="#br0" timeOffset="17784.47">5389 5541 671,'0'0'29,"0"0"55,-40 125-9,36-50-2,0 12 45,4 5 1,-3-3-44,0-2-31,3-7-19,-2-7-3,2-12-3,0-13 0,7-14-7,7-13 2,3-13-6,6-8 2,8 0 3,12 0-3,1-14-8,3-4-2,-4 1-1,8-2-57,-3-6-89,1-7-217,-2-8-231</inkml:trace>
  <inkml:trace contextRef="#ctx0" brushRef="#br0" timeOffset="18053.7">6448 5566 986,'0'0'11,"0"0"66,0 0 30,0 0-50,-134-82-29,104 82-12,3 0 3,-8 18-3,10 18-1,0 12-1,7 12-2,8 9 5,10-2-5,0 2-5,12-7-5,15-1 0,0-6-1,-2 0-1,-3 1-22,-11-2-69,-11-2-168,0-10-127</inkml:trace>
  <inkml:trace contextRef="#ctx0" brushRef="#br0" timeOffset="18362.55">6051 6229 643,'0'0'200,"0"0"-140,0 0 107,5-118-119,42 81-44,18-3-4,8-4-1,7 0-1,-2-2-27,-4 3-63,-12 5 35,-15 8 6,-14 8 30,-13 4 14,-13 7 7,-5 4 24,-2 5 102,0 2-5,0 0-23,0 0-46,-8 16-30,-4 20-10,-1 14 10,4 8 5,2 4-16,7 3-7,0-3-3,0-4-2,0-10-3,16-10-51,2-14-82,4-20-147,-4-4-182</inkml:trace>
  <inkml:trace contextRef="#ctx0" brushRef="#br0" timeOffset="18604.04">6887 5700 1105,'0'0'78,"0"0"-70,0 0-8,0 105 33,0-41 1,0 1-14,4-7-11,6-7 1,1-8-6,7-11-2,1-10-1,6-14 7,2-6-5,2-2 1,4-5-4,-2-12-17,-4-1-77,-9 2-84,-18 6-134,0 0-351</inkml:trace>
  <inkml:trace contextRef="#ctx0" brushRef="#br0" timeOffset="18715.69">6876 6087 812,'0'0'49,"0"0"-49,0 0 0,0 0-42,104-113-169,-63 76-256</inkml:trace>
  <inkml:trace contextRef="#ctx0" brushRef="#br0" timeOffset="18932.49">7173 5678 1104,'0'0'96,"0"0"-64,0 0 3,114 9-20,-59 26-2,-2 13-2,-17 10-5,-14 7-1,-16 1 0,-6-4 3,-12-1-2,-19-11-1,-3-8-3,5-13-1,7-18-1,6-9-12,0-2-90,1-18-175,-3-23-342</inkml:trace>
  <inkml:trace contextRef="#ctx0" brushRef="#br0" timeOffset="19284.19">7391 5574 1032,'0'0'29,"0"0"-24,145-42-5,-74 30 4,0 3-3,2 2 0,-3 7-1,-16 0-1,-10 12-1,-17 26 0,-11 18 2,-12 16 20,-4 13 73,0 2-13,5-4-20,7-9-25,5-6 1,3-9-12,-3-9 3,-10-6-6,-7-6-7,0-1-2,-22-6 3,-19-1-3,-11-2-5,-11-6-4,-4-5-2,-4-10-1,-3 0-22,-8-6-44,-10 2-110,-13-3-448</inkml:trace>
  <inkml:trace contextRef="#ctx0" brushRef="#br0" timeOffset="20678.47">659 6485 764,'0'0'130,"0"0"23,0 0-28,0 0-62,0 0-31,0 0-31,-25 38-1,25 36 0,9 31 30,5 22 11,-4 8-14,0 1-4,-4-14-14,3-19-4,1-17-5,5-22 1,10-18-1,4-15 1,2-18-1,6-13 0,-3 0 0,-3-24 0,-9-18 3,-14-5-1,-8-8-1,-18-5 3,-30 0-3,-10 2-1,-4 5-5,6 14 0,10 8 1,15 9 1,6 2-1,14 3-11,6-9-8,5-9-34,7-7-6,22-4-18,7 0 26,-1 6 26,1 2 21,-3 3 8,-2 3 0,-8 8 3,-8 6 0,-5 6 9,-6 8 13,-4-4 4,0 4 1,0 2-4,0-2-4,0 4-5,0 0-8,0 0 3,0 0-7,0 0-5,0 10-11,-4 14 6,-3 6 4,4 0 0,3-2 0,0-5 0,0-1 1,3-8-2,12-4-1,2-8-4,4-2-19,-5-4 5,-5-18 17,-5-7 3,0 1-4,-4 2-2,2 5 6,2 2-1,5 7 0,6 4-2,9 6-3,5 2-7,5 0 4,-3 20 5,-2 2 5,-8 1 0,-10-2 0,-9-3 0,-4-6 6,0 0 20,0-9 21,-6-3 6,-1 0-13,4-32-14,3-15-20,0-12-6,30 1-2,12 3-5,8 11-36,-2 12-81,-1 8-68,-5 4-130</inkml:trace>
  <inkml:trace contextRef="#ctx0" brushRef="#br0" timeOffset="21106.04">1791 6216 978,'0'0'57,"0"0"13,0 0-22,0 0-43,0 0-2,-115 138-1,90-89 0,7-2-2,14-4 3,4-9-3,0-10-3,16-9 2,13-10 0,4-5-9,5-2-25,-1-26 15,-6-8 6,-8-4 14,-10-9 1,-11 0 12,-2-4 14,0 5 21,-4 14-11,-5 12 17,1 15-17,8 7 1,0 0-26,0 19-12,0 20-8,24 9 8,-1-1 0,14-8 4,7-11-4,4-14 0,12-14 8,9 0 2,4-34 5,3-15 2,-5-5-7,-11 4-7,-18 12-1,-21 14-2,-21 18-4,-2 6-30,-50 24-173,-17 26-265</inkml:trace>
  <inkml:trace contextRef="#ctx0" brushRef="#br0" timeOffset="21594.6">958 7858 769,'0'0'247,"0"0"-195,0 0 47,0 0-71,0 0-23,0 0 6,-9 131 15,26-69 5,4 6-16,-3 0-10,-1-2-2,-5-8-3,-6-11-7,-6-17-49,0-16-42,0-14-76,-9-14 24,-8-37-89,0-16-9,9-24 228,-1-10 20,9 2 50,0 10 90,2 19 9,27 22 46,9 18-68,-3 12-7,-3 14-57,-8 4-11,-5 6-36,-13 26-14,-6 14 5,0 15 1,-20 6-8,-7 1-21,4-4-147,10-13-58,13-21-39,0-18-88</inkml:trace>
  <inkml:trace contextRef="#ctx0" brushRef="#br0" timeOffset="22456.28">1379 7916 617,'0'0'133,"0"0"-102,36-102 84,-32 78-47,-4 8-10,0 3 1,0 6 7,0 7-6,0 0-21,-9 0-18,-2 7-18,-2 14-3,3 7-4,4 4 4,4 3-1,2-1-1,0-5 2,15 0-2,8-8 2,0-8-10,5-13-10,-2 0 4,6-17 13,-3-15 1,-7-6 1,-4-1-1,-11-2-1,-7 7-4,0 7 3,0 8 4,0 5 2,-4 7 0,4 1-1,-5 5-2,5 1 1,0 0-12,0 0-18,0 10 23,11 8 5,7-2 1,-3 2-1,8-4 2,4-2 0,-3-6 0,2-4 3,1-2-2,-6 0 0,-1-8-2,-1-10 1,-2 2-1,-2-2 1,-9 0 0,1 0 3,-4 2-1,-1 4 5,2 6 9,0 2 15,-4 4-1,3 0-8,-3 0-22,0 0-6,3 0-9,8 10 13,2 4 2,4-2 0,1-3 1,0-8 0,5-1 2,-2 0 1,4-1-2,4-16-2,-6-3-9,-6 5-3,-3 9 7,-8 3-1,-6 3 6,0 0-11,2 0 4,-2 0-7,9 8 7,-7 4 7,8 0 1,-2 0-1,3-4 0,3-5 0,1-3 5,6 0-4,3-11 8,1-16-3,2-4-4,-3-4-1,-6 0 0,-5 1 4,-11 2 6,-2 7 15,0 7 11,-13 7-2,-7 5-18,-4 6-9,-7 0-8,0 11-7,2 13-11,-1 1-35,14-1-26,10-5-91,6-7-92,0-4-154</inkml:trace>
  <inkml:trace contextRef="#ctx0" brushRef="#br0" timeOffset="22892.39">2550 7325 1033,'0'0'139,"0"0"-127,0 0 15,0 0-11,0 0-12,-103 110-3,84-67-1,9-6 0,7 1 0,3-5-2,0-5 2,11-9-3,13-10 1,10-9-23,3 0-4,-2-22 9,-1-15-26,-10-5 11,-11-6 12,-11-1 11,-2-6 11,-6-6 1,-23-2 6,-2 1-2,0 9 4,6 13 14,10 14 60,3 14-21,8 9 5,2 3-15,2 0-34,0 5-17,0 21-13,12 13 13,11 9 8,8 1-2,3 6 2,-1 3-3,-2 0-4,0-1 1,-6-10-2,-5-10-33,-5-18-70,-1-12-151,-6-7-157</inkml:trace>
  <inkml:trace contextRef="#ctx0" brushRef="#br0" timeOffset="23044.1">2837 7303 112,'0'0'928,"0"0"-922,0 0 2,0 0-8,0 0 15,55 110-13,-41-76-1,-2 0-2,-2-4 1,-1-8-161,-3-12-166</inkml:trace>
  <inkml:trace contextRef="#ctx0" brushRef="#br0" timeOffset="23281.59">3182 7175 971,'0'0'128,"0"0"-79,0 0 39,0 0-67,0 0-21,-58 130 6,56-90 2,2-2 0,0-8 0,14-8-3,11-5-2,0-14 1,7-3 1,3 0 5,-5-23-10,-4-10-5,-12-1-91,-12-3-137,-2-2-287</inkml:trace>
  <inkml:trace contextRef="#ctx0" brushRef="#br0" timeOffset="23401.67">2904 6860 1057,'0'0'13,"0"0"-2,0 0-11,0 0-75,0 0-207</inkml:trace>
  <inkml:trace contextRef="#ctx0" brushRef="#br0" timeOffset="23551.71">1954 7299 1211,'0'0'0,"0"0"-154,0 0 137,0 0-302</inkml:trace>
  <inkml:trace contextRef="#ctx0" brushRef="#br0" timeOffset="24195.59">3581 6984 1079,'0'0'167,"0"0"-167,0 0-10,0 0-5,0 0 15,70 166 9,-49-83 3,10 17 1,6 11-4,5 2 1,0-8-7,1-21-1,-5-22-2,-5-20 6,-6-15-5,-11-18-1,-8-9 1,-5 0 3,-3-21 18,0-22-8,-11-13-11,-26-7-3,-5-8 0,-5-8-14,7 0 1,9 0 3,16 9-1,13 8-13,2 11 1,8 12 7,19 11 4,5 15 7,-6 12-6,3 1 4,3 1 5,-8 17-2,0 5 4,-8 1 0,-5-2 2,-9-5 1,-2-6-2,0-9 0,0-2 2,0-2 9,0-23 9,0 0-17,2-6-3,10 6 1,5 6 15,4 3 9,1 6-4,2 6-6,3 4-10,-4 0 1,3 0-3,-5 0-3,-4 12-1,-1 4-25,-5 3-164,-9-4-351</inkml:trace>
  <inkml:trace contextRef="#ctx0" brushRef="#br0" timeOffset="24356.03">4647 7059 1362,'0'0'19,"0"0"-18,0 0 7,0 0-8,0 0 0,0 0-77,62-73-208,-98 73-721</inkml:trace>
  <inkml:trace contextRef="#ctx0" brushRef="#br0" timeOffset="24997.48">9166 5721 752,'0'0'351,"0"0"-340,0 0 0,0 0 45,0 0 17,156 8-36,-87-8-16,-9 0-13,-8 0-7,-17 0-1,-13 0-54,-15 0-200,-7-5-280</inkml:trace>
  <inkml:trace contextRef="#ctx0" brushRef="#br0" timeOffset="25169.93">9233 5971 1171,'0'0'42,"0"0"-38,162-37 25,-81 16-16,-2 8-12,-7 6-1,-21 5-147,-22-3-324</inkml:trace>
  <inkml:trace contextRef="#ctx0" brushRef="#br0" timeOffset="25657.48">12130 4976 693,'0'0'407,"0"0"-396,0 0-10,0 0 22,-8 149 12,8-89 9,6-2-12,5 1-20,1-5-9,-2-1-3,-1 2-5,1-13-126,-8-10-115,-2-6-135</inkml:trace>
  <inkml:trace contextRef="#ctx0" brushRef="#br0" timeOffset="26059.66">11513 5793 827,'0'0'47,"0"0"-42,-123 8 17,110-6 182,13 0-102,6-2-77,41 4-18,36-4 34,35 0 10,38 0-28,36-4-6,32-20-5,37-10 4,30-6-4,21-3-1,-1 6-4,-23-2 2,-40 8 11,-53 4-6,-43 10 9,-40 0-5,-34 9-6,-29 2-5,-22 0-5,-15 2-2,-6-1 0,-6-2-19,0 5-50,-41 2-149,-26 0-514</inkml:trace>
  <inkml:trace contextRef="#ctx0" brushRef="#br0" timeOffset="26512.26">11778 6416 806,'0'0'109,"0"0"-18,0 0 2,0 0-63,0 0 49,-3 135-10,3-69-20,0 2-12,0 4-16,0-5-6,0-9-10,0-8 0,0-12-5,0-9 0,0-12-17,3-9-65,4-8-128,2 0-149,7-6-152</inkml:trace>
  <inkml:trace contextRef="#ctx0" brushRef="#br0" timeOffset="26803.65">12201 6849 712,'0'0'244,"0"0"-238,0 0 33,0 0 86,117 3-49,-66-3-19,3 0-23,-2-12 5,-4-4-16,-9 4-14,-16 5-8,-8 4 0,-3 1-1,-5-2-38,6-3-125,0-7-166</inkml:trace>
  <inkml:trace contextRef="#ctx0" brushRef="#br0" timeOffset="27208.45">13135 6757 686,'0'0'357,"0"0"-356,0 0 3,119-80 14,-82 48-15,-6 4-2,-8 3 2,-14 4 3,-9 3-5,0-1 5,-3 10 3,-18 4-6,-8 5 3,-10 3 1,-1 17-3,-4 8 7,4 5 7,6 6 2,9 2 0,10 4-1,9 1 4,6-1-6,0-4-3,19-7-6,15-9 4,11-11-6,9-10 5,4-4 6,4 0-2,-2-20-5,-14 2-6,-14-7-4,-12 4-14,-16 3-79,-4-3-178,0-1-237</inkml:trace>
  <inkml:trace contextRef="#ctx0" brushRef="#br0" timeOffset="27569.99">12915 6250 802,'0'0'71,"0"0"-29,0 0 91,0 0-103,0 0-6,0 0 50,133-10-29,-89 4-10,4-2-10,-3-2-6,-10 0-14,-4 0-5,-6 2 0,0-2-111,-4-4-230</inkml:trace>
  <inkml:trace contextRef="#ctx0" brushRef="#br0" timeOffset="28301.65">13550 6349 646,'0'0'189,"0"0"-147,0 0 109,0 0-118,0 0-25,0 0 3,61-107 5,-44 73 2,-1-3-4,-1 2 6,-5 5-7,-6 6 3,-4 6-9,0 4-3,0 0 1,-7 3-3,-7 6 0,2 1-2,-2 4-1,1 0-2,2 0 1,-1 5-2,5 8 1,3 3 2,4 1-1,0 2-1,7-4 1,20 2-4,6-3 6,7-4 0,5-2 0,-2 1 3,-3 3-2,-7 1-1,-11 3 1,-4 0 4,-7 4 8,-7 0-4,-4 2 1,0 4 18,-8-2 9,-11 2-10,-5-6 0,0-2-17,3-1-4,4-5-1,2-5-4,5 2-2,-4-7-9,6 1-72,3-3-97,5 0-119,0 0-203</inkml:trace>
  <inkml:trace contextRef="#ctx0" brushRef="#br0" timeOffset="28627.3">13964 6020 838,'0'0'52,"0"0"20,0 0 54,0 0-64,141-28-9,-91 17 3,3-4-26,0-2-8,-6 2-1,-11 1-10,-13 6-7,-11 1-2,-3 7-1,-9-2-2,0 2-31,-2 0-55,-22 0-172,-5 0-26,-2 9-130</inkml:trace>
  <inkml:trace contextRef="#ctx0" brushRef="#br0" timeOffset="28903.44">14170 6017 540,'0'0'237,"0"0"-196,0 0 33,0 0-13,0 0 47,5 105-26,6-63-16,-3 6-4,-1 1-20,0-3-11,1-4-8,-1-9-6,-2-6-3,-1-6-2,-4-4-3,0-11-8,0-2 2,0-4-3,0 0 0,0 0-1,0 0-34,0 0-40,0-10-168,0-12-138</inkml:trace>
  <inkml:trace contextRef="#ctx0" brushRef="#br0" timeOffset="29727.64">16254 4717 892,'0'0'113,"0"0"-88,0 0 133,0 0-67,0 0-56,-14-104-19,-17 104-6,-5 0-8,-13 0 3,1 3-4,-4 15-1,1 10 1,4 10 0,-4 16 6,4 13 0,10 15 2,8 15 3,15 20 1,14 11-2,0 15 2,29 6-3,16 1-2,11 0 4,8-2 7,-3-11 0,-11-10-5,-16-9-3,-29-14 3,-5-10 5,-39-10 2,-17-18-1,-4-11 3,-2-22-12,-3-19-5,1-14-1,4-2 0,9-24-4,14 1-1,18 4-3,11 9-27,8 5-20,0 7-35,12 0-75,17 9-247,3 17-160</inkml:trace>
  <inkml:trace contextRef="#ctx0" brushRef="#br0" timeOffset="30155.78">16103 7483 980,'0'0'54,"0"0"-37,-3 114 120,3-75-85,0-5-31,9-1-11,14-10 2,-1-5-8,2-8 1,5-10-2,2 0 3,2-25-1,0-13 6,-4-8-5,-10-7 4,-12-3 1,-7 3 14,0 7-2,-13 15-1,-12 11 8,-4 8 1,0 7-19,-4 5-6,-3 0-2,1 5-2,3 7-2,12-1 0,5-5-2,10-2-13,5-4-31,0 0-38,5-21-224,12-18-402</inkml:trace>
  <inkml:trace contextRef="#ctx0" brushRef="#br0" timeOffset="30720.17">16317 4018 825,'0'0'118,"0"0"-14,0 0 0,0 0-91,0 0 6,172-48 24,-101 34-19,7 0-10,-7 0-1,-14 0-1,-17 6-8,-17 2-4,-14 6-1,-9 0-39,0 0-77,-13 0-85,-22 6-103,-9 2-131</inkml:trace>
  <inkml:trace contextRef="#ctx0" brushRef="#br0" timeOffset="30883.64">16604 4016 336,'0'0'177,"0"0"4,0 0-13,-2 137-41,2-93-34,0 2-10,2-5-36,-1 3-16,3-5-14,-4 3-11,0-5-2,0-3-4,0-3-28,0-3-133,0-10-167</inkml:trace>
  <inkml:trace contextRef="#ctx0" brushRef="#br0" timeOffset="31460.47">17438 5865 803,'0'0'24,"0"0"37,0 0 57,0 0-76,0 0-18,0 0 3,129-136 0,-117 89-13,-8 4-1,-4 3 3,0 10 12,-12 6-14,-7 7 11,-10 11-13,-2 6-6,-6 0-6,2 8 2,1 22 0,5 14 0,5 9-2,4 7 7,8 0-1,10 0-2,2-11 1,6-3-1,19-15-4,14-13 7,7-7 1,4-11 8,6 0 6,-6-11-8,-5-11-7,-9 0-5,-16-2-2,-7 2-6,-13-4-91,0-6-217,-4-8-339</inkml:trace>
  <inkml:trace contextRef="#ctx0" brushRef="#br0" timeOffset="31680.26">17137 5259 1114,'0'0'47,"0"0"-45,0 0 35,0 0-25,162-84-12,-106 64-28,-6-4-154,-15 0-197</inkml:trace>
  <inkml:trace contextRef="#ctx0" brushRef="#br0" timeOffset="32112.84">17659 5185 426,'0'0'683,"0"0"-680,68-144 18,-31 96 40,-11 4-58,-13 8 2,-10 5-1,-3 7 1,-9 7-4,-14 7 0,-6 5-1,3 5-6,-1 0-2,7 0-2,6 16-5,5 2-11,9 3-8,0 2 10,0 0 1,18 3-1,9-3 13,6-2 10,6 2 1,3 0 0,-2 5 2,-8 2 2,-9 2 4,-11-2-1,-10 3 15,-2-1 0,-9-3-4,-20 2 13,1-5-20,-1-4-7,6-7-4,9-6-41,3-9-91,9-2-47,0-27-228</inkml:trace>
  <inkml:trace contextRef="#ctx0" brushRef="#br0" timeOffset="32411.73">18040 4656 1027,'0'0'30,"0"0"25,0 0 0,0 0-48,0 0 0,25 140 46,-15-78-12,-4 7 15,1 1-23,-1 0-8,0-4-2,9-5-5,1-15-8,2-15-8,4-9 4,-1-10-4,3-7-1,1-5 3,3-3-4,-1-22-19,-5-8-33,-11-7-97,-6-6-249</inkml:trace>
  <inkml:trace contextRef="#ctx0" brushRef="#br0" timeOffset="32587.82">18055 4976 1085,'0'0'52,"0"0"-32,0 0 50,130-63-65,-79 49-4,-6 6-1,-14-1-11,-16 6-138,-5-2-104,-10 2-288</inkml:trace>
  <inkml:trace contextRef="#ctx0" brushRef="#br0" timeOffset="32998.48">19340 5124 79,'0'0'841,"0"0"-830,0 0 93,-125-53-25,98 53-70,0 7 3,0 19 17,3 11-3,5 7 10,3 6 4,3 8-2,7 3 7,4 3-16,2 0-13,0 0-3,8-2 4,13-2-2,-1-2-10,0-5 3,-4-4-7,-8 0-1,-3-6 0,-5-5-1,0-8-49,0-2-46,-22-8-135,-7-10-249</inkml:trace>
  <inkml:trace contextRef="#ctx0" brushRef="#br0" timeOffset="33349.66">18860 5863 178,'0'0'794,"0"0"-780,0 0 72,85-137-33,-25 100-50,7-2-3,4 4-8,-2-7-56,-1 3-1,-14 4 10,-12-4-22,-9 7-28,-14-1 15,-7 1 54,-6 5 36,-4 1 31,-2 5 66,0 7 2,0 6 13,0 7 5,0 1-13,0 0-35,0 20-43,0 18 4,-4 16 19,2 6-19,2 6-9,0 1-14,0-4 0,0-2-1,6-7-6,6-10-1,-1-9 0,4-12-3,3-13-36,3-10-52,2-4-168,0-28-223</inkml:trace>
  <inkml:trace contextRef="#ctx0" brushRef="#br0" timeOffset="33591.95">19678 5310 1008,'0'0'125,"0"0"-118,0 0 27,13 118 19,-1-58-19,2 2-10,-2-6 7,6-3-14,5-8 2,-4-8 0,8-11-5,4-11-4,0-10-3,10-5-4,-5 0 0,-5-14-3,-6-10-27,-12-4-86,-13-1-231,0 1-373</inkml:trace>
  <inkml:trace contextRef="#ctx0" brushRef="#br0" timeOffset="33733.72">19756 5617 667,'0'0'346,"0"0"-334,0 0 31,0 0-27,0 0-16,149-55-36,-118 39-101,-4-5-178,-8-2-183</inkml:trace>
  <inkml:trace contextRef="#ctx0" brushRef="#br0" timeOffset="33941.38">20129 5356 717,'0'0'130,"0"0"-40,0 0 51,115 19-86,-74 12 11,-6 11-9,-5 4-27,-16 1 3,-11 7-17,-3 0 6,-13 1-1,-16-4-13,-3-10 2,6-12-8,3-12-2,10-10-15,9-7-53,4-7-94,0-24-227,33-10-191</inkml:trace>
  <inkml:trace contextRef="#ctx0" brushRef="#br0" timeOffset="34386.05">20969 5421 1001,'0'0'108,"0"0"-72,0 0 81,-119 23-94,84 9-20,-1 6 0,5 7 2,6-4-3,8 1 5,10-6-2,7-7-4,0-7 0,7-8 0,15-8 0,11-6-1,4 0 1,-4-27-1,0-4-4,-10-11 4,-6-4 0,-9-9-4,-2-11 4,-6-10 2,0-13-2,0 3-2,0 14 0,-12 22 2,6 24 0,1 22 5,-1 4 4,-1 18-6,0 30 0,4 15 20,3 15 6,0-1 7,20-6-7,10-1-13,1-5-7,1-5-4,-4-7-3,-6-9 0,-6-13-4,-7-15-31,-5-8-65,-4-8-216,0-4-270</inkml:trace>
  <inkml:trace contextRef="#ctx0" brushRef="#br0" timeOffset="34661.64">21245 5163 1100,'0'0'58,"0"0"-54,0 0 108,43 161-68,-28-95-9,-5 4-4,0-2-11,-3-4-3,1-3 2,6-14-1,-3-12-10,10-9 4,3-14-7,5-12 1,5 0-2,-3-12 1,-4-14-5,-6-6-16,-9-8-34,-10-3-69,-2-3-230,-14 4-295</inkml:trace>
  <inkml:trace contextRef="#ctx0" brushRef="#br0" timeOffset="34843.36">21278 5460 1215,'0'0'12,"135"-51"29,-56 25 19,-9 1-52,-17 7-8,-17 3-5,-25-3-72,-11 4-226,-20-9-416</inkml:trace>
  <inkml:trace contextRef="#ctx0" brushRef="#br0" timeOffset="36225.73">2228 8899 979,'0'0'37,"0"0"92,0 0-43,0 0-72,0 0-12,0 0 2,0 0 37,38 142 3,-35-77-19,-3 1-8,0-3-4,0-8-6,0-13-1,0-14-4,0-10 2,13-4-1,2-6-1,12-4 3,11-4-2,10 0 0,12 0-3,2-14-35,-3-8-86,-12-6-256</inkml:trace>
  <inkml:trace contextRef="#ctx0" brushRef="#br0" timeOffset="36399.59">2801 8981 1166,'0'0'45,"0"0"-42,0 0-3,163-54 6,-97 40-6,-1 7-1,-18 2-128,-20 5-147,-27 0-310</inkml:trace>
  <inkml:trace contextRef="#ctx0" brushRef="#br0" timeOffset="36682.5">2828 9043 998,'0'0'157,"0"0"-156,0 0 63,0 0-40,-47 143-12,47-80 3,0 2 7,0 3 16,0 3-8,0-4-9,4-6-8,1-11-3,0-8-4,4-10 10,-3-6-2,7-4-3,3-3 0,2-7-3,8-3-5,2-4 2,10-3-2,4-2-3,-1 0 0,5-7-55,-9-12-87,-5-12-250,-12-9-488</inkml:trace>
  <inkml:trace contextRef="#ctx0" brushRef="#br0" timeOffset="37013.73">3412 9022 1173,'0'0'10,"0"0"15,0 0 32,0 0-50,0 0-5,0 0 1,-12-7-1,12 7 3,0 0-5,0 0 4,0 0-4,0 0-1,0 0 1,0 0 0,0 0 0,0 0 1,0 0-1,0 0 0,0 0-3,0 0-7,0 0-28,0 0-17,0 0-22,3 0-15,8 0-48,0 0-137,-2 9-282</inkml:trace>
  <inkml:trace contextRef="#ctx0" brushRef="#br0" timeOffset="37672.4">3744 8881 1103,'0'0'27,"0"0"57,0 0 6,0 0-53,0 0-17,-122-46-8,84 46-2,-5 0-1,5 12-2,3 6 0,6 6 6,4 5-7,7 4 0,3 9-2,6 4-4,6 7 0,3 3 1,0-1 0,5 0-1,11-6 1,0-5-1,-3-7 2,-3-4-2,2-6 2,-3-1-2,-7-3-21,0-2-20,-2 2-41,0-7-72,-17-4-68,-10-8 15,-4-4-9,0 0 69,-1-9 147,6-12 57,3 1 73,6 3 60,9 1-50,6 0 9,2-3-34,7-8-60,22-2-48,14-7-6,12-8-1,10 1-3,4-5-39,7-3-71,-7 5-19,-11-2 9,-14 8 32,-17 8 37,-7 11 51,-13 4 3,-5 8 133,-2 4 10,0 3 13,0 2-32,0 0-47,0 0-29,0 26-26,-4 16-13,-10 13 19,6 7-2,3 4-11,3-4-10,2-2-3,0-8-1,6-6-1,10-12-5,-3-10-31,3-11-47,4-13-142,0 0-205</inkml:trace>
  <inkml:trace contextRef="#ctx0" brushRef="#br0" timeOffset="37919.52">4029 9078 1143,'0'0'28,"0"0"17,0 0 1,0 0-46,0 0 0,0 0 3,14 150 18,-14-92-1,3-2 7,1-1-9,0-9-12,2-13-6,6-6 3,2-13 0,10-8-1,7-6-2,7 0-8,7-26-42,1-4-75,-13-6-138,-14 4-291</inkml:trace>
  <inkml:trace contextRef="#ctx0" brushRef="#br0" timeOffset="38063.61">4112 9326 1101,'0'0'125,"0"0"-125,0 0-7,0 0-5,118-108-88,-69 81-101,-15 2-216</inkml:trace>
  <inkml:trace contextRef="#ctx0" brushRef="#br0" timeOffset="38302.41">4378 9065 1038,'0'0'43,"0"0"-12,0 0 21,0 0-21,137 20 16,-85 14-12,-1 9 1,-13 5-8,-9 3-5,-16 4-14,-9-4 3,-4-4 5,-6-3 1,-22-5-5,-2-7-8,0-12-4,2-10-1,-1-8-25,0-2-67,-3-17-233,-3-21-352</inkml:trace>
  <inkml:trace contextRef="#ctx0" brushRef="#br0" timeOffset="38677.67">4482 8877 1083,'0'0'43,"0"0"-39,154-66-4,-76 49 10,4 12-7,-4 5-2,-11 0-1,-13 2 1,-19 18 8,-12 4 13,-10 8 37,-8 7 9,-5 8 1,4 11-30,5 6-9,2 11-8,4 3-6,5 4-5,0 7 0,1-5-2,-8-6 4,-11-3-4,-2-17-1,-13 0 1,-20-9 3,-12-10 0,-4-10-6,2-10-2,1-15-1,1-4-1,6-2-2,7-24-32,7-8-23,16-15-44,9-9-241,0-8-422</inkml:trace>
  <inkml:trace contextRef="#ctx0" brushRef="#br0" timeOffset="38867.57">5674 9305 1212,'0'0'46,"0"0"-45,157-70 34,-90 47-16,-15 2-19,-6 14-27,-20 7-191,-24 0-241</inkml:trace>
  <inkml:trace contextRef="#ctx0" brushRef="#br0" timeOffset="39037.56">5746 9539 1199,'0'0'34,"0"0"-21,0 0 19,165-70-26,-109 47-4,-11 5 0,-13 3-1,-12 2-2,-13 5-59,-7-3-247</inkml:trace>
  <inkml:trace contextRef="#ctx0" brushRef="#br0" timeOffset="40183.49">100 9312 1235,'0'0'49,"0"0"-13,0 0 11,0 0-42,0 0-5,8 159 22,11-91-3,0 3-18,-4-6 1,1 2-2,-4-11-3,0-8-45,1-16-91,0-15-140,-5-17-168</inkml:trace>
  <inkml:trace contextRef="#ctx0" brushRef="#br0" timeOffset="40378.44">285 9284 926,'0'0'246,"0"0"-230,0 0 42,0 0-41,0 0-14,0 0 21,57 147 8,-41-99-21,0 2-8,-3-1 3,-5 4-6,-4 1-37,-4 1-108,0-8-163,-25-6-288</inkml:trace>
  <inkml:trace contextRef="#ctx0" brushRef="#br0" timeOffset="40519.39">108 9798 1047,'0'0'35,"0"0"5,36-107 18,15 63-58,14 7-6,2 8-31,-7 12-176,-13 12-189</inkml:trace>
  <inkml:trace contextRef="#ctx0" brushRef="#br0" timeOffset="41147.49">590 9617 9,'0'0'908,"0"0"-888,0 0 62,0 0-35,17-132-35,-14 100-7,-3 5 6,0 3-2,0 8 0,-3 8 5,-11 2-1,-5 6-8,2 0-5,-4 0-2,4 18-9,3 13 6,5 3 4,9 4-1,0 1-1,0 2 3,13-4-1,12-4 0,8-8 0,2-11-5,2-5-12,-1-9-10,-5 0-8,-6-18-2,-8-14 3,-3-6 20,-12-6 14,-2 0 1,0 5 2,0 7-2,-14 14 3,6 10 4,3 8 15,3 0-13,2 8-9,0 14-6,15 9 6,12-4 0,4-1-2,3-1 2,1-4 3,4-9-2,-1-5-1,1-7 3,-3 0-2,-5-19 3,-4-15 1,-7 1-4,-13-4-1,-7 2 1,0 7 6,-5 5-1,-9 13 31,-1 10 34,0 0-15,-1 24-44,2 6-8,5 3-1,9-5 3,0-4-2,12-9-1,24-6 3,10-9-1,14 0 7,10-24 14,7-12-9,0-5-6,-13 5-4,-17 4-6,-26 8-1,-21 6-104,-10 7-269</inkml:trace>
  <inkml:trace contextRef="#ctx0" brushRef="#br0" timeOffset="41774.14">8195 8640 786,'0'0'151,"0"0"-108,0 0 12,0 0 0,-3 109 71,3-53-60,6-1-32,3 3-24,0-3-5,-1-1-2,1-3-3,-2-5-50,-2-4-125,-5-12-165,0-6-359</inkml:trace>
  <inkml:trace contextRef="#ctx0" brushRef="#br0" timeOffset="42085.64">7482 9595 989,'0'0'113,"0"0"-78,0 0 84,0 0-74,223 6 5,-42-17 1,49-10-26,30-4 1,37-2-3,14-4-9,9-5-4,-16-1-8,-40 1 7,-52 7-2,-70 7-7,-58 10 3,-45 5-1,-34 5-2,-5-3-3,-27 5-9,-29 0-32,-20 0-30,-18 16-42,-12 14-172,-20 5-109</inkml:trace>
  <inkml:trace contextRef="#ctx0" brushRef="#br0" timeOffset="42456.25">7823 10193 931,'0'0'61,"0"0"-35,0 0 32,0 0 16,18 118 40,-13-62-56,-1 0-28,0 0-8,1-6-21,0-1 5,-1-9-6,1-6-10,3-9-77,2-13-166,0-12-185</inkml:trace>
  <inkml:trace contextRef="#ctx0" brushRef="#br0" timeOffset="42755.44">8301 10511 546,'0'0'539,"0"0"-535,0 0 14,0 0 118,156 24-77,-94-24-21,-2 0-17,-8-13-2,-13 2-15,-12 2-2,-12 6-2,-5 1-27,-10 2-92,0 0-146,0 0-190</inkml:trace>
  <inkml:trace contextRef="#ctx0" brushRef="#br0" timeOffset="43255.67">9262 10546 809,'0'0'97,"0"0"-97,0 0 87,0 0-24,0 0-46,142-75-8,-109 41 0,-6 4 1,-11-3-4,-14 6 3,-2 5 1,0 6-7,-27 8 8,-1 8-1,-6 0-5,-4 0-3,-3 24 13,4 6 5,-1 4 9,7 7 0,4 5-4,7 2 5,9-1-1,11 4-12,0-7-2,15-10-7,18-8 9,10-12-5,15-10 8,7-4 9,10-4 0,-3-18-14,-7-2-11,-14 2-4,-20 4 0,-13 2-6,-14-3-53,-4-1-88,0-4-392</inkml:trace>
  <inkml:trace contextRef="#ctx0" brushRef="#br0" timeOffset="43939.59">8974 9922 658,'0'0'134,"0"0"-70,0 0 44,0 0-22,0 0-5,140-3-19,-89 3-3,-2 0-25,-3 0-9,-7 0-3,-11 0-9,-9-1-10,-8 1-1,-6 0-2,-1 0-55,-3-2-151,-1-7-165</inkml:trace>
  <inkml:trace contextRef="#ctx0" brushRef="#br0" timeOffset="44591.53">9671 9703 690,'0'0'145,"0"0"-144,0 0 6,0 0 0,0 0-6,0 0 0,-39 37 3,25-34-1,1-3-1,-1 0 3,3 0-1,-1-10-1,9-4 2,3-2-4,0 2 0,0-2-1,2 0-1,15 2 0,4-2 1,-4 4-1,6 2 1,-5 4 1,-1 4-1,-1 2 0,-1 0 1,1 0 2,-1 4 8,1 8 5,-3 2 0,1 4 6,-1 2-7,-6 2 1,-3 2 8,-4 0 3,0-2-8,0 2 11,0 2-4,-15 2 8,-2 5-8,-8-1-14,0 4-4,-2-7-1,5-4-6,2-7-1,7-10 2,4-8 4,1 0 2,7-5 1,1-14-2,0 1-7,0 0-3,11 3 3,9 4-1,4-1 1,-1 6 1,0 4 12,1 2 7,-2 0-7,-4 0-3,-2 2-4,-3 5-1,-2 1-3,0 1 0,-2-1-4,0 4-30,-2-3-129,2 2-178</inkml:trace>
  <inkml:trace contextRef="#ctx0" brushRef="#br0" timeOffset="45017.86">10086 9990 964,'0'0'10,"0"0"18,0 0 27,71-132-48,-50 85-1,-4 1 0,-7 2 11,-6 8 13,-4 10 17,0 12-2,-12 5-16,-9 9-20,-5 0-9,4 0-3,2 13 0,7 6 2,6 2-1,5-3 0,2 1 2,0-3-2,20-2 1,11-5 1,12 0-1,3-2 4,8 1-4,0 4 3,-10 6 8,-11 3 9,-13 3-5,-11 2 7,-9 0 4,0 4 4,-9 4-11,-15-3-5,-1 1-11,1-6-2,2-9-2,1-2 1,2-6-24,1 3-46,3 2-87,-4 2-98,-5 0-281</inkml:trace>
  <inkml:trace contextRef="#ctx0" brushRef="#br0" timeOffset="45866.05">12161 8557 629,'0'0'78,"0"0"-14,0 0 66,0 0-44,0 0-22,0 0 13,0 0-35,9-104-4,-9 90 1,-9-5-13,-8 5-2,-9 3-5,-2 2 0,-5 9-3,-10 0-11,-4 14 1,-3 12-2,5 4 3,2 11-4,8 5 10,3 12-11,8 9 4,6 12 1,13 13 2,5 8 2,0 11 3,27 3 3,6 6-12,6 7 7,1 5-4,0 5 5,-2 2 1,-13 0-3,-8-13 0,-17-14 2,0-23-4,-8-23 6,-19-18 9,-5-15-2,-3-14-9,-6-11-6,1-8-1,1 0 2,-2-20-8,12-1-4,7 4-23,10 9-12,12 8-27,0 0-45,3 6-242,17 13-103</inkml:trace>
  <inkml:trace contextRef="#ctx0" brushRef="#br0" timeOffset="46345.58">12076 11015 879,'0'0'267,"0"0"-258,0 0 32,0 0 41,0 104-62,0-64-5,0 1 3,5-6-6,11-3-2,-1-7-7,3-12-2,5-7 3,1-6-2,5-7 2,-5-28 1,1-8-3,-7-6 1,-7-6-1,-9 9 0,-2 5 1,0 10 8,-15 12 11,-12 2-6,-6 11-3,-3 4-12,0 2 1,4 0-1,13 0-1,5 4 1,7 0-1,7-1-17,0-2-39,0-1-101,7 0-136,9-26-174</inkml:trace>
  <inkml:trace contextRef="#ctx0" brushRef="#br0" timeOffset="47225.1">12627 8083 795,'0'0'32,"0"0"-25,0 0 49,0 0-45,0 0 6,0 0 22,-22 39-2,2-25-2,-3-5-13,4-3-11,1-1 3,5-5 5,5 0 1,2 0-6,2-3-6,-1-7 0,5-2-7,0-4-1,0 4-1,15-2 1,6 0 0,1 3 0,-2 0 1,2 3-1,-1 2 1,-6 2-1,0 4 2,-3 0-2,-1 0 3,2 12-2,-2 10 1,1 6 0,-1-1 9,-3 2-1,-5 0 3,2 0 7,-5 5-6,0 3 4,0 3-7,-12 2 0,-7-4-2,-4 4-8,-2-4 4,-4-4-2,2-7-2,6-12-1,7-7 1,1-8 1,5 0 4,8-11 0,0-16-5,5-2-1,20 4-1,4 9 0,2 11 0,4 5 0,4 0 1,1 23 0,1-2 1,5-4 0,-2-5 22,1-6 10,-7-6-4,-10 0 0,-1 0-1,-8-16-7,-6-1-1,-3-8-6,-2 1-8,-6 1-6,-2 3-1,0 3-13,0 8-59,4-3-133,7 11-427</inkml:trace>
  <inkml:trace contextRef="#ctx0" brushRef="#br0" timeOffset="47815.57">13382 9694 461,'0'0'470,"0"0"-459,0 0 39,0 0 43,121-58-76,-88 25-12,-4 1 0,-11-2 1,-11 3 1,-7 1 4,0 4 6,-7 2 10,-15 2-13,-3 10 5,2 6-7,-4 6-2,-2 0-5,0 28-5,2 13 2,0 7 0,9 6 0,7 4 8,11-2-1,0-6-1,4-10 0,25-5-2,9-13 5,5-8 10,5-11 11,4-3-12,-3-3-6,-2-15-8,-14-3-2,-7 3-3,-9 0-1,-14-1-16,-3 2-59,0-3-117,-10 1-199</inkml:trace>
  <inkml:trace contextRef="#ctx0" brushRef="#br0" timeOffset="48044.11">13222 9212 1045,'0'0'75,"0"0"-49,0 0 80,0 0-88,148-43-15,-111 34-3,-1 1-2,-9-4-135,-9 0-191</inkml:trace>
  <inkml:trace contextRef="#ctx0" brushRef="#br0" timeOffset="48469.69">13711 9111 978,'0'0'11,"0"0"13,78-112 83,-43 64-93,-5 4-5,-13 0 19,-10 9 3,-7 8 1,0 7-8,-12 6-14,-9 8-1,-4 6-9,-1 0-3,5 0 2,2 12-1,-1 8 1,13 2-3,4 3-2,3 4 2,0-1-6,22-2 4,14-5 1,6 0 4,0-3 0,6 1 1,-11-2 0,-8 2 1,-8-1-1,-13-1 1,-8 4-1,0 0 4,-20 8 9,-9-4-12,0 0-1,3-9 0,8-6-57,9-8-97,2-2-50,7-4-82</inkml:trace>
  <inkml:trace contextRef="#ctx0" brushRef="#br0" timeOffset="48761.57">14099 8696 814,'0'0'98,"0"0"12,0 0 43,0 0-122,0 0-6,0 0 24,51 95 0,-40-41-16,-5 2 1,-3 2-1,1 0-3,-3-7-9,5-8-6,1-6-4,1-13-3,4-7-6,1-10 1,2-3 1,4-4-2,7 0 0,1 0-2,2-14-16,-2-6-33,-10-1-45,-10-5-204,-7 1-263</inkml:trace>
  <inkml:trace contextRef="#ctx0" brushRef="#br0" timeOffset="48943.57">14152 8921 960,'0'0'61,"0"0"-58,119-56 60,-69 44-20,8 4-38,-13 3-5,-12 4-3,-11-1-158,-16 2-242</inkml:trace>
  <inkml:trace contextRef="#ctx0" brushRef="#br0" timeOffset="49369.91">15469 9166 833,'0'0'31,"0"0"20,0 0 80,0 0-75,-29-109-19,9 103 13,-6 6-7,-3 0-5,-2 5 4,0 14-10,4 10-6,4 0-6,7 7-2,9 7 4,7 3-10,0 6 8,5 3-3,10 1-4,1-1-8,0 1 3,-3-3-5,-1-7-2,-5-2-1,-1-8 0,-4-2-7,-2-4-26,0-9-30,-2-2-66,-23-9-211,-6-10-180</inkml:trace>
  <inkml:trace contextRef="#ctx0" brushRef="#br0" timeOffset="49521.46">15052 9719 673,'0'0'252,"0"0"-179,0 0 86,74-106-97,-20 76-49,3 2-11,3 0-2,1-2-13,-3 0-74,-3-2-85,-7-1-65,-13 3-188</inkml:trace>
  <inkml:trace contextRef="#ctx0" brushRef="#br0" timeOffset="49732.32">15666 9210 499,'0'0'373,"0"0"-220,0 0 30,0 0-113,0 0-56,0 0 41,0 109-12,0-50-8,0 7 1,0 3-14,0-4-13,0-7-3,0-12-6,0-9 0,4-14-1,5-12-29,2-8-39,3-3-83,1-9-201,3-23-366</inkml:trace>
  <inkml:trace contextRef="#ctx0" brushRef="#br0" timeOffset="49994.41">15906 9200 351,'0'0'697,"0"0"-641,0 0 26,0 0-16,0 0-17,20 107-1,-9-46-13,-1 3-6,-2 1 0,1-3-9,0-11-7,5-8 1,4-14-6,1-12-5,6-9 0,2-8 0,4-2-2,0-18-1,-4-4-32,-9-4-26,-9 0-64,-9-2-245,-4 2-300</inkml:trace>
  <inkml:trace contextRef="#ctx0" brushRef="#br0" timeOffset="50122.56">15918 9531 847,'0'0'25,"0"0"-17,0 0-8,151-103-168,-120 75-452</inkml:trace>
  <inkml:trace contextRef="#ctx0" brushRef="#br0" timeOffset="50343.63">16254 9240 856,'0'0'211,"0"0"-159,0 0 96,143 9-93,-94 35-24,-6 5 6,-12 11-10,-12 3-4,-9-1 4,-10 0-9,0 0-8,-25-6-1,-10-3-5,-2-13-4,9-19-6,8-12-5,6-9-46,8-9-44,6-19-146,0-9-236</inkml:trace>
  <inkml:trace contextRef="#ctx0" brushRef="#br0" timeOffset="50815.28">17107 9368 351,'0'0'795,"0"0"-732,0 0 57,-135 34-74,106 8-40,9 7 4,9 1-8,5-3 0,6-1 0,0-11 0,4-9-1,15-12-1,8-11-2,7-3-5,1-17-1,2-17-8,-4-7 12,-4-3 2,-7-11-2,-10-8 4,-6-9-6,-6-9-4,0 0-3,0 3-6,-11 20 15,1 18 4,0 17-1,3 15 1,-5 8 32,2 3-18,1 25-9,9 14 6,0 8 7,11 11 6,22 10 12,7-1-6,1 0-5,-3-5-7,-3-5-14,-10-9 0,-13-8-3,-4-13-1,-8-16-9,0-6-35,0-8-35,0 0-68,4-17-342</inkml:trace>
  <inkml:trace contextRef="#ctx0" brushRef="#br0" timeOffset="51103.06">17515 9039 1121,'0'0'43,"0"0"47,29 143 21,-15-64-69,-3 11-4,-1-6-6,-4-2-4,7-14-4,5-17-6,6-14-11,6-21 4,3-14-8,7-2 2,2-16-2,5-12-1,-11 3-2,-7 0-4,-16 3-10,-8 4-15,-5 2-16,0 0-41,-22-3-175,-9-2-268</inkml:trace>
  <inkml:trace contextRef="#ctx0" brushRef="#br0" timeOffset="51306.67">17659 9365 901,'0'0'44,"0"0"40,176-65 35,-118 46-91,-11-1-18,-9 8-6,-17 1-4,-16 8-2,-5 0-111,-7 3-231</inkml:trace>
  <inkml:trace contextRef="#ctx0" brushRef="#br0" timeOffset="61875.49">5728 12807 659,'0'0'58,"0"0"8,0 0 54,0 0-65,0 0-39,0 0-5,0 0-4,-13 4 18,17 3 19,9-4 4,10 1-6,4-1-16,10-3-12,11 0-10,2-3 6,6-11-7,-2 2-3,-12 10-70,-13 2-144,-17 0-127</inkml:trace>
  <inkml:trace contextRef="#ctx0" brushRef="#br0" timeOffset="62065.75">5732 13084 847,'0'0'50,"0"0"-47,0 0 65,0 0-11,0 0-45,0 0 8,177-44-15,-103 33-5,-6 6-99,-3 1-292</inkml:trace>
  <inkml:trace contextRef="#ctx0" brushRef="#br0" timeOffset="62396.33">7705 12446 949,'0'0'44,"0"0"-34,0 0 26,0 0-15,0 0 22,0 153 14,0-98-30,5-4-20,6-1-5,4-1 1,-3-6-3,-3-4-77,-5-12-78,-4-4-80,0-13-132</inkml:trace>
  <inkml:trace contextRef="#ctx0" brushRef="#br0" timeOffset="62744.93">6958 13221 745,'0'0'69,"0"0"-63,0 0 48,184 9 82,-53-9-56,23 0-30,24-8-22,21-11-5,15-5-1,17-7 7,-6-7 3,-10-2 4,-20-1-5,-27 0-8,-32 3 7,-33 8-17,-39 7-5,-28 7-7,-20 11 1,-13 1-4,-3 4-20,-21 0-85,-37 6-224,-27 9-273</inkml:trace>
  <inkml:trace contextRef="#ctx0" brushRef="#br0" timeOffset="63183.38">6736 14113 730,'0'0'86,"0"0"-31,0 0 47,0 0-85,0 0 45,0 0 37,21 145-38,-12-94-13,-3-3-21,-2 0-8,-4-3-3,0-5-12,0-4-3,0-10 4,0-3-5,0-14-40,0-1-68,0-8-87,7 0-52,8-8-157</inkml:trace>
  <inkml:trace contextRef="#ctx0" brushRef="#br0" timeOffset="63489.86">7289 14418 753,'0'0'40,"0"0"-32,0 0 56,0 0 44,0 0-15,0 0-13,140 23 0,-105-23-28,-4 0-17,-4 0-15,-2-5-15,-7 1-3,-1 2-2,-3-5-18,-1 4-65,6-4-116,2-5-88,4-1-178</inkml:trace>
  <inkml:trace contextRef="#ctx0" brushRef="#br0" timeOffset="65243.31">8224 14446 326,'0'0'44,"0"0"-26,0 0 74,0 0 55,0 0-36,0 0-3,31 36-12,-13-30-12,1 0-11,0-6-17,2 0-12,3 0-7,6-18-18,-1-10-10,-3-5-3,-4 1-4,-6-1 3,-7 2-3,-9 5 1,0 3-2,0 2 2,-9 3 1,-13 6-2,-2 2-1,0 6-1,-4 4 0,-3 0-1,0 2-1,2 17 2,-2 13-1,4 3 0,4 9 2,9 2 0,8 8 2,6 3-2,0-10 2,16 4-3,11-15 1,4-6 2,4-9 0,0-9 2,5-12 8,4 0 17,-2-12-1,1-15-4,-4-1-9,-3 8-8,-11 0-5,-10 11-3,-8 0 0,-3 5-28,-4 3-68,0-8-231,0-5-456</inkml:trace>
  <inkml:trace contextRef="#ctx0" brushRef="#br0" timeOffset="65747.26">7921 13872 459,'0'0'117,"0"0"-56,0 0 81,0 0-51,0 0-7,0 0 1,152 0-13,-114 0-23,-7 0 8,-7-4-21,-8 2-26,-7 0-8,-5 2-1,-4 0-1,0 0-59,0 0-141,3 0-83,-3 0-441</inkml:trace>
  <inkml:trace contextRef="#ctx0" brushRef="#br0" timeOffset="66683.9">8552 13501 775,'0'0'71,"0"0"-70,0 0 17,0 0-14,0 0 0,0 0-2,0 10 12,0-1 15,-11-2 13,-3 0 4,-1-7-14,5 0-9,-2 0-4,8 0 3,-3 0-1,5 0-2,2-7-14,0-5-5,0 0 0,2-2-1,15 1 1,1-1 0,1 5 0,-2 1-1,1 4 1,2 4-2,-2 0 2,0 0 1,-3 6-1,4 16 0,-7 2 2,-3 6 4,-1 1 0,-6 0 0,-2 6 12,0 0-2,0 2 0,0 1 7,-19-4-5,2-5-9,-2-4 1,-1-8-5,3-4-1,-1-7 0,3-2 6,-1-6 7,2 0 1,5 0-6,5 0-2,2-6 2,2-4-6,0 2 2,0-2-1,18 1 0,7 6-3,1-1 3,0 4 0,4 0-1,-8 0-2,-1 7 5,-2 2-8,-5 3-1,-3-2 0,-1 2 1,0 3-1,-1-1-17,4 3-31,-2 1-108,0-5-167,1-6-209</inkml:trace>
  <inkml:trace contextRef="#ctx0" brushRef="#br0" timeOffset="67074.05">8947 13929 575,'0'0'325,"0"0"-315,49-115 44,-13 63 27,1-6-67,-5 0 9,-8 4 17,-13 13 1,-8 12-5,-3 12 9,0 11-10,-14 6-13,-10 0-11,-14 0-11,0 16 0,5 6 0,6-2 0,11 3 0,16-6-1,0 3-1,12 1 2,23-1 0,11-3 2,8-1 1,0 1 4,-8 1 7,-5 0-3,-16 4-6,-8-2-1,-15 4 0,-2-2 0,-4 6 5,-21 0 4,-4-4-4,0-4-5,1-2-1,8-4-3,-5 1 0,9-2-11,3-3-74,2-4-176,-1-3-209</inkml:trace>
  <inkml:trace contextRef="#ctx0" brushRef="#br0" timeOffset="67927.88">11138 12123 688,'0'0'109,"0"0"13,0 0-8,0 0-56,0 0-5,0 0-10,0 0-17,-17-23-7,-12 23-8,-5 0 0,-9 0-3,1 0 10,-8 8 16,0 10-14,-3 6 0,-1 6-3,10 16-4,3 12-4,12 12-1,7 12-1,8 11-4,10 7 1,4 10 4,0 5 4,29 15-2,9 12-5,9 11 3,-3 7 2,-1 2 3,-5-5-6,-16-15 2,-12-12-7,-10-26 6,0-17 2,-5-24 16,-18-15-6,-2-16-6,-4-17 3,-2-6-5,-4-9-4,-3 0-2,-7-21-2,5-4-4,9-1-2,6 7-4,14 6-14,8 10-19,3 3-29,3 0-62,22 0-245,4 16-113</inkml:trace>
  <inkml:trace contextRef="#ctx0" brushRef="#br0" timeOffset="68595.85">11089 14830 776,'0'0'78,"0"0"80,0 0-31,0 0-84,0 0-20,0 0 7,-35 88 5,19-39 4,5 4-8,5-2-6,6-3-11,0-8-10,2-12 0,15-7-1,6-8-2,6-13 0,3 0 2,4-17 0,0-24 0,-8-3-1,-8-9 3,-10-5-4,-10 9 1,0 5 1,-19 8 2,-8 12 2,-2 8 11,0 7-12,-3 8-1,-2-3-5,4 0 0,3-2-7,7-7-37,11-14-58,7-18-236,2-13-356</inkml:trace>
  <inkml:trace contextRef="#ctx0" brushRef="#br0" timeOffset="69234.89">11495 11971 693,'0'0'96,"0"0"-64,0 0 96,0 0-49,0 0-39,0 0 19,27 5-1,-11-19-18,-1-13-20,3-4-12,-4-10-3,3-5-1,-4 4 0,1 2-3,-3 12-1,-7 11 4,-2 9-2,-2 8 9,0 0-2,2 0-9,1 12 3,3 19-2,-1 9 7,4 14 22,-2 6 0,-1 8-14,4 2 1,-2 0-9,1-3-3,0-9-3,0-8 0,0-7-1,-5-4 0,0-11-1,0-3-5,-4-10-45,0-3-77,0-7-145,0-5-117</inkml:trace>
  <inkml:trace contextRef="#ctx0" brushRef="#br0" timeOffset="69454.01">11528 12525 620,'0'0'91,"0"0"-34,0 0 110,0 0-56,161 13-22,-94-13-2,2-16-28,0-7-13,-6-5-4,-8 0-10,-12 3-15,-14 9-11,-14 9-6,-11 0 0,-2 7-20,-2 0-101,0 0-381</inkml:trace>
  <inkml:trace contextRef="#ctx0" brushRef="#br0" timeOffset="69976.24">12525 13439 508,'0'0'50,"0"0"10,0 0 146,0 0-114,0 0-15,0 0 18,120-56-22,-102 24-12,-7-3-27,0-1-12,-7-5-15,-4 2 1,0 7-5,0 11 1,0 4-2,-11 13 5,-9 0 1,-4 4-4,-7 0-3,-2 2-1,2 21-2,4 6 2,2 12 1,5 8 1,7 8 2,1 1 1,9-2 1,3-4 0,0-7-1,10-1-1,14-10-1,15-6 4,3-10 6,4-8 3,3-10-3,-1 0 1,-5-6-3,-5-9-10,-11 1 3,-8 5-4,-13 0 0,-6-1-26,0 1-62,0-7-212,-17-3-158</inkml:trace>
  <inkml:trace contextRef="#ctx0" brushRef="#br0" timeOffset="70186.61">12402 13020 723,'0'0'335,"0"0"-327,0 0 51,0 0-30,0 0-29,123-93 0,-92 82-32,-4-5-158,-7 2-195</inkml:trace>
  <inkml:trace contextRef="#ctx0" brushRef="#br0" timeOffset="70583.38">12799 12832 1030,'0'0'14,"0"0"-8,78-111 37,-42 67-34,-9 1-7,-10 0 1,-10 4 3,-7 5 6,0 8-2,-9 13 18,-11 5-3,-4 8-13,-1 0-12,2 5-1,4 20-2,3 3 2,7-2 1,7 2-2,2-2 1,4-2-2,25 0 0,5-1 3,8-3 0,3-3 1,-3 5 0,-2 0 2,-12 1 4,-9 2 4,-18 3-4,-1 2 1,-12 4 4,-19 4-11,-6 1 4,6-9-5,8-6-60,9-13-84,11-11-64,3 0-116</inkml:trace>
  <inkml:trace contextRef="#ctx0" brushRef="#br0" timeOffset="70839.22">13222 12503 963,'0'0'97,"0"0"-32,0 0-22,0 0 30,17 122-21,-17-62-2,6 4-15,0-6-6,5-7-7,7-12-10,5-13 7,2-10-14,6-7 4,0-9-5,-2 0 0,-3 0-4,-6-16-3,-9-4-43,-11-2-70,0-4-199,-24-5-193</inkml:trace>
  <inkml:trace contextRef="#ctx0" brushRef="#br0" timeOffset="70975.13">13285 12715 805,'0'0'41,"0"0"37,165-81 6,-100 56-71,-9 7-12,-23 6-1,-20 8-97,-13 2-378</inkml:trace>
  <inkml:trace contextRef="#ctx0" brushRef="#br0" timeOffset="71612.24">14408 12881 644,'0'0'77,"0"0"-33,0 0 99,0 0-54,0 0-27,-13-108 4,-7 107-3,-11 1 1,-5 0-41,1 24-3,1 13 12,10 9-7,8 9-4,7 3 2,9 0-9,0 2-5,2 1-4,16-2-2,6-2 0,-6-1-2,-4-7-2,-5-4-12,-9-1-32,0-5-64,-9-13-135,-11-13-75,-10-13-86</inkml:trace>
  <inkml:trace contextRef="#ctx0" brushRef="#br0" timeOffset="71911.48">14067 13369 600,'0'0'102,"0"0"-31,0 0 1,96-140-27,-23 91-19,17-1-6,-3 7-7,-9 4-13,-18 8-43,-20 6-83,-15 4 12,-12 1 94,-8 5 20,-5 2 51,0 3 85,0 5-23,0 5 21,0 0-32,0 0-32,-7 4-35,0 21-21,1 16-1,-1 5 5,5 5-1,2 7-5,0 2-9,0 1-3,6-4 0,12-10-27,0-13-73,5-19-100,-2-15-105,4-3-255</inkml:trace>
  <inkml:trace contextRef="#ctx0" brushRef="#br0" timeOffset="72123.48">14825 12937 775,'0'0'217,"0"0"-148,0 0 46,0 0-96,0 0-17,0 0 35,13 123 3,-11-65-2,6 3-13,1-6-11,4-1-8,7-11-4,5-11 0,2-14-1,2-10-1,2-8-7,-8 0-66,-6 0-131,-13-17-128</inkml:trace>
  <inkml:trace contextRef="#ctx0" brushRef="#br0" timeOffset="72244.37">14814 13239 786,'0'0'67,"0"0"-48,0 0 2,0 0-21,120-99-34,-86 77-273</inkml:trace>
  <inkml:trace contextRef="#ctx0" brushRef="#br0" timeOffset="72457.55">15086 12923 891,'0'0'130,"0"0"-63,0 0 40,128-30-51,-76 38-30,-8 23-3,-9 5-9,-15 13 2,-11 9-7,-9 5-1,0 4-3,-21-6-3,-3-4-2,5-17 1,4-14-1,9-11-55,6-12-87,0-3-101,1-10-111</inkml:trace>
  <inkml:trace contextRef="#ctx0" brushRef="#br0" timeOffset="72878.04">15883 12946 1061,'0'0'36,"0"0"21,0 0 42,0 0-82,0 0-9,-144 116 10,113-74 8,9 1-4,11 1-12,8-6-9,3-4 3,3-9-3,19-11-1,7-14-2,5 0-30,-3-26 5,0-13-7,-7-12-19,-10-2 10,-10 0 17,-4-11 22,0-6 3,-4 0 2,-7 8 5,1 13 19,2 23 31,5 13 7,1 13-6,2 0-33,0 15-22,0 23 0,5 16 7,10 6 8,1 9-1,-6 5-5,1 6-6,-2 2-4,-2-8-1,-2-9-1,2-19-34,0-18-51,3-21-132,4-7-205</inkml:trace>
  <inkml:trace contextRef="#ctx0" brushRef="#br0" timeOffset="73113.45">16111 12864 1027,'0'0'105,"0"0"-69,0 0-5,0 0 26,21 124-12,-15-62-7,-2 9-10,1 2-2,7-6-14,-2-12-3,13-18-5,6-18-2,2-12 1,7-7-3,-1-4 2,-3-25-2,-11-3-39,-8 1-63,-15 1-225,-2 2-312</inkml:trace>
  <inkml:trace contextRef="#ctx0" brushRef="#br0" timeOffset="73263.13">16096 13133 983,'0'0'86,"0"0"-48,131-81 67,-62 55-88,-4 2-16,-12 2 1,-12 6-2,-21 6-52,-20 2-215,0 1-329</inkml:trace>
  <inkml:trace contextRef="#ctx0" brushRef="#br0" timeOffset="73756.32">17235 12784 350,'0'0'628,"0"0"-571,0 0 163,0 0-141,0 0-69,0 0-1,0 23 7,0 28 32,0 3-16,2 0-19,0-4-5,3 0-7,-2 2-1,-3 2 0,0 3-9,0-7-43,0-3-67,0-13-200,-19-10-153</inkml:trace>
  <inkml:trace contextRef="#ctx0" brushRef="#br0" timeOffset="73915.41">17019 13121 1058,'0'0'38,"0"0"15,0 0 13,0 0-62,167-115-3,-100 89-2,0 2-6,-5-2-118,-8-3-158</inkml:trace>
  <inkml:trace contextRef="#ctx0" brushRef="#br0" timeOffset="74393.47">18767 11511 943,'0'0'11,"0"0"67,6-113 40,-6 88-74,-6 7 0,-21 9-16,-6 5-5,-11 4 18,-8 0-17,-4 0-6,0 22 5,2 12-2,8 24 0,5 20-6,10 24-5,12 18-1,12 15 0,7 9-4,11 10 1,18 8-1,6 2-5,5 4 7,3 0 6,-7 3-4,-12-4 6,-17-15 0,-7-17-3,-20-28 5,-20-22-3,-5-25 11,-2-21 3,2-20-10,3-19-9,2 0-3,6-24-6,1-12 0,11-4-22,8 8-44,11 9-12,3 18-61,0 5-347</inkml:trace>
  <inkml:trace contextRef="#ctx0" brushRef="#br0" timeOffset="74797.47">18276 14448 862,'0'0'125,"0"0"-84,0 0 103,0 0-123,0 0-17,32-119 4,-18 89 0,1 6 4,-5 7 13,-1 0-13,-5 9 9,-2 4-1,1 1-2,-3 3 3,0 0-1,5 0-9,1 5 1,3 17 13,2 9 9,3 1-16,-2 7-8,3 1-6,-5-5-3,2-1 0,-5-4 1,-3-8-2,-4-4-9,0 2-38,0 1-39,0-9-136,-4 1-154</inkml:trace>
  <inkml:trace contextRef="#ctx0" brushRef="#br0" timeOffset="75025.55">18276 14815 1137,'0'0'70,"0"0"4,0 0-11,0 0-51,132-40 0,-66 14 11,2-9-4,1 3 0,-12 2-1,-8 4-6,-15 10 1,-14 2-12,-9 5-1,-11-3-3,0 7-43,-2-11-88,-25-4-404</inkml:trace>
  <inkml:trace contextRef="#ctx0" brushRef="#br0" timeOffset="75902.3">19062 10840 936,'0'0'30,"0"0"-28,0 0 47,0 0-19,0 0-20,0 0-3,-81 66 3,60-66 0,1 0 6,3-4 11,3-18-11,5-4-2,9-2-6,0 0-4,0 6 1,14 4-4,8 7 0,2 6-1,7 5 5,1 0-5,-1 26 4,-2 11 9,-4 6 15,-13 3-10,-6 4-1,-6 0-9,0 0 3,-25 3-7,-8-2 4,-6 1-6,4-9-1,3-9 1,8-14-2,10-12 2,4-8 1,7 0 9,3-4-3,0-18-6,9 3-3,13 2 1,3 9 13,6 8 0,10 0-4,1 0-2,3 12 0,1 1 0,-3-1 4,-2-7-5,-7 2-4,-3-6 1,-4-1-2,0 0-2,0 0-7,-3 0-60,-2 0-161,-3 0-255</inkml:trace>
  <inkml:trace contextRef="#ctx0" brushRef="#br0" timeOffset="76314.34">19502 12663 1062,'0'0'65,"0"0"-59,0 0 33,118-90-31,-86 50-7,-13-1 1,-12 7 3,-7 2-2,0 10 9,-9 6 12,-11 6 12,-12 8-18,2 2-13,0 2-4,-2 24-1,3 9 4,2 9 5,11-1 6,9 4 3,7-1-3,0-6-1,14-4-5,12-8 5,11-4-5,4-10-2,7-8 4,2-6-10,0 0 5,-5-20-6,-7-4-1,-13 1-25,-13-4-62,-10 1-150,-2-4-156</inkml:trace>
  <inkml:trace contextRef="#ctx0" brushRef="#br0" timeOffset="76510.22">19326 12126 1151,'0'0'13,"0"0"-4,0 0 21,0 0-30,143-85 0,-99 78-60,-11 7-158,-10 0-148</inkml:trace>
  <inkml:trace contextRef="#ctx0" brushRef="#br0" timeOffset="76861.55">19681 12073 922,'0'0'30,"0"0"-11,53-129 78,-19 76-64,-5-1-30,-10 4 4,-9 10-2,-10 14 2,0 5 4,-16 14-6,-13 7-5,-5 0-7,1 7 1,4 15-1,11 3 4,11-1 0,7 2-8,2-2 2,25-2 9,11 0-3,7-6 6,9 1-3,-4 3 0,-2-1 3,-14 6 4,-8 1 3,-13 1-3,-13 5-2,0 8 5,-20 1-5,-11 1-5,0-11-66,6-11-138,13-19-93</inkml:trace>
  <inkml:trace contextRef="#ctx0" brushRef="#br0" timeOffset="77103.17">20121 11635 1128,'0'0'25,"0"0"-17,0 0 17,0 0 43,34 159-40,-27-98 11,0-5-5,-1-8-13,5-6-4,1-8-8,3-8-4,3-4 0,0-8-3,0-3-2,-2-7-30,-3-4-55,-10 0-164,-3 0-193</inkml:trace>
  <inkml:trace contextRef="#ctx0" brushRef="#br0" timeOffset="77237.28">20169 11951 572,'0'0'399,"0"0"-386,0 0 62,0 0-55,158-102-20,-105 93-11,-4 6-130,-8 3-190</inkml:trace>
  <inkml:trace contextRef="#ctx0" brushRef="#br0" timeOffset="77835.43">21138 11941 611,'0'0'382,"0"0"-370,0 0 68,0 0-14,0 0-31,0 0-2,-58-101 5,15 101-5,4 9 16,1 19-13,7 6-3,6 10-10,10 9-12,10 0-1,5 5-5,0 5-4,16-3 1,4 0-1,-3 1-1,-5-3-5,-5-3-26,-7-5-20,0-3-49,-12-10-88,-14-13-70,-3-11-11,-2-13 76,2-2 189,4-26 4,5-2 154,8-5 37,11 1-26,1 3-31,8-3-58,28-3-53,11-1-15,9 0-6,4-6 0,3 2-2,-3 0 0,-5 0 1,-8 8 0,-14 3 0,-8 9 0,-13 8 4,-9 6 36,-1 6 45,-2 2-22,0 0-9,0 0-14,0 0-24,0 12-10,0 21 1,-2 10 6,-4 8-2,6 1-10,0 0-2,0-3 0,0-8-8,0-7-44,14-10-71,-2-16-160,1-8-161</inkml:trace>
  <inkml:trace contextRef="#ctx0" brushRef="#br0" timeOffset="78069.46">21452 12039 938,'0'0'163,"0"0"-90,0 0-9,0 0-38,0 0 16,36 129 3,-34-67-15,-2 4-1,5-4-8,0-6-7,1-6-3,9-13-7,-1-12-1,6-10-2,-1-11 0,7-4-1,-2 0-11,-4-8-46,-2-11-105,-16 0-218,-2-4-120</inkml:trace>
  <inkml:trace contextRef="#ctx0" brushRef="#br0" timeOffset="78181.83">21492 12344 686,'0'0'31,"0"0"-22,0 0-9,0 0-113,114-100-112,-81 82-134</inkml:trace>
  <inkml:trace contextRef="#ctx0" brushRef="#br0" timeOffset="78375.32">21740 12150 472,'0'0'199,"0"0"-4,0 0-6,0 0-76,123-53-37,-92 53-20,3 0-13,-3 26-19,-4 11 0,-8 7 3,-9 6-13,-10 1 7,0 4-10,-25-5-5,-4-5-4,2-11-2,4-8 0,2-12-26,5-8-47,5-6-107,9 0-154,2-20-172</inkml:trace>
  <inkml:trace contextRef="#ctx0" brushRef="#br0" timeOffset="78796.3">22393 12068 1072,'0'0'53,"0"0"32,0 0 9,0 0-81,0 0-10,0 0 2,-122 112 10,97-68 7,10-1-5,3-5-6,10-9-7,2-9-3,0-8-1,18-10 0,13-2 0,3-14-6,1-18-5,-6-6-1,-9-8 3,-7-6-2,-10-12-2,-3-10 8,0-1-3,-12 0 5,-2 20 3,4 19 1,4 20 12,3 14 23,3 2-8,0 13-24,0 24-3,0 11 19,21 6 2,0 6-2,0 3-10,-1 2-6,-7 2-3,-2-11-2,-6-6-1,0-12-36,-3-14-52,-2-14-192,4-10-237</inkml:trace>
  <inkml:trace contextRef="#ctx0" brushRef="#br0" timeOffset="79053.87">22752 11825 1119,'0'0'35,"0"0"-27,0 0 92,15 139-49,-5-69-18,1 0-5,-3-1 5,6-2-1,-1-11-4,3-10-5,5-12-8,0-13-4,4-12-9,2-9 1,2 0-3,-1-18-4,-2-7-41,-16-6-56,-10-8-269,0 0-521</inkml:trace>
  <inkml:trace contextRef="#ctx0" brushRef="#br0" timeOffset="79209.45">22761 12034 1155,'0'0'8,"120"-58"62,-41 32-34,-6 1-34,-13 5-2,-23 0-89,-16-2-119,-19-2-255</inkml:trace>
  <inkml:trace contextRef="#ctx0" brushRef="#br0" timeOffset="80633.42">11036 11400 495,'0'0'174,"0"0"-119,0 0 95,0 0 6,0 0-89,0 0 3,0-61 3,-5 55-27,-13 5-12,-3-1-12,-11 2-8,-6 0 2,-4 0-2,-14 0-1,-6 5-2,-5 11-10,-9 2 5,-1 3-1,4 1-2,-2 2-2,6 0 4,1-2-3,10-2 1,9-2-2,9-2 3,10-2-3,0 2 22,6 0-19,2 0-3,1 7-1,6-6 0,-1 1 0,5 5 3,0-2-3,2 8 2,5 7 3,-1 4-1,5 12 1,0 9 0,0 6-2,2 12 9,7 3-5,5 10-2,-2 4 2,5 4-3,-2 7 3,1-1-5,-1 6 4,-1 5-1,-3-1 0,2 8-1,1 2 0,-3 4-4,0 1 5,4-1-5,2-1 4,0-1-2,5-2 0,3 0 4,2-1 1,0-2 1,0 3-3,-4 8 1,0 4-3,-5-3-1,-5-7-1,-6-11 2,-5-15-2,-2-10-1,0-13 0,0-8 1,0-13-1,0-9 0,0-14 1,0-2-2,0-3 1,9-9 0,13-1 0,12-3-2,8-2 2,16-8 1,7-7 3,13 0-2,6-7-1,-1-13-1,-7-5-1,-9 7-6,-23-4-24,-13 12-15,-10-5-24,-15 4-103,-6-11-492</inkml:trace>
  <inkml:trace contextRef="#ctx0" brushRef="#br0" timeOffset="82072.28">22244 10674 1014,'0'0'21,"0"0"-2,0 0 136,0 0-65,0 0-56,0 0-25,134-84-3,-32 69 5,14 8 5,9 0-4,-2 6-3,-3 1-3,-8 0 0,-4 0-4,-11 0 1,-13 4-2,-17-3 0,-27-1-1,-15 0 0,-12 0 0,-9 0 2,-1 0 5,-3 0 8,0 0 9,0 0-15,0 0 0,0 0-9,4 18 0,3 14 1,0 13 0,0 5 7,1 8 1,2 6-2,-2 8-4,1 5 4,3 9 2,-2 6 1,1 6-5,2 10 4,-1 9-7,-1 2 2,6 2 3,-3-3-6,2-3 1,2-2-1,-6-4-1,2 0 1,-2-7 0,-4-3 2,3-5 0,1 2-2,-1-1-1,-3-2 1,2 1 2,-1 2 2,-4 3-3,6 1-1,-7-1 1,2-9-2,5-8 0,1-3 4,1-6-4,-1 0 2,-1-7-1,1-8-1,-3-8 1,1-10 1,-4-2-2,1-6 1,-3-2 0,-1-1-1,-1-7 0,0-6 1,-2-5 0,3-6-1,-1-1 0,-2-4 0,0 0 1,0 0 1,0 0 0,0 0 1,0 0-2,0 0 4,0 0-2,-19 0-3,-12-6 0,-13 3-3,-16 2 3,-16 1 4,-24 0-4,-25 0 1,-20 0 0,-13 10-2,-7 4-2,15 1 2,19-2 1,20-3-2,24-4 1,22-6-5,20 0-28,18 0-23,14 0-33,13-14-143,0-8-403</inkml:trace>
  <inkml:trace contextRef="#ctx0" brushRef="#br0" timeOffset="89977.25">14560 12621 41,'0'0'4,"0"0"26,0 0 0,0 0 4,0 0 9,0 0-13,0 0-1,0 0-1,-4 4 10,4-4 7,0 2 4,0 0 3,0 0-6,0 0-10,0 4 15,0-3 12,0 2-19,1-3-5,2 0 12,-3 1-15,2 0-13,0-1 10,-2 0 1,2-2-3,-2 0 9,0 0-3,0 0-1,0 0-6,0 0-2,0 0 8,0 0 2,0 0-4,1 0-7,-1 0-13,0 0-9,4 0-4,-4-6 1,0 0-1,0-1 3,0 2 1,0-3-3,0-2 2,0 0 0,0 0 0,0 0-1,0 0 0,0 0-1,-5 0 2,-1 1-2,2-3 3,-1 4-3,1 0 1,-4-1-3,2 0 5,2-1-3,-3-1-2,5-1 3,-1-1 2,-4 1-4,3 0-1,0 0 1,-3 2 0,3 2-1,0 2 1,-6 3 1,4-4 1,-1 2-3,0-2 1,3 2-1,-1-3 0,-1-1-1,-1-1 2,3 5-1,0-2 0,1 7 0,1-2 0,-1 0 1,3 2-2,0 0 3,0 0-3,0 0 1,0 0 0,0 0 0,0-2-3,0-2 2,10-2-1,5 0 2,5-4 0,5 0-1,2-1 1,4-8 0,0 1 0,-1-3 0,0 0 1,-6 5 4,-4 0-5,-4 6 2,-7 2 4,-5 4-5,-1 1-1,-3 3 0,0 0-8,0 0-35,0 0-102,-3 0-111,-14-5-73</inkml:trace>
  <inkml:trace contextRef="#ctx0" brushRef="#br0" timeOffset="90474.05">14539 12043 501,'0'0'75,"0"0"42,0 0-12,0 0-68,0 0 2,0 0 25,-2-14-15,4 14-5,6 0-15,1 0-6,6 0-1,7 0 5,9 0 2,5 0 0,5 0-6,1-7-1,7-4-14,-3-3 0,-3 0 2,-5 0-4,-11 4-1,-10 4-5,-7 0 6,-4 3-2,-4 3 3,-2 0-2,0 0 2,0 0 1,0 0-7,0 9 4,0 17-4,-13 17 4,-1 4 5,2 7-4,0 3 1,3-7-2,3-7-1,3-6-2,3-10-2,0-8 1,0-4 0,0-8-1,0-2-2,0-5-52,0 0-75,0-7-56,9-23-73,2-16-283</inkml:trace>
  <inkml:trace contextRef="#ctx0" brushRef="#br0" timeOffset="90976.01">15144 11460 568,'0'0'74,"0"0"79,0 0-28,0 0-64,0 0-3,0 0-7,6-42-8,-6 42 0,0 0-14,0 0-9,3 0-12,6 5 1,2 20 5,5 9 1,5 14 27,-2 11-14,1 2-16,-3 6 4,-3-8-4,-1 2-4,-3-11-1,-3-7 2,1-4 3,0-11-7,0-6 4,1-4-6,-3-7-2,0-4 1,-1-5-1,9-2 2,6 0 1,9-9 0,4-12-1,-1-7-3,-5 2-3,-11 0-32,-7 4-58,-9-2-98,0-2-189</inkml:trace>
  <inkml:trace contextRef="#ctx0" brushRef="#br0" timeOffset="91209.49">15160 11765 787,'0'0'38,"0"0"-34,0 0 70,0 0 14,162-101-35,-112 73 9,-12 6-11,-3 2-6,-13 4-2,-13 4-27,-5 6-11,-4 1-5,0 5 0,0 0-23,0 0-185,-2 0-141</inkml:trace>
  <inkml:trace contextRef="#ctx0" brushRef="#br0" timeOffset="93285.01">21324 11584 746,'0'0'34,"0"0"13,0 0 71,0 0-85,0 0-20,0 0 36,0-18 10,0 2 6,0-2-46,0-3 9,0 0 3,0-4-10,0-3-5,0-4-10,-10-4 1,1-1-2,0-2-2,-1-1-1,5 4-2,-3 4 0,5 4 1,-2 6-1,1 2 1,-3 2 0,0-1-1,-2 0 0,4 3 0,0-2 0,0 1 0,0 3 1,0 1-1,4 3 4,-2 3-4,1 3 1,0-1-3,2-2 2,0 2 0,0-2 0,0-3 2,0 1-2,0-2 0,0 4-1,0-2 0,0 1 1,0 3 1,0-1-1,0 0 0,2 4 0,0-3 0,1 1 0,-3-4 0,6 1 0,4-8 0,3 1 0,5-3 0,1-2 1,2 1 0,-1-3-1,7-4 0,4-1 3,5-4-3,8-2 0,7 0 0,3-1 2,-1 0 2,-3-2 2,0-1 2,-1 1-4,-4 0 6,-5 3-7,-7 6 2,-9 2-1,-2 5 0,-12 10-3,-3 1 0,-2 4-1,-5 4 0,0 0-23,0 0-82,0 7-75,-14 6-79,-11-1-157</inkml:trace>
  <inkml:trace contextRef="#ctx0" brushRef="#br0" timeOffset="93623.96">21687 10314 450,'0'0'111,"0"0"18,0 0-35,0 0-34,0 0-16,0 0-11,60-51-7,-29 39 14,2 1-7,-1 2-6,1 2-7,-4 2 6,2-2-3,2 2-8,-1-2 4,-1 3-2,-7 4-3,-1 0-9,-8 0-2,-5 9-2,-4 7 1,-1 3 1,-5 4-2,0 1 6,0 0-6,0 2 0,0-3 0,0 0-1,-8-3-81,7-2-87,1-4-32,0-10-180</inkml:trace>
  <inkml:trace contextRef="#ctx0" brushRef="#br0" timeOffset="94297.37">22496 9707 495,'0'0'86,"0"0"-7,0 0 5,0 0-60,0 0-15,0 0 1,22-13 9,-22 13 12,0 3-5,0 1-9,-5 0 0,0-2-7,4-2 3,-1 0 4,0 0 9,0 0-10,2-10-5,0-5 1,0-6-5,0 1 8,4-4-15,9 6 4,3 6 0,-3 3-4,5 9 2,-1 0 1,2 0-1,1 11-2,-3 5 0,4 1 1,-6 0-1,-1 3 1,-6 3 1,-3-2-1,-5 7 0,0 2 4,0 5-5,-7 2 3,-13 8 3,-2 1-1,-5-2-2,-2-1 0,0-8-3,2-7 3,3-6-2,4-8 5,2-2-4,2-6 1,5-6 0,3 0-1,5 0 7,1-11 6,2-12-8,0 1-6,13 0-1,10 3 3,4 10-2,-1 5 7,-2 4 0,3 0-1,-2 13-5,-5 2-1,-3-1 2,-3 0-3,-3 1 0,0-3 0,2 4 0,-1-1-6,2 0-111,3-6-80,-1-5-217</inkml:trace>
  <inkml:trace contextRef="#ctx0" brushRef="#br0" timeOffset="94473.83">22904 10062 772,'0'0'22,"0"0"11,0 0 21,0 0-46,141-84-8,-112 74 0,-6 0-60,-2-4-188,-5-4-169</inkml:trace>
  <inkml:trace contextRef="#ctx0" brushRef="#br0" timeOffset="94801.97">23180 9601 479,'0'0'98,"0"0"106,0 0-114,0 0-36,0 0 33,0 0-37,7-40-31,6 43 0,3 22 14,-1 10 26,-6 9 11,-4 7-22,-3 4-8,-2 1-17,2 4-2,0-2-6,6-7-3,2-7-9,2-15 3,12-15-1,0-10-5,8-4 6,3 0-3,6-18-1,-6-6-2,-1-6 0,-5-3-33,-4-11-43,-8 3-107,-12-3-131,-5 3-207</inkml:trace>
  <inkml:trace contextRef="#ctx0" brushRef="#br0" timeOffset="94945.48">23325 9761 603,'0'0'85,"0"0"99,0 0-95,0 0-47,123-35-7,-67 12-25,-4 0-8,-4 0-2,-15-3-90,-13 0-238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03:32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 1001 1045,'0'0'64,"0"0"-60,0 0 63,0 0-12,0 0-21,147 5-16,-107-5-10,-1 0-4,-6-4-2,-8 0-2,-1 4-56,-10-4-177,-10-2-79,-4-1-388</inkml:trace>
  <inkml:trace contextRef="#ctx0" brushRef="#br0" timeOffset="156.4">2244 1199 998,'0'0'108,"0"0"-107,0 0 87,140-12-35,-77-4-36,-3 2-12,-9 10-5,-19 4-119,-31 0-329</inkml:trace>
  <inkml:trace contextRef="#ctx0" brushRef="#br0" timeOffset="637.55">5109 669 1236,'0'0'84,"0"0"-81,0 0 11,0 0-13,-16 116 2,16-57 3,0-5-1,0-2-5,2 6 0,2-6-1,1 1-41,-5-6-107,0-13-182,-5-9-366</inkml:trace>
  <inkml:trace contextRef="#ctx0" brushRef="#br0" timeOffset="1025.56">4212 1538 1002,'0'0'121,"0"0"-118,0 0-3,0 0 4,149 14 5,-22-11 61,32-3-13,26 0-30,29-20 2,25 1 3,15-5-19,4-5-9,-6 4-2,-27-1 8,-26 3 8,-39 10 8,-36-2-9,-36 5-3,-28 3-2,-28-2 3,-12 7-11,-12-1-4,-3-2-1,-5 5-2,0-2-55,-12 2-100,-37 0-481</inkml:trace>
  <inkml:trace contextRef="#ctx0" brushRef="#br0" timeOffset="1644.48">4116 2270 1001,'0'0'142,"0"0"-117,0 0 53,0 0-71,0 0 3,-4 110 4,17-44 28,-1 2-2,-3-8-20,6-5-3,-4-4-7,-2-8-6,-5-3-2,-3-7 0,-1-4-2,0-7-16,0-7-69,0-9-143,9-6-143,-1-5-211</inkml:trace>
  <inkml:trace contextRef="#ctx0" brushRef="#br0" timeOffset="2017.72">4918 2784 1097,'0'0'39,"0"0"-32,0 0 14,0 0 6,0 0 24,130 7-10,-90-7-9,-4 0-7,-7 0-12,-9 0-11,-5 0-2,-3 0-14,-3 0-107,5 0-215,-4-18-342</inkml:trace>
  <inkml:trace contextRef="#ctx0" brushRef="#br0" timeOffset="2624.37">5903 2813 663,'0'0'140,"0"0"-135,0 0 84,0 0 17,0 0-27,0 0-16,126-20-4,-86-9-34,-2-4-16,-4 1-3,-10-3 2,-8 7-5,-8 5 1,-8-2 0,0 6 10,0 1 3,-17 4-6,-4 2-5,-6 5-6,1 5 0,-1 2-1,-4 0-3,5 16-2,-1 21 2,2 7 2,11 7 2,6 6 0,8-1 0,0-6 0,16-4 0,12-10 0,8-10 2,2-10 2,4-8 6,2-8 7,1 0-1,1-6 1,2-13-10,-8-1-5,-11 1-2,-11 3-28,-13-1-105,-5-3-191,0-1-418</inkml:trace>
  <inkml:trace contextRef="#ctx0" brushRef="#br0" timeOffset="2926.19">5717 2280 764,'0'0'179,"0"0"-137,0 0 48,0 0-50,0 0-34,0 0 8,123-63 15,-84 47-1,-3 4-15,-8 3-13,-9 2 0,-10 3-126,-9-1-116,0-6-230</inkml:trace>
  <inkml:trace contextRef="#ctx0" brushRef="#br0" timeOffset="3591.54">6312 1823 762,'0'0'68,"0"0"-55,0 0-5,0 0-4,0 0 2,0 0 2,-18 46-4,8-41 7,0 0 16,1-5 2,-1 0 20,-4 0-10,3 0-19,1 0 8,6-5-15,2-2-2,2-4 19,0 2-12,0-5-16,6 0-2,13 0 1,3 0-1,0 5-2,-2 4 0,5 5-6,-5 0 5,0 0-1,-3 3 0,-1 11-1,-2 2 0,-4 7 5,-3 3 0,-4 4 2,-3 4 3,0 2-2,0 2 0,-7 6-1,-18 0 4,-3-2 0,-4 0-3,1-8 1,3-6-2,5-3-1,7-11 2,5-13 1,9-1 3,2 0 5,0 0-4,0-12-1,0-8-3,0 5-4,7-3-1,9 1 1,1 12 0,3-3 4,2 1 0,-2 7 1,5 0 7,-5 0-2,-2 0-3,-2 7-7,-6 2 0,1 12-1,1 3 0,-3 2-2,1 2-67,1 0-77,-1-4-112,-2 0-148</inkml:trace>
  <inkml:trace contextRef="#ctx0" brushRef="#br0" timeOffset="3987.54">6629 2340 846,'0'0'25,"0"0"54,51-141 10,-27 80-67,1 3 10,-5 9 15,-7 17-9,-11 12 0,-2 4-7,0 6 0,-4-1-15,-15 6-9,-2 5-7,1 0-7,3 0 3,3 7-4,7 5 4,5 3-8,2 2-2,0 0 9,2 5 4,19 4 0,8-2 1,2 5 1,3-2 5,3-1-4,-6 0-1,-6 1 0,-8-1 0,-8 0 3,-4 2 2,-5-4 1,0 6 5,0-6 7,-16-2-8,-2-5-6,5-5-4,-4 2 4,5-7-5,4-3-30,0-4-87,6 0-146,0 0-283</inkml:trace>
  <inkml:trace contextRef="#ctx0" brushRef="#br0" timeOffset="5444.6">8691 666 554,'0'0'203,"0"0"-107,0 0 4,0 0-31,0 0-17,0 0 3,15-17 4,-15 17 0,0 0-19,0 0-15,-13 0 0,-14 0-15,-8 0-7,-10 4-1,-11 7-2,-7 9 1,-3-5-1,1 6 0,9-7 1,12-1-1,9-2 0,8-3 1,2-1-1,2 4-1,-1-3 1,6 0-1,-2 4 1,7-8 1,1 4-1,4-1 0,1-2 0,5-3 0,0 2-3,2 2-6,0 9 7,0 12 1,0 11-2,0 10 3,0 15 0,0 4 3,2 10-3,8 11 4,2 6 2,4 13-4,4 11 10,-3 6-7,4 7 4,-4 7 4,0 0-9,0 0 5,-4-3-9,0-9 1,-3-1 4,-1-13-4,-3-4 1,-4-14 0,-2-10 5,0-7-1,0-9 1,0-12-5,0-8 2,0-16 0,0-11 0,-2-7-4,2-6 1,0-1 0,0 8-1,6 1 1,20 4-1,14 2 6,8-4 2,10 0 4,7-10-4,5-6 6,-6-2-4,-3 0 4,-13 0-5,-17-8-9,-10-1 0,-13 6 0,-1-2-33,-2-10-54,8-17-131,3-25-651</inkml:trace>
  <inkml:trace contextRef="#ctx0" brushRef="#br0" timeOffset="6081.71">10349 994 869,'0'0'163,"0"0"-150,0 0 117,0 0-38,0 0-62,0 0-5,0-44 15,-7 42-10,-15 2-21,-9-4-9,-9 4 1,-2-4-2,-1 2 2,1 2-2,2 0 3,1 9-4,4 13 5,4 5-3,2 18 0,6 23-3,4 20 1,5 18 1,11 12 1,3 7 0,0 0 1,17-2-1,2 1 0,4 7 1,1 1-2,1 1 1,-5-5 0,-7-10 3,-8-14-3,-5-11 2,0-13 3,-9-17 6,-9-15 8,-3-15 5,3-12-4,3-11 3,-2-8-6,-3-2-8,-1 0-3,0-17-6,0 0-3,6-4-22,4 10-30,10 7-30,1 4-221,0 0-373</inkml:trace>
  <inkml:trace contextRef="#ctx0" brushRef="#br0" timeOffset="6531.74">10338 3521 1101,'0'0'93,"0"0"-91,0 0 56,0 112-18,0-65-24,0-2-10,9 0 4,7-13-2,1-3-5,1-9-3,3-8 4,1-9 3,8-3-5,0-23 4,6-20 0,-3-11 1,-6-11-5,-12-3-2,-6 8 1,-9 6-1,0 14 2,-15 11 13,-12 6 15,-4 8-11,-5 5-7,5 10-8,1 0 1,0 0-5,5 10 0,7 7-1,5-9-4,13-2-41,0-4-69,0-2-258,20-27-260</inkml:trace>
  <inkml:trace contextRef="#ctx0" brushRef="#br0" timeOffset="7378.11">10506 764 595,'0'0'188,"0"0"-169,0 0 56,0 0-1,0 0-31,0 0 8,-5 6 17,10-16-13,10-15-18,6-8-16,3-2 1,-7-6-8,2-4-5,-7 12 4,-1 0-1,-4 15-1,-2 4 9,-3 8-10,-2 2 1,2 1 0,-2 3-3,0 0-4,0 0-4,1 15-7,9 15-13,-3 20 20,4 8 2,0 4 4,-4-1 1,-3-9-6,-1 1 2,-3-12-2,0-1 0,0-3 0,0-10-1,0 2-1,0-10-22,0 6-41,-4-4-76,-2-5-52,3-1-132</inkml:trace>
  <inkml:trace contextRef="#ctx0" brushRef="#br0" timeOffset="7590.07">10556 1151 805,'0'0'202,"0"0"-177,0 0-6,0 0 29,154-15-4,-73-6-3,-1-2 6,-5 5-13,-8 0-5,-20 6-18,-11 2-6,-18 3-5,-16 5-21,-2-3-221,-9-2-409</inkml:trace>
  <inkml:trace contextRef="#ctx0" brushRef="#br0" timeOffset="8293.32">11785 2029 824,'0'0'125,"0"0"-125,0 0 38,0 0 26,0 0-3,0 0-24,96-50-9,-67 18-8,-7 2-10,-9 2-4,-11 6-2,-2 7 6,0 1 0,-8 9 19,-14 3-14,-1 2-15,-5 0-3,-5 25-1,0 14-1,2 8 1,0 13 1,4 7 3,10 3 0,7-1 0,10-11 0,0-19-1,16-6 1,17-17 0,7-7 16,10-4-1,3-5 6,5 0-1,-9-17-10,-8-3-5,-18 3-5,-7-1 0,-7-5-48,-9-8-107,0-3-173,-9-7-207</inkml:trace>
  <inkml:trace contextRef="#ctx0" brushRef="#br0" timeOffset="8535.81">11564 1662 880,'0'0'174,"0"0"-168,0 0 15,0 0 26,0 0-4,138-35-3,-90 24-19,-9-4-17,-3 8-4,-7-6-110,-4 1-185,-10 3-338</inkml:trace>
  <inkml:trace contextRef="#ctx0" brushRef="#br0" timeOffset="8931.37">12086 1608 906,'0'0'79,"0"0"-70,0 0 12,84-124-5,-64 81-13,-4 4 14,-9-2 21,-7 7-6,0 12 4,0 6 2,-7 8-8,-13 6-23,-3 2-7,1 0-18,-1 8-12,6 8 1,6 0 12,7 4-15,4 0 7,0 1 6,15 2 10,14 0 6,4 0 3,2-2 3,5-2 1,-5 6 0,-6-4 1,-7 1 0,-8 2 12,-10-7-4,-4 7-7,0-2 8,-9 2-3,-16 2-6,-1-3-5,2-6-70,6-8-113,2-9-50,7-7-189</inkml:trace>
  <inkml:trace contextRef="#ctx0" brushRef="#br0" timeOffset="9226.6">12459 1226 899,'0'0'119,"0"0"-103,0 0 77,0 0-93,0 0-8,0 0 8,0 0 26,55 118 24,-44-62 1,-3 2-16,-2-2-15,-6-8-6,6-4-7,-4-12-1,5-11-3,4-6 0,0-4 4,4-11-1,4 0-3,7 0 5,-2-5-8,3-11-17,-7-4-55,-9 0-124,-8-3-178</inkml:trace>
  <inkml:trace contextRef="#ctx0" brushRef="#br0" timeOffset="9435.51">12481 1446 816,'0'0'23,"0"0"3,0 0 77,158-27-52,-110 15-20,-7 0 6,-16 2-7,-15 8-21,-3 2-9,-7 0-15,0 0-123,-4-3-189</inkml:trace>
  <inkml:trace contextRef="#ctx0" brushRef="#br0" timeOffset="9870.27">13044 2414 624,'0'0'521,"0"0"-497,0 0 60,0 0-32,0 0-47,0 0-5,0-51-31,0 48-139,0-3-181</inkml:trace>
  <inkml:trace contextRef="#ctx0" brushRef="#br0" timeOffset="10917.54">13617 1685 516,'0'0'73,"0"0"2,0 0 13,0 0-43,0 0-15,0 0 6,0-5 6,0 3-5,0 2 13,0 0-4,0 0-17,0 0-10,2 0-11,0 2 4,5 16 10,-1 6 17,4 6 0,-2 7 2,-3 0-14,2 6-8,-5 5 1,-2 4-1,0 2-9,0 3 1,0-7-5,0-3 1,0 2-2,0-5-1,0 0 0,0-4 0,0-5-2,0 2 0,0-5 1,0-6-1,3-6-2,2-6 0,5-7 0,4-4 2,2-3-1,10 0 3,3 0 2,2-8-6,-7-6-1,-1 2-17,-8 4-10,-6-4-25,-5 5-47,-4-2-59,0-1-74,0 4-242</inkml:trace>
  <inkml:trace contextRef="#ctx0" brushRef="#br0" timeOffset="11205.12">13530 2256 706,'0'0'159,"0"0"-147,0 0 26,0 0-22,0 0-9,0 0 59,134-60 6,-92 41 19,-4 4-21,-5-2-21,-8 5-22,-9 5-21,-10 2-6,1 3-3,-5-4-78,-2-6-191,0-6-376</inkml:trace>
  <inkml:trace contextRef="#ctx0" brushRef="#br0" timeOffset="11901.45">14571 2081 919,'0'0'194,"0"0"-182,0 0 89,0 0-70,0 0-27,-129 11-3,82 16 1,2 6-2,10-4 1,4 2-1,8 3 0,10 2-1,7-1 1,6-1 0,0-8-2,6-7 2,19-9 0,8-7-1,7-3-13,2-7 3,3-18-3,-7-12-10,-7-7 12,-9-10 9,-9-15 2,-7-5 0,-6-11 1,0 8 0,0 4 0,0 14 2,0 18 2,0 11 22,0 15 12,0 10-11,-6 3 12,2 2-16,2 0-14,2 0-9,-4 17-10,1 20 0,1 16 10,2 11 3,0 6 4,0 4-2,11 8 1,7 0-1,-3-5-2,4-9 4,-4-18-7,-1-8 1,-6-12 0,-1-7-1,-2-14-8,-1 2-71,1-11-107,1 0-191</inkml:trace>
  <inkml:trace contextRef="#ctx0" brushRef="#br0" timeOffset="12237.57">14819 1789 951,'0'0'138,"0"0"-134,0 0 50,0 0-46,0 0 0,0 0-3,64 95 32,-51-35 9,-1 10-2,-3 13-16,-5 0-1,-2-6-10,0-8-8,1-15 0,3-13-3,4-16-3,3-9 0,9-8 0,7-8 1,7 0 4,3-8-5,0-12-3,-6-1-10,-13 0-40,-8-2-94,-12 2-154,0-5-297</inkml:trace>
  <inkml:trace contextRef="#ctx0" brushRef="#br0" timeOffset="12419.73">14881 2135 1017,'0'0'45,"0"0"-45,0 0 40,136-68-29,-93 52-8,-10 4-2,-11 7-1,-6-8-11,-16 3-162,0 1-297</inkml:trace>
  <inkml:trace contextRef="#ctx0" brushRef="#br0" timeOffset="13057.46">16564 1719 1068,'0'0'145,"0"0"-143,0 0 23,0 0-25,0 0-5,-21 121 5,21-60 8,0-3 0,0 2 3,6-6-7,5-6-2,-3-3-2,0-5 0,-6-7-42,0-2-86,-2-12-120,0-3-106</inkml:trace>
  <inkml:trace contextRef="#ctx0" brushRef="#br0" timeOffset="13252.92">16312 2109 1028,'0'0'168,"0"0"-167,0 0 10,0 0-4,140-92-3,-53 63-2,-1 6 2,-2 0-2,-17 8-2,-14 2-39,-16 0-185,-11-2-170</inkml:trace>
  <inkml:trace contextRef="#ctx0" brushRef="#br0" timeOffset="13852.34">17999 822 909,'0'0'162,"0"0"-152,0 0 72,0 0-35,0 0-28,0 0 8,0-8 21,-11 2-9,-15-4-30,-4-6-8,-3 0 3,-4 3 5,-1 4-3,-1 9-2,-1 0-2,7 0-1,-2 16 0,-3 14-1,1 11 0,2 12 0,2 11-1,6 11 1,4 7 0,10 12 2,9 10-1,4 9 6,0 1-6,0 8 3,11 3 0,9 5-4,3 6 1,0-3 0,0-4 2,-3-10-1,-8-11 0,-1-13-2,-11-17 5,0-14 7,-5-14 10,-15-10 3,-7-11-4,-2-10-4,-2-10 1,-4-6-7,-4-3 2,-3 0-6,0-5-4,3-6-3,4-1-2,8 6-16,18-4-36,9-8-50,25-12-352</inkml:trace>
  <inkml:trace contextRef="#ctx0" brushRef="#br0" timeOffset="14414.16">17473 3499 1032,'0'0'91,"0"0"-78,0 0 14,0 0-27,0 0-2,0 0 1,112-136 1,-89 96 1,-10 8-1,-3 7 1,-2 11 3,-8 8 3,1 4 12,-1 2 8,0 0-8,3 0-16,-1 10-1,2 11-2,3 10 11,0 8 4,2 3-2,0 1-6,-1 2-1,2-6-4,-6 4 1,3-5-2,-5 0-1,-2-4-6,0-5-41,0-1-66,0-10-72,0-6-109</inkml:trace>
  <inkml:trace contextRef="#ctx0" brushRef="#br0" timeOffset="14634.07">17549 3956 1056,'0'0'130,"0"0"-129,0 0 32,0 0-19,0 0-7,154-6 13,-99-10-3,-1-2 2,-2 0-2,-6 0-5,-12 1-10,-10 4-2,-12-12-38,-6-12-165,1-17-267</inkml:trace>
  <inkml:trace contextRef="#ctx0" brushRef="#br0" timeOffset="15559.36">18339 465 203,'0'0'238,"0"0"-177,0 0 38,0 0-25,0 0-46,0 0 23,0 70-3,-5-56-6,-8 0 8,4-4-12,-2-2-3,6-8 13,-2 0 17,3 0-9,0 0-27,2-1-6,2-6-3,0-1 1,0 3-9,0 0-8,0-1-4,0-4 0,6 8-1,7-10-4,3 10 1,-1 2 1,3 0-8,-3 0 5,2 4-2,-4 12 0,0 1 1,0 15-1,-3-3 6,-6 5 2,-4 10 0,0-1 6,0 5-5,-10 0 3,-7-6-2,-3-1 2,-5-6-1,6-1-1,-1-6-2,3-7 1,11-8 1,4-6 2,2-7-3,0 0 12,0 0 1,0-3-2,0-7 5,0 3-17,0-12 0,0 9-3,4 5-5,10 1 4,1 4-6,3 0-2,7 0 7,4 5-8,0 9 12,2-7-2,-2 3 3,-7-6 1,1-4 3,-3 0 24,-1 0 3,2-9 18,-1-7-4,-3-4-11,-3 5-8,-3-1-3,-2 6-13,-1 3-8,-2 3-2,-3 2-2,4 2-47,5 0-100,-1 13-317,2 11-180</inkml:trace>
  <inkml:trace contextRef="#ctx0" brushRef="#br0" timeOffset="16064.33">19210 2083 1044,'0'0'0,"0"0"-6,0 0 6,120-127 1,-94 92-1,-6 7 1,-14 6 4,-6 2 1,0 7 12,0-1 24,-13 3 28,-3 4-25,-7-1-36,-4 8-7,-2 0-2,-4 7-1,-3 21 1,3 6-5,2 12 2,4 12 3,10 10 1,5 2 4,10-3 4,2-12 2,0-13-8,18-8 7,11-10 1,4-4-3,5-11 9,6-9 16,3 0-9,1-4-8,-6-14-5,-8-4-7,-10-1 2,-11 1-6,-6-3-30,-7 1-70,0-7-175,-7-5-311</inkml:trace>
  <inkml:trace contextRef="#ctx0" brushRef="#br0" timeOffset="16320.29">18931 1624 951,'0'0'61,"0"0"-56,0 0 8,0 0-10,0 0 1,158-78-1,-113 52 0,-4-2-3,-8-1-82,-11 7-212</inkml:trace>
  <inkml:trace contextRef="#ctx0" brushRef="#br0" timeOffset="16767.5">19380 1520 896,'0'0'128,"0"0"-128,0 0 43,0 0-19,95-113-19,-70 71 25,-9-6 10,1 4 1,-10 2-22,-5 12-5,-2 12 5,0 6-4,-2 1-8,-15 8-7,-6 3-13,-4 0-27,5 3-11,4 14 16,9-5 13,7 4 3,2-2-8,0 5 9,6 2 9,19-3 5,6 4 4,4-2 4,3 3-3,2 0-1,-2 3 0,-4 0 4,-9-2-4,-9 2 1,-14-1-1,-2-6 15,0 2-2,-16-1 6,-4-3-7,0-2-7,1-7-5,9-6-4,-3-2-89,5 0-77,4-18-158</inkml:trace>
  <inkml:trace contextRef="#ctx0" brushRef="#br0" timeOffset="17067.8">19843 1008 594,'0'0'621,"0"0"-610,0 0 26,0 0-25,0 0-12,0 0-27,27 91 27,-11-31 37,-4-2-7,-5 0-15,0-2 12,0-6-11,-2-5-7,3-9 1,1-9-4,-1-8-2,4-7-1,1-6 0,5-4 0,5-2 2,4 0-5,4-19 0,-5-13-35,-4-10-62,-17-2-216,-5 2-296</inkml:trace>
  <inkml:trace contextRef="#ctx0" brushRef="#br0" timeOffset="17235.33">19905 1261 873,'0'0'135,"0"0"-135,0 0 33,158-70-12,-106 56-19,-7 0-1,-19 6-2,-13 4-41,-13-1-151,-9-2-253</inkml:trace>
  <inkml:trace contextRef="#ctx0" brushRef="#br0" timeOffset="18305.41">21076 1586 772,'0'0'118,"0"0"-75,0 0 141,0 0-104,0 0-38,0 0 9,4-14-3,-4 14-29,-18 0-3,-7 12-5,-17 17-11,-4 14 1,-1 21-1,3 12 4,7 9-4,10 5 2,14-1 1,11-8-2,2-5-1,7-11 2,20-19-1,8-11-1,1-10 3,2-11 0,-4-4-2,-7-4-1,-4-6-10,-5 0-48,-1 0-66,-2-24-150,-5-12-229</inkml:trace>
  <inkml:trace contextRef="#ctx0" brushRef="#br0" timeOffset="18920.15">21367 1821 964,'0'0'136,"0"0"-123,0 0-13,0 0 0,0 0-11,0 0 11,-19 19 4,-1-8-1,1-6 1,6-5 4,1 0 5,-2 0-3,1 0-1,1-1 0,5-12-3,2-1 3,5-4-9,0 0 0,0 3-14,8 1-2,8 3 11,3 2 1,4 2-1,2 4-2,1 3 7,1 0-5,-5 0-1,-2 5 0,-4 9 6,-5 4-4,0 8 4,-7 4 0,-4 7 9,0 1-4,0 5 1,-22 6-2,-4 1 2,-6 6-5,-1-3 5,2-7 0,2-9-3,4-13 4,7-10-2,5-5-1,5-7 1,5-2 9,3 0 13,0 0 12,0 0-13,0-8-5,0-9-15,11 0-5,6 5-2,1-1 1,3 9 0,-2 4-1,-2 0 0,5 0-1,-3 11 3,0 0-1,-2 10 0,1-6 0,-4 2-1,-1 0-52,0 0-74,-1 5-119,-4-10-128</inkml:trace>
  <inkml:trace contextRef="#ctx0" brushRef="#br0" timeOffset="19087.58">21706 2201 1059,'0'0'53,"0"0"-53,0 0-1,132-63-8,-85 46-121,-11 2-120,-12-6-340</inkml:trace>
  <inkml:trace contextRef="#ctx0" brushRef="#br0" timeOffset="19356.02">22041 1809 1025,'0'0'98,"0"0"-81,0 0-14,0 0-3,0 0 0,9 130 10,-5-72 12,-2 5 10,1 0-10,-1-1 3,0-5-9,6-14-5,-2-11-7,3-7-2,4-11 3,0-4-2,3-6 2,2-4-5,2 0-5,0-12-42,0-15-116,-2-4-116,-9-12-292</inkml:trace>
  <inkml:trace contextRef="#ctx0" brushRef="#br0" timeOffset="19500.38">22030 2111 953,'0'0'115,"0"0"-115,0 0-11,0 0 10,153-77-68,-99 56-83,-18 1-178</inkml:trace>
  <inkml:trace contextRef="#ctx0" brushRef="#br0" timeOffset="19753.48">22342 1720 946,'0'0'98,"0"0"-89,0 0-9,154 16 8,-94 21 1,-2 11 15,-7 2 9,-13 9 24,-14-1-28,-15 3 1,-9 8-16,-17-6 1,-19 2 1,-4-9-9,5-20-3,9-8-4,9-18 0,11-9-74,6-1-104,0-14-64,2-23-283</inkml:trace>
  <inkml:trace contextRef="#ctx0" brushRef="#br0" timeOffset="20217.1">23298 1864 956,'0'0'190,"0"0"-183,0 0 15,0 0-2,0 0-20,-133 73 0,96-29 0,4 2 0,8 2 1,10-2-1,7-5-2,8-7-4,0-8 4,2-9-6,23-9 0,10-8-7,7-8 15,5-23 0,-4-10 0,-6-8-2,-12-4 2,-7-5-2,-17-7 2,-1-3 3,0-1-2,-5 4 5,-9 13 7,3 16 40,4 16-8,-2 12-8,7 8 4,-1 0-16,1 0-25,2 10 0,0 27-10,0 16 10,7 10 1,9 1 5,3-2-3,-1-10-2,1 4-1,-4-6 3,-7-6-3,0-6-29,-8-15-94,0-8-108,0-15-134</inkml:trace>
  <inkml:trace contextRef="#ctx0" brushRef="#br0" timeOffset="20482.15">23510 1659 900,'0'0'222,"0"0"-209,0 0-13,0 0 94,36 142-39,-20-84 2,-3 6-31,-3 4-9,0 1-7,1-3 0,0-12-5,0-10-1,2-14-2,1-11 4,-3-7-5,5-12 1,1 0-2,7-3-2,4-27-37,-3-7-78,-12-9-201,-13 3-310</inkml:trace>
  <inkml:trace contextRef="#ctx0" brushRef="#br0" timeOffset="20625.49">23535 1997 1216,'0'0'46,"0"0"-46,0 0 0,116-62-7,-56 40-42,-8-5-113,-8-4-107</inkml:trace>
  <inkml:trace contextRef="#ctx0" brushRef="#br0" timeOffset="21583.35">23325 792 1153,'0'0'39,"0"0"-35,0 0 19,0 0-23,163-57-5,-81 56 4,10 1-4,8-3 5,2 3 0,3 0 0,-7-1 1,-15-7 0,-18-4 0,-16 4-1,-18-6 5,-14 7 9,-9 7 9,-8-1 3,0 1 6,0 0-1,0 0-7,0 0-4,0 0-3,0 0-7,0 0-4,0 0-4,0 0-1,0 0-1,0 0-2,0 0-1,0 4 1,0 14-3,0 11 5,0 6 1,0 7 1,0 6 4,0-1-1,0 10-2,0-1 2,0 4-3,0 7 0,0-1 2,0 6-2,0-2 1,2 6 6,2-1 1,3 4-2,-1 4-3,0-4 3,2 2 10,-5-7-15,3 4-2,-4 3-1,4 5 0,2 5 4,0-6-4,3-2 0,1-9 1,1-4-1,-5 3 1,2 0-1,-4 2 0,1-3 1,-1-8-1,-3-4 0,-1-3 0,-2-5 1,0-4-1,1-6 0,-1 1 0,4-8 0,-2 0 0,-2-8 0,2-5 1,-2-8-1,0-7 1,0-2-1,0-3 0,0-2 1,0 0 0,0 0 1,0 3 2,-27-2-3,-15 2 4,-19 1-2,-14 2-2,-14-1 0,-23 8-1,-15 3-2,-2 2 2,0 2 5,15-5-3,25 0 3,10-3 9,19-4-6,18-4-1,11-2-7,20-2 0,2 0-1,3 0 0,5-18-45,-10-16-59,0-11-272</inkml:trace>
  <inkml:trace contextRef="#ctx0" brushRef="#br0" timeOffset="32783.94">1981 5571 1081,'0'0'52,"0"0"-45,0 0 47,0 0-22,0 0-24,0 0 2,152-7 13,-88-9 1,-8 0-8,-5 2-13,-15 2-1,-14 6-4,-8 5-81,-14 1-191,0 0-125</inkml:trace>
  <inkml:trace contextRef="#ctx0" brushRef="#br0" timeOffset="32970.39">1940 5865 1034,'0'0'66,"0"0"-57,0 0 72,169-28-20,-95 8-50,-4 4-11,-14 6-46,-10 1-274,-10-3-392</inkml:trace>
  <inkml:trace contextRef="#ctx0" brushRef="#br0" timeOffset="33421.46">4146 4853 909,'0'0'272,"0"0"-272,0 0-8,0 0 8,0 0 1,26 116 7,-17-68-3,-1-2-3,4-5 0,-3-4-2,-1 4 0,-8-3-111,0-4-141,0-2-240</inkml:trace>
  <inkml:trace contextRef="#ctx0" brushRef="#br0" timeOffset="33727.41">3713 5588 929,'0'0'83,"0"0"-74,183 0-9,-38-7 75,30-12-32,24 2 21,13-3-28,-5 6-14,-11-1-1,-20 1-7,-21-1 1,-29 6-4,-35-1 0,-30 4-9,-34 5-2,-19-2 0,-8 3-49,-13 0-101,-46 0-127,-27 12-333</inkml:trace>
  <inkml:trace contextRef="#ctx0" brushRef="#br0" timeOffset="34089.98">3437 6346 900,'0'0'130,"0"0"-125,0 0 58,0 0 23,0 140-37,0-92-16,6-1-8,1-4-4,-1-5-16,2-3-2,-4-4-1,0-7-2,1-6 0,1-9-74,8-6-156,-1-3-103</inkml:trace>
  <inkml:trace contextRef="#ctx0" brushRef="#br0" timeOffset="34305.48">3950 6636 1089,'0'0'169,"0"0"-165,0 0-4,113-39 15,-51 17-13,-2 4-2,-2 4-93,-8 2-188,-11 1-288</inkml:trace>
  <inkml:trace contextRef="#ctx0" brushRef="#br0" timeOffset="34663.84">4604 6590 873,'0'0'154,"0"0"-153,0 0 32,155-37 42,-105 13-65,-10-5-6,-8-2-1,-14 1 6,-12 0-4,-6 5 1,0 8 4,-29 3-1,-8 7-8,-6 6-1,-4 1-1,6 0 1,0 11 1,5 17-1,7 13 2,2 5-2,12 3 1,6 0 1,9-3-1,0-6 0,11-6 4,18-6 2,8-7 15,6-12 15,4-9-16,4 0 0,-2-9-17,-1-16 10,-11 1-13,-8 0-1,-16 6-75,-13-2-125,0 0-135</inkml:trace>
  <inkml:trace contextRef="#ctx0" brushRef="#br0" timeOffset="34930.08">4375 6066 932,'0'0'110,"0"0"-105,0 0 21,115-20 48,-65 3-63,-8 2-7,-3 3-4,-16 3-26,-7 1-177,-9-2-235</inkml:trace>
  <inkml:trace contextRef="#ctx0" brushRef="#br0" timeOffset="35399.64">4930 5847 961,'0'0'59,"0"0"-17,0 0 49,0 0-67,0 0-19,133-80-1,-97 80 4,-5 0 5,-4 0 2,-7 12-2,-11 10-4,-5 12-2,-4 5-4,-2 8 3,-29 6 1,-7-3-2,-4-7 0,4-6-2,7-13-2,9-7 2,10-8 0,8-7 3,4-1 22,0-1-14,0 0-3,0 0-5,12 0 1,15 0 0,12 0 5,1-5-10,2-7-2,-1 2-34,-1 4-135,-1 2-160,-2 2-191</inkml:trace>
  <inkml:trace contextRef="#ctx0" brushRef="#br0" timeOffset="35768.2">5510 6082 910,'0'0'28,"0"0"53,42-115 21,-22 68-71,0 4-19,-7 8 17,-8 9 12,-5 6-15,0 5-2,-22 1-18,-5 4-6,-6 6 0,-4 4-6,12 0 2,0 0-2,13 0 2,8 10-6,4 4 0,0 2 2,16 4 4,17 2 4,9 0 3,12 0 1,0 2 10,-8 0-3,-11 2-8,-8-1 8,-16-1-7,-8 3-1,-3 4 2,-3 1 0,-19 0 1,0-2 0,-3-2-4,1-7-2,4 0-30,0-7-123,0-10-125,0-4-242</inkml:trace>
  <inkml:trace contextRef="#ctx0" brushRef="#br0" timeOffset="36614.27">7242 4596 1009,'0'0'51,"0"0"-21,0 0 71,0 0-57,0 0-23,0 0-11,0 0-1,-65-3 10,25 3 8,-3 3-11,-8 14-4,0 10-3,0 9-3,-1 18-1,8 16-2,4 19-1,11 19 1,15 20-1,14 14-2,0 9 2,36 5 1,11-4-2,7-4-1,-4-5 5,-2-8-5,-17-12 0,-11-12 4,-20-18 15,0-21 8,-14-16 7,-13-16-6,0-12-10,4-8-4,-2-10-6,-4-10-1,2 0 0,2 0-7,6-3-4,7-4-25,8 6-23,2-2-24,2 3-124,2 0-329</inkml:trace>
  <inkml:trace contextRef="#ctx0" brushRef="#br0" timeOffset="37011.03">7335 6970 1230,'0'0'12,"0"0"-9,0 0 10,0 0-8,0 143 0,0-106-2,0-2-3,0-11 2,16-4 2,2-11-3,6-9 3,5 0 0,0-11 4,0-21-1,-4-9 5,-8-5-8,-9 0 2,-8 6 6,0 10 20,-8 5 1,-14 11-11,-2 2-10,-3 5-11,-6 7-1,4 0-2,8 0-15,1 0-40,11 0-77,7-2-192,-2-18-235</inkml:trace>
  <inkml:trace contextRef="#ctx0" brushRef="#br0" timeOffset="37867.34">7509 4434 924,'0'0'62,"0"0"9,0 0 26,0 0-64,0 0-23,0 0 3,73-55-11,-41 25-1,-1-3 2,-4 1 0,-7 5 5,-5 8 9,-7 10 2,-4 3 7,-2 6-1,2 0-11,3 6-14,-1 20-2,6 12 2,-1 4 13,-2 0-3,4 2-6,-2-4 1,-5 1-2,4-5-2,-5-4 0,-5-2-1,0-2 0,0-2-45,0 0-63,0-3-88,0-9-104,-7-7-139</inkml:trace>
  <inkml:trace contextRef="#ctx0" brushRef="#br0" timeOffset="38071.88">7660 4764 765,'0'0'106,"0"0"-60,0 0 44,0 0-11,131-6-15,-63-14-11,2-4-22,-2 1-10,1-6-2,-9 3-8,-10 3-9,-15 6-2,-16 5-8,-13 0-131,-6 0-101,-4 0-347</inkml:trace>
  <inkml:trace contextRef="#ctx0" brushRef="#br0" timeOffset="39103.48">8712 5378 984,'0'0'62,"0"0"-17,0 0 16,0 0-60,8 110-1,-2-38 38,1 9 28,-1 0-22,2-4-13,-4-7-8,0-12-7,1-11-3,3-10-4,2-10-3,-1-12-1,6-6-2,5-9-3,7 0 8,13-9-3,9-20-3,1-7 3,-4-1-5,-13 3-21,-19 6-38,-14 4-90,0 6-123,-39 4-224</inkml:trace>
  <inkml:trace contextRef="#ctx0" brushRef="#br0" timeOffset="39249.23">8745 5828 873,'0'0'39,"0"0"76,0 0 13,0 0-99,0 0-29,0 0 0,162-117-3,-102 95-35,-12 6-156,-2 4-161</inkml:trace>
  <inkml:trace contextRef="#ctx0" brushRef="#br0" timeOffset="39630.51">9435 5747 93,'0'0'678,"0"0"-665,0 0 39,127-116 14,-100 84-52,-5 6-4,-8-2-4,-11 1 9,-3 5 8,0 2 5,0 4-1,-17 4 8,-3 6-6,-4 6-12,-1 0-6,-4 0 0,2 25 1,5 8-4,-1 9 2,8 7 3,6 1 1,7 1-5,2-2 0,0-9 3,16-5 8,13-12-5,8-8 7,8-10 2,9-5 7,3 0-7,3-17-12,-5-6-5,-11 0-6,-15 0-1,-18-1-40,-9-3-108,-2 0-113,0-5-167</inkml:trace>
  <inkml:trace contextRef="#ctx0" brushRef="#br0" timeOffset="39855.97">9248 5206 984,'0'0'63,"0"0"-56,0 0-6,0 0 18,114-22-13,-59 1-6,2 1 0,-9-2-133,-8 2-287</inkml:trace>
  <inkml:trace contextRef="#ctx0" brushRef="#br0" timeOffset="40243.44">9827 5225 1030,'0'0'17,"0"0"-13,60-112 7,-26 68 1,-3-2-7,-8 6-3,-11 2 0,-9 2 1,-3 6-1,0 6 8,-24 7-9,-3 13-1,-4 4 0,2 0-2,4 12-1,8 9 3,5 1-3,12 2 0,0 2 0,3 2 2,25-2 0,10 1 0,7-1 1,-1-1 1,-1-4 2,-10 6 5,-15-5-7,-9 3 3,-9 3-2,0-5 1,-4 5-2,-21 1 3,-4-7-4,2-6-10,7-8-102,5-8-48,8 0-86</inkml:trace>
  <inkml:trace contextRef="#ctx0" brushRef="#br0" timeOffset="40531.33">10220 4802 1001,'0'0'28,"0"0"-10,0 0 3,0 0-3,35 121 32,-23-59-6,-1 2 0,-5 4-7,4-1-12,-4-8-15,1-9 6,1-11-14,4-15 2,1-14-1,5-8-2,2-2 2,2-5-3,5-24-24,-4-5-106,-8-9-123,-11 3-323</inkml:trace>
  <inkml:trace contextRef="#ctx0" brushRef="#br0" timeOffset="40681.72">10289 5101 1029,'0'0'40,"0"0"-21,0 0 0,0 0-19,142-88-13,-104 68-157,-7 6-245</inkml:trace>
  <inkml:trace contextRef="#ctx0" brushRef="#br0" timeOffset="41211.22">11276 5442 881,'0'0'58,"0"0"-16,0 0 64,0 0-80,-132 71-21,102-30 11,3 8 4,7-6 0,5 3-12,9 0-4,6-7-3,0-9 0,8-9 2,13-12-2,9-9 0,5-2 8,4-30-8,-4-8-1,-2-11-29,-12-2-3,-13-11-11,-8-6 13,0-7 12,-2-1 15,-16 8 3,-1 10 4,5 19 15,3 19 50,9 16-10,0 6-5,2 0-22,0 28-28,0 16-2,15 11 5,5 7 22,5-1-8,-6 2-4,0 3-7,-4 2-10,-8 1 2,-3-7-2,1-8-10,-1-15-72,2-18-98,-1-19-141,2-2-275</inkml:trace>
  <inkml:trace contextRef="#ctx0" brushRef="#br0" timeOffset="41475.38">11629 5208 1183,'0'0'30,"0"0"-12,17 108-13,-1-42 28,2 5-15,-2 1-1,1 3 0,-1-14 1,1-7-6,2-14-4,1-14 4,-1-4-6,3-14-2,2-8-1,-2 0 0,0-8-3,-2-14-16,-11-6-65,-9-3-149,-6-2-142</inkml:trace>
  <inkml:trace contextRef="#ctx0" brushRef="#br0" timeOffset="41633.37">11629 5596 82,'0'0'806,"0"0"-783,146-71-8,-83 46 16,-3 4-29,-13 2-2,-16 5-33,-20 4-149,-11 2-483</inkml:trace>
  <inkml:trace contextRef="#ctx0" brushRef="#br0" timeOffset="42310.14">13301 5414 963,'0'0'78,"0"0"-53,0 0 18,0 0-34,15 118 28,-3-59 12,1-5-17,-3-4-10,2-7-13,-5-4-5,-5-3-2,-2-2 2,0-2-4,0-4-95,0-6-141,0-7-131</inkml:trace>
  <inkml:trace contextRef="#ctx0" brushRef="#br0" timeOffset="42489.19">13151 5796 1117,'0'0'29,"0"0"-24,0 0 24,0 0 18,140-81-35,-72 61-7,-4 7-5,-4 2-5,-7-1-146,-3-8-237</inkml:trace>
  <inkml:trace contextRef="#ctx0" brushRef="#br0" timeOffset="43087.4">15150 4706 534,'0'0'200,"0"0"-80,0 0-11,0 0-15,0 0-18,0 0-35,-15-58-23,-21 55-15,-5 3 2,-11 0 0,-6 9 5,0 19 8,4 14-1,8 9-4,4 20 2,16 20-4,11 18 12,11 20-1,4 8 1,11 1-2,18-2-13,10-1-2,2-5-6,-1-6 3,-7-13-1,-12-15 0,-17-17-1,-4-10 12,-12-13 16,-18-10-8,-11-11-2,-3-14-8,-2-10-5,3-11-3,-2 0 1,5-6-4,9-11-4,13 3-28,14 6-22,4 7-79,20 1-229,10 0-145</inkml:trace>
  <inkml:trace contextRef="#ctx0" brushRef="#br0" timeOffset="43551.39">14948 7157 894,'0'0'179,"0"0"-178,0 0 87,0 0-12,0 0-61,0 0-11,48-47 5,-15 15-8,-8 0 0,-2 4 0,-5 10 3,-11 8 0,-3 8 13,-4 2 7,0 0-3,3 0-8,5 8-12,4 24 7,1 9 15,0 5-1,3 3-13,-5-1-8,0 3 3,-4-6-4,-3-4 0,-4-4-2,0-2-42,0-7-82,0-2-162,-14-8-159</inkml:trace>
  <inkml:trace contextRef="#ctx0" brushRef="#br0" timeOffset="43725.51">15002 7638 688,'0'0'501,"0"0"-488,0 0 14,0 0 22,0 0-40,164-41-3,-100 11-3,1-4 0,-10 0-3,-9-1-24,-17-6-192,-14-3-247</inkml:trace>
  <inkml:trace contextRef="#ctx0" brushRef="#br0" timeOffset="44420.75">15510 4301 891,'0'0'7,"0"0"-6,0 0 42,0 0-33,0 0-10,0 0 1,-92 54 0,81-50 4,2-4-3,0 0 7,4 0 10,3-14 4,2-1-6,0-2-2,0 0-5,19 5-5,0 1-2,6 2 1,-1 8-3,3 1 0,0 0-1,1 1 0,0 22 0,-1 6 5,-2 4-2,-2 6-1,-5 3 3,-9 3-1,-9 5 3,0 7 5,-31-1 1,-7 2-1,-7-8 1,5-12-6,7-13-4,13-13 5,5-12 1,6 0 5,8-7 8,1-16-7,5 0-7,19 1-6,8 10-1,4 7 1,-1 5 7,5 0 1,2 7 0,-1 11-3,1 3-1,-7 2-1,-4 2-4,-2 2-1,-4 4-113,-2-5-221</inkml:trace>
  <inkml:trace contextRef="#ctx0" brushRef="#br0" timeOffset="44768.56">16520 5336 932,'0'0'13,"0"0"43,0 0 94,0 0-124,0 0-16,-143 152 47,112-69-4,2 3-7,4-5-15,16-3-4,9-15-11,0-10-16,1-10 5,23-9-5,3-7 0,6-10-35,3-13-114,-5-4-230</inkml:trace>
  <inkml:trace contextRef="#ctx0" brushRef="#br0" timeOffset="45313.24">16720 5603 949,'0'0'7,"0"0"-6,0 0 36,0 0-18,0 0-18,0 0 3,-95 50-3,94-50 17,-1-17-14,2-6-4,0-6 4,0 4-4,6 0-6,13 5-1,3 5-5,2 2 4,5 9 6,0 4-2,2 0 4,0 2 0,-6 13 1,0-1 2,-7 7 2,-7 4 1,-5 7 4,-6 6-3,0 4 6,0 4 0,-17 2-4,-6 3-2,-3-4-1,-6-3 1,3-7-2,2-11 3,3-8-3,7-9 6,3-9-1,5 0-2,0-2 4,7-19-10,2 2-1,0-1-1,0 6 0,15 6-1,6 4 1,3 4 4,0 0 0,3 3 18,-2 12 1,-1 5 1,-3 0-8,-2 1-9,2-2-5,-8 3-2,-2 1-5,0 0-117,-4-6-138,2-5-282</inkml:trace>
  <inkml:trace contextRef="#ctx0" brushRef="#br0" timeOffset="45459.16">17139 5953 1070,'0'0'23,"0"0"-22,0 0-2,139-67-39,-104 50-184,-6-7-259</inkml:trace>
  <inkml:trace contextRef="#ctx0" brushRef="#br0" timeOffset="45689.03">17502 5532 749,'0'0'336,"0"0"-309,0 0 19,0 0 34,0 0 2,9 157-34,-9-88-8,0 4-15,0 1-9,0-4-7,0-11-4,8-18-4,4-15-1,11-16 1,4-10 1,4 0 1,5-12-3,-5-12-31,-4-5-60,-14-3-203,-13 3-280</inkml:trace>
  <inkml:trace contextRef="#ctx0" brushRef="#br0" timeOffset="45819.95">17467 5923 600,'0'0'435,"0"0"-411,0 0 8,0 0-32,125-100-13,-81 70-172,-15 4-273</inkml:trace>
  <inkml:trace contextRef="#ctx0" brushRef="#br0" timeOffset="46034.21">17845 5488 982,'0'0'61,"0"0"-57,94 130 134,-52-59-72,-6 10-28,-20 0-8,-16-3-14,-3 2-1,-34-3-3,-3-11-7,0-15-1,6-12-3,8-15-1,12-15-1,10-9-90,4-11-223,0-33-645</inkml:trace>
  <inkml:trace contextRef="#ctx0" brushRef="#br0" timeOffset="46393.33">18542 5932 1235,'0'0'15,"0"0"-10,148-107 23,-105 71-25,-14 2 1,-17 1-4,-12 2 0,0 3-1,-7 6 0,-20 5 1,-4 10 0,-7 7-1,-3 7-2,-3 30 1,-1 13 2,5 9 5,9 2 3,11-1-1,12-5-6,8-9 0,12-10 4,29-9 3,11-7 12,14-9-3,7-11-3,-2 0-9,-9 0-1,-8-22-3,-16-3-1,-13-5-38,-14 0-104,-11-5-191,0-9-219</inkml:trace>
  <inkml:trace contextRef="#ctx0" brushRef="#br0" timeOffset="46583.36">18422 5216 1181,'0'0'18,"0"0"-8,0 0 15,146-80-25,-91 68-58,-10 3-192,-16 3-275</inkml:trace>
  <inkml:trace contextRef="#ctx0" brushRef="#br0" timeOffset="46927.24">18904 5322 1015,'0'0'40,"0"0"-34,58-119 65,-31 61-66,-1-8-3,-2-2-4,-7 4 7,-5 9-5,-10 13 1,-2 13 3,0 6 15,-20 12-15,-10 11-4,1 0-5,7 8-8,9 16 8,11 6-4,2 3 5,8 8 3,26 1-1,7 0 2,3-3 3,-2 0-3,-11 1 9,-15-6 11,-12 1-6,-4-5-3,-11-2-7,-24-2-3,-6 1-1,-1-8-75,9-14-170,8-5-132</inkml:trace>
  <inkml:trace contextRef="#ctx0" brushRef="#br0" timeOffset="47139.12">19301 4810 1120,'0'0'6,"0"0"52,10 132 23,-8-71-43,4-3-1,3 0-23,3-4-7,-1-6 1,-1-10-7,0-11-1,-1-9-13,-7-8-108,-2-8-208,0-2-241</inkml:trace>
  <inkml:trace contextRef="#ctx0" brushRef="#br0" timeOffset="47289.72">19263 5104 925,'0'0'113,"0"0"-86,0 0 79,0 0-72,113-123-32,-73 104-2,4-1-1,-4 8-56,-7-4-168,-4 6-311</inkml:trace>
  <inkml:trace contextRef="#ctx0" brushRef="#br0" timeOffset="47737.4">20095 5450 981,'0'0'70,"0"0"-41,0 0 56,0 0-66,-147 138-9,106-85 8,10 1-4,4-6-11,14-7 0,13-12-3,0-11 2,19-10-1,16-8 2,11-2 7,4-26-10,-6-11 0,-7-2-11,-16-10 3,-7-10 1,-8-10 5,-6-8 1,0-8 1,0 14 0,0 18 2,0 27 13,0 17 30,0 11 3,0 11-24,0 26-20,0 22 8,5 11 13,11 7-7,-1 4-13,3-2-1,-5-3 0,-4-12-4,-3-3-1,-3-14-53,-3-15-122,0-19-280</inkml:trace>
  <inkml:trace contextRef="#ctx0" brushRef="#br0" timeOffset="47980.28">20429 5322 1173,'0'0'61,"0"0"-49,0 0 34,18 106 16,-9-35-32,-5 8 6,-4 4-17,0-6 0,0-14-8,5-13-7,10-15-1,8-12 0,5-12-3,6-11 0,6-4-1,-1-26-52,-8-11-63,-18-1-240,-13-3-597</inkml:trace>
  <inkml:trace contextRef="#ctx0" brushRef="#br0" timeOffset="48114.56">20364 5682 1190,'0'0'70,"0"0"-59,0 0 51,154-82-58,-86 56-4,-8-6-109,-15-4-274</inkml:trace>
  <inkml:trace contextRef="#ctx0" brushRef="#br0" timeOffset="48510.2">20717 4720 1278,'0'0'6,"125"-32"-6,-35 22 8,7 6-8,-4 4-1,-2 0 1,-3 4 4,-1 16-2,-10 6 2,-11 4 35,-16 11 16,-18 13-45,-10 24 7,1 24 24,-1 24 4,4 23 1,1 19-17,4 13-1,4 15-7,-4 12-5,-8-1-5,-11 0-2,-12-19 4,-27-19 0,-46-25 5,-28-28 4,-17-26 7,0-23-9,14-31 12,21-26-20,12-10-9,4-30-3,5-20-61,1-2-56,8-3-19,1 5-253</inkml:trace>
  <inkml:trace contextRef="#ctx0" brushRef="#br0" timeOffset="49618.83">6305 4163 507,'0'0'156,"0"0"14,0 0 11,0 0-55,0 0-68,0 0-29,-31-6-20,-15 13-9,-14 18 2,-12 1 3,-6 8 8,3 4-3,7 10 2,12 12 1,14 16-3,11 20 5,22 25-2,9 19 7,13 29 13,27 16-5,10 5-3,6 7-2,6-5 7,2-4-6,1 1-5,-5-1-8,-6 3 1,-12 0-4,-13-13-3,-13-19 3,-10-26-4,-1-29 2,-3-23-2,4-21 8,1-26-2,0-10-5,7-12-3,10-8 2,14-2 0,18-2-2,12 0 2,11 0-3,-3-7-1,2 0-17,-15 3-43,-13 1-55,-21-5-226</inkml:trace>
  <inkml:trace contextRef="#ctx0" brushRef="#br0" timeOffset="51045">6078 9282 740,'0'0'196,"0"0"-154,0 0 89,0 0-19,0 0-72,0 0-14,-29-68-7,18 66-8,6 0-5,1 0-6,2 2-6,2 0-6,0 0-58,0 0-81,0 7-76,17 0-38,3-7-70</inkml:trace>
  <inkml:trace contextRef="#ctx0" brushRef="#br0" timeOffset="52843.35">6184 9339 643,'0'0'163,"0"0"-149,0 0 64,0 0 20,0 0-57,0 0-25,-122 12-4,80 18 6,5 7 0,2 12-3,9 2-10,7 0-1,14-7-3,5-8 1,0-8-2,26-11-1,12-10 1,6-7 5,6-12 7,-3-20-5,-3-10-3,-13-4-1,-8-5-3,-17 0 2,-6-5 2,0-7 3,-14-3-1,-7-4 1,-4 3 3,2 12 3,6 16 18,3 15 4,5 16-3,8 8 2,1 0-16,0 17-18,8 22-3,17 14 3,2 8 3,4-1 4,-2-2-2,-2 5-5,-6-1 0,-2 0 0,-8-1-32,-4-6-95,-5-8-76,-2-15-107,0-16-206</inkml:trace>
  <inkml:trace contextRef="#ctx0" brushRef="#br0" timeOffset="53099.58">6432 9465 816,'0'0'55,"0"0"-54,0 0 95,79 124-14,-54-70-27,10-3 3,-6-3-19,-3-11-11,-1-13 4,-7-9-7,-4-12 8,-6-3-9,1 0 6,3-30 5,1-14-12,-2-12-18,4-2-3,-9 3-4,1 14-24,-2 10-39,2 11-115,0 8-143,1 7-309</inkml:trace>
  <inkml:trace contextRef="#ctx0" brushRef="#br0" timeOffset="53303.43">7155 9539 982,'0'0'134,"0"0"-134,0 0 16,0 0 25,158-24-36,-107 10-3,-9 3-2,-8 6-48,-12 5-154,-14 0-152</inkml:trace>
  <inkml:trace contextRef="#ctx0" brushRef="#br0" timeOffset="53482.21">7184 9830 974,'0'0'126,"0"0"-124,0 0 91,0 0-13,169 14-40,-95-14-30,-1-14-9,-8-2-1,-9 0-49,-17-3-319</inkml:trace>
  <inkml:trace contextRef="#ctx0" brushRef="#br0" timeOffset="53969.36">8272 9486 641,'0'0'331,"0"0"-320,0 0 35,0 0 34,135-101-71,-106 72-6,-13 1-2,-11 2 3,-5 2 6,-7 2 1,-22 8-7,-9 10 3,-5 4 2,-1 2-1,0 26 3,10 9 7,5 9 3,9 7-5,13 3-1,7-1 0,0-6-6,16-3 2,17-11 1,7-9 1,7-10 3,5-14 2,3-2 2,-1-2-8,-3-20-4,-11-4-7,-13 0-1,-16-2-4,-11 0-50,0-4-102,-31-4-124,-12-7-241</inkml:trace>
  <inkml:trace contextRef="#ctx0" brushRef="#br0" timeOffset="54143.33">8010 9065 1027,'0'0'40,"0"0"-6,0 0 11,0 0-42,159-80-3,-112 66-54,-16 4-224,-11 6-283</inkml:trace>
  <inkml:trace contextRef="#ctx0" brushRef="#br0" timeOffset="54494.18">8441 8821 986,'0'0'29,"0"0"-24,55-158 57,-26 101-41,-2 8-21,-13 12 1,-12 14 7,-2 11 1,-4 12-8,-23 0-1,-4 0-7,-1 12 4,8 5-3,7 5-5,17 0-12,0 2-3,19 2 1,19 6 21,6 1 4,3-1 0,-2-2 0,-5-2 2,-13-2 0,-12-4 5,-8 2-3,-7-2 2,-5 7-1,-21 6 2,-8-3-5,1-2-2,6-7-69,10-16-77,10-7-94,7-3-147</inkml:trace>
  <inkml:trace contextRef="#ctx0" brushRef="#br0" timeOffset="54697.13">8802 8514 787,'0'0'162,"0"0"-131,0 0 29,0 0-26,16 104 28,-12-40 1,3 1-19,-3-5-19,5-7-11,0-2-9,-2-9-3,-1-3 1,-3-9-3,-3-4-31,0-5-116,0-10-184,-9-6-205</inkml:trace>
  <inkml:trace contextRef="#ctx0" brushRef="#br0" timeOffset="54847.4">8747 8851 1021,'0'0'22,"0"0"-15,113-95 19,-53 63-23,0 11-3,-8 7-41,-21 11-214,-20 3-528</inkml:trace>
  <inkml:trace contextRef="#ctx0" brushRef="#br0" timeOffset="55320.71">9771 9270 844,'0'0'274,"0"0"-265,0 0 62,0 0-12,0 0-53,-149 0-4,105 35 5,6 4-2,9 2 5,11 0-10,9-2 5,9-10-5,0-3 1,7-7 0,24-14-1,12-5 1,7-3 2,2-30-3,-6-4-13,-11-9-20,-16-7 6,-12-5 11,-7-7 14,0-10 2,-11 2 2,-3 18 1,3 15 5,5 22 45,1 13-19,5 5 3,0 14-29,0 28-6,0 16-1,0 11 4,15 0-2,1 3-1,0-2-2,2-7 0,-2-4-18,-1-15-103,3-14-146,-1-18-99</inkml:trace>
  <inkml:trace contextRef="#ctx0" brushRef="#br0" timeOffset="55578.95">10035 8973 1033,'0'0'81,"0"0"-37,0 0 3,49 105 27,-32-33-30,0 8-9,-7 6-17,-1-3-3,4-8-6,5-12-4,4-17-3,8-14-1,-1-14 4,2-15-4,4-3 3,-1-17-4,-3-19-12,-4-8-58,-15-1-131,-12-1-187</inkml:trace>
  <inkml:trace contextRef="#ctx0" brushRef="#br0" timeOffset="55740.82">10066 9344 809,'0'0'97,"0"0"-84,141-63 125,-72 40-74,2 0-49,-9 3-5,-8 5-4,-17 1-6,-14 2 0,-19 2-97,-4 0-211</inkml:trace>
  <inkml:trace contextRef="#ctx0" brushRef="#br0" timeOffset="56700.43">6453 11107 582,'0'0'82,"0"0"-61,0 0 98,0 0-49,0 0-44,0 0-16,20 15 12,7 31 31,-4 12 12,4 3-18,-2-2-12,-2-9-15,-5-14 1,1-10-4,-3-12 5,-7-12 18,2-2-5,-2-9 4,6-22-5,2-15-24,0-9-3,-3-5-4,-6 1-3,-5-2 0,-3 9-2,0 10-42,0 13-75,0 16-110,0 13-85</inkml:trace>
  <inkml:trace contextRef="#ctx0" brushRef="#br0" timeOffset="56911.4">7028 11315 922,'0'0'91,"0"0"-90,0 0 41,114-54 34,-54 26-64,0 4-12,-9 8 0,-15 8-43,-14 8-134,-18 0-175</inkml:trace>
  <inkml:trace contextRef="#ctx0" brushRef="#br0" timeOffset="57089.13">7038 11558 786,'0'0'124,"0"0"-123,0 0 109,140-26-6,-52-4-68,2 2-23,-3 4-5,-16 6-8,-18 12-19,-20 6-191,-24 0-329</inkml:trace>
  <inkml:trace contextRef="#ctx0" brushRef="#br0" timeOffset="58003.89">8263 11358 709,'0'0'91,"0"0"-55,0 0 68,0 0-26,0 0-12,0 0-4,38 3-1,-9-9-14,0-14-30,0-5-9,-5-1-8,-4-3 6,-8 0-4,-8-4 3,-4 1-3,0 4 0,-4 5 2,-15 9-4,-3 7 0,-8 7-3,0 0 3,-6 16 0,-2 15-3,5 13 2,6 5 0,7 3 1,11 2 0,9-3-1,0-5 1,15-7 0,14-4 1,8-9-1,0-12 2,8-5 2,0-9 0,0 0 5,-1-15-7,-9-5 0,-13 2-4,-10-2-58,-10 0-164,-2-5-124</inkml:trace>
  <inkml:trace contextRef="#ctx0" brushRef="#br0" timeOffset="58275.93">8052 10955 744,'0'0'101,"0"0"-89,0 0 40,0 0 22,0 0-23,0 0-15,155-45 8,-110 29-30,1 2-14,-11 2-1,-9 4-178,-13-1-161</inkml:trace>
  <inkml:trace contextRef="#ctx0" brushRef="#br0" timeOffset="58740.11">8496 10909 648,'0'0'207,"0"0"-185,0 0 64,0 0-33,0 0-44,0 0-7,103-135 2,-88 93 2,-1-6-5,-3-3 7,-4 8-8,-7 8 9,0 14 3,-5 11 2,-15 10-14,-7 0-5,-3 15-1,3 14 4,4 0-12,15 0-10,6-1 2,2-2 1,6-3 15,21 2-4,4-6 5,3 1 3,3-7 2,-2 0 0,1-1 4,-7-1 0,-8 1 1,-11 6 8,-10-1-9,0 5-3,-2 3 2,-19 1 0,-4 2-3,0-3-4,7-8-119,5-6-124,7-11-212</inkml:trace>
  <inkml:trace contextRef="#ctx0" brushRef="#br0" timeOffset="59016.39">8945 10485 980,'0'0'27,"0"0"-19,0 0 35,0 116-8,4-53 18,10 1-12,-2-2-4,3-8-2,2-8-16,-1-8-8,-1-11-3,1-7 0,-3-10 1,5-9-6,4-1 7,5 0-4,-2-19-6,1-8-17,-7-3-107,-13-2-143,-6-2-341</inkml:trace>
  <inkml:trace contextRef="#ctx0" brushRef="#br0" timeOffset="59184.13">9013 10735 1040,'0'0'66,"0"0"-56,0 0 40,0 0-28,141-55-18,-97 44-4,-5 2-2,-9 4-91,-16 2-159,-14 1-268</inkml:trace>
  <inkml:trace contextRef="#ctx0" brushRef="#br0" timeOffset="59691.26">8448 11846 818,'0'0'307,"0"0"-288,0 0 9,0 0 5,0 0-18,193-6 18,-83 9-16,21-3 3,12-3 2,7-16-7,-1-8-1,-16 0 5,-23-1-7,-30 7-12,-33 8 4,-25 4-4,-17 6-19,-5 3-42,-18 0-106,-22 0-238</inkml:trace>
  <inkml:trace contextRef="#ctx0" brushRef="#br0" timeOffset="60097.11">8381 12476 684,'0'0'287,"0"0"-274,0 0 56,0 0 60,0 0-74,156 18-21,-105-18-14,-6 0 2,-4 0-13,-11-4-9,-5 3 0,-7-3-70,-10 2-209,-3-1-189</inkml:trace>
  <inkml:trace contextRef="#ctx0" brushRef="#br0" timeOffset="60531.42">8990 12709 859,'0'0'137,"0"0"-124,0 0 99,0 0-58,131-113-39,-102 65 5,-7-1 9,-6-4-3,-10 4 3,-4 6 3,-2 9-14,0 10-4,-15 7-8,-10 5-3,-1 9-3,-1 3-1,-2 0-1,3 12-1,3 8 0,13 4-3,10 0 1,0 4-9,33 0 2,11 1 5,10-3 3,2-9 4,-2 1 0,-6-2 0,-15 0 0,-15 3 7,-9-3 9,-9 2-1,0 3-8,-18 8 0,-18 3-4,-4 0-3,1-6-3,6-6-93,7-9-161,6-11-221</inkml:trace>
  <inkml:trace contextRef="#ctx0" brushRef="#br0" timeOffset="63486.32">4277 13694 900,'0'0'67,"0"0"-25,0 0 39,0 0-46,0 0-11,0 0-17,109-53 1,-94 94-4,-5 10 1,-10 14 5,0 3-10,0-4 6,-3-7-4,-1-15-1,4-10-1,0-17 0,0-7-1,18-8 0,11 0 0,6-20-2,6-15-9,-3-12-7,-7-1 4,-9 2 4,-9 4 4,-11 4 5,-2 6 2,0 6 3,0 4 0,0 8 7,-2 5 18,-2 8 1,4 1-6,-2 0-7,2 12-16,0 18 1,0 8 2,0 3 8,0-2 4,0 1-6,2-3-6,4 4 1,1-2-3,-3 1-1,6-5-35,1-2-102,5-8-139,1-11-184</inkml:trace>
  <inkml:trace contextRef="#ctx0" brushRef="#br0" timeOffset="63697.14">5057 14006 902,'0'0'37,"0"0"-35,0 0 4,154-44-4,-98 32 2,-9 3-4,-14 4-83,-13 3-134,-20 2-342</inkml:trace>
  <inkml:trace contextRef="#ctx0" brushRef="#br0" timeOffset="63891.75">5128 14253 1035,'0'0'97,"0"0"-94,0 0 2,0 0 3,0 0 31,0 0-16,149 14-13,-97-14 2,-8-9-12,-1-2-43,-10 3-160,-8-6-134</inkml:trace>
  <inkml:trace contextRef="#ctx0" brushRef="#br0" timeOffset="64536.14">6232 13677 814,'0'0'110,"0"0"34,0 0-81,0 0-60,0 0-3,0 0 33,29 143 17,-20-77-8,-4-2-4,3 1-10,1-1-13,0-10-6,2-8-4,0-8-1,1-16-1,5-12 0,3-1 0,2-9 1,7 0-1,7 0-3,-3-15-15,0-7-76,-12 1-206,-17-8-261</inkml:trace>
  <inkml:trace contextRef="#ctx0" brushRef="#br0" timeOffset="64741.55">6199 14013 1152,'0'0'13,"0"0"10,0 0 0,169-79-12,-97 59 12,-6 1-14,-12 2-2,-14 7-1,-18 2-6,-15 8-5,-7 0-177,-16 0-126</inkml:trace>
  <inkml:trace contextRef="#ctx0" brushRef="#br0" timeOffset="65572.14">4065 15290 962,'0'0'90,"0"0"-70,0 0 5,0 0-23,0 0 0,0 128 10,0-73 4,0-8 5,0-5-5,9-6-9,6-11 2,8-7-6,0-8 4,0-7 0,8-3 4,-2-9 9,3-17-7,0-14-8,-7-5-1,-5-1-3,-3 2-1,-8 0-1,-5 7 1,-4 8 1,0 7 0,0 8 0,0 6 4,0 6 12,0 2-3,0 0-3,0 0-6,0 0-5,0 24-1,0 8-1,0 7 2,2 2 0,12-3 1,0-10 0,7-2 0,-2-8 2,2 0-3,2-9 0,-1-4 0,-2-1-26,0-4-96,-5 0-80,-1-13-47,-11-14-149</inkml:trace>
  <inkml:trace contextRef="#ctx0" brushRef="#br0" timeOffset="65827.38">4486 14975 1003,'0'0'106,"0"0"-53,0 0-13,0 0-39,0 0 4,0 0 20,18 98-3,-14-66-8,1 4-9,0-2-2,5 0-3,2-3-21,4-4-131,-4-4-189,4-11-362</inkml:trace>
  <inkml:trace contextRef="#ctx0" brushRef="#br0" timeOffset="66210.84">5106 15512 597,'0'0'356,"0"0"-332,0 0 8,0 0 3,0 0 27,113 0 10,-61-8-31,0-2-12,-2-4 4,-9 0-10,-14 6-17,-10 0-1,-9 6-5,-4-2-41,-4 4-116,0 0-85,0 0-249</inkml:trace>
  <inkml:trace contextRef="#ctx0" brushRef="#br0" timeOffset="66463.73">5180 15777 855,'0'0'128,"0"0"-124,0 0 17,0 0 29,0 0 26,131 0-23,-97-7-24,-6 4 12,-1-1-14,-9 2-24,0 2-3,0 0-4,2 0-121,7 0-116,2-3-230</inkml:trace>
  <inkml:trace contextRef="#ctx0" brushRef="#br0" timeOffset="69237.36">6243 15334 296,'0'0'717,"0"0"-657,0 0 40,0 0-23,0 0-64,0 0-11,0-26-2,0 26-5,0 0 2,0 0 0,0 0-3,0 0 0,0 0-1,0 0-1,0 4 7,0 4 1,0 2 0,0 2-1,0-6 2,0 3 2,0-6-3,2-3-3,2 0 3,2 0 1,4 0 9,8-18 4,0 1-10,2-6-3,-2 0 0,-2 6 0,-3-1 0,1 0 0,-2 0 1,2 5-1,-5 4 0,-1 0-1,-1 7 1,-5-1 2,-1 3 0,-1 0 4,0 0 0,5 0-1,-1 0-4,5 14 0,1 13 1,3 14 2,-1 7 5,2 7 3,-5-3-2,-1 3 0,-2-3-4,0-7-5,-4-5-1,-2-3-1,0-2 2,0-5 0,0-6-1,0-2-1,0-10-2,0 2-7,0 1-40,0-8-51,0 0-102,0-4-104,-10-3-200</inkml:trace>
  <inkml:trace contextRef="#ctx0" brushRef="#br0" timeOffset="69493.42">6343 15906 851,'0'0'205,"0"0"-180,0 0 50,0 0-43,0 0-14,120 3 22,-54-3-22,-2-10 4,1-2 2,-6-6-6,-4 0 9,-15 4-6,-15 6-12,-8 4-7,-15 4 0,-2 0-2,0 0-18,0 0-63,0 0-148,-11 0-251</inkml:trace>
  <inkml:trace contextRef="#ctx0" brushRef="#br0" timeOffset="71136.34">8655 13517 20,'0'0'629,"0"0"-506,0 0-39,0 0 8,0 0-1,0 0-18,0-2-9,0 2-12,0 0-18,0 0-18,0 7-8,11 14-1,4 9 7,3 9 4,3 8-7,0 2 1,0 1-10,1-3 5,-4-6-6,-2-7 0,-3-10 0,-6-12-1,2-4 2,-3-8 0,3 0 0,-2 0 3,6-15 6,5-18-1,0-9-9,2-6 0,-5 0 1,-7 1 1,-4 7-2,2 6-1,-2 10-1,-1 9-1,-1 6-8,-2 6-24,2-2-86,4 5-191,4 0-284</inkml:trace>
  <inkml:trace contextRef="#ctx0" brushRef="#br0" timeOffset="71511.95">9146 13962 680,'0'0'52,"0"0"44,0 0-41,0 0-20,97-125-7,-78 102-8,-6 5 26,-5 6-6,0 4-4,-8 6 13,2 2-5,-2 0-17,0 0-9,0 0-10,4 16-6,-2 10 4,3 6 16,-2 3 6,0-2-7,-1 1-6,0-2-7,0 1-2,1-1-4,2-4 0,-5 0-2,0-4-2,0 3-48,0-4-107,0 0-106,-5-6-95</inkml:trace>
  <inkml:trace contextRef="#ctx0" brushRef="#br0" timeOffset="71730.59">9176 14332 817,'0'0'179,"0"0"-156,0 0 26,0 0 4,0 0 11,0 0-29,138 5-8,-104-5-2,-3-9-13,-3 0-10,-2 1-2,-2-2-1,3-2-108,-3-2-135,2-10-185</inkml:trace>
  <inkml:trace contextRef="#ctx0" brushRef="#br0" timeOffset="72023.11">9899 13689 1042,'0'0'78,"0"0"-68,0 0 47,0 0 4,136 11-34,-94-10-17,-4-1-1,-9 0-5,-9 0-2,-6 0-4,-8 0-5,-4 0-104,-2 0-92,0 0-88,0 0-198</inkml:trace>
  <inkml:trace contextRef="#ctx0" brushRef="#br0" timeOffset="72232.11">9935 13994 875,'0'0'165,"0"0"-160,0 0 49,0 0 11,0 0-18,160 5-23,-120-5-19,-7-5 5,-8 0-9,-13 3-1,-4 2-12,-6-3-90,-2-1-132,0-8-195</inkml:trace>
  <inkml:trace contextRef="#ctx0" brushRef="#br0" timeOffset="73604.08">11112 13534 754,'0'0'92,"0"0"-33,0 0 81,0 0-107,0 0-29,0 0-4,0 13 2,11-1-2,6 0 5,3-8 4,3-1 4,4-3 3,4 0 12,2-9-6,1-9-12,-3-6-2,-5 2-4,-3-4-3,-8 4 4,-6-5-3,-4 1 2,-5 5 0,0-4 1,0 13 0,-16-1-4,-2 6-1,-4 7-1,-4 0-3,-3 0-1,-1 0 4,1 17 1,0 7-1,0 8 1,3 4-1,1 10 1,5 0-1,9 9 0,2 3 1,9-4-1,0-4 1,0-10 1,23-4 4,3-5 6,8-10 3,1-5 13,7-12-3,6-4-7,1 0 14,1-4-12,-4-12-11,-12 0-2,-6 0-4,-16 1-2,-2 0 0,-10-7-19,0 0-62,0-12-172,0-4-173</inkml:trace>
  <inkml:trace contextRef="#ctx0" brushRef="#br0" timeOffset="73973.43">11109 12984 716,'0'0'106,"0"0"-3,0 0-27,0 0-21,0 0-23,0 0-19,0-10 13,29 10 15,7 0-2,2-8-13,0-4-15,1 2-5,-5 3-6,-7 4-35,-5 3-147,-9 0-104,-3 0-225</inkml:trace>
  <inkml:trace contextRef="#ctx0" brushRef="#br0" timeOffset="74443.17">11540 13078 900,'0'0'20,"0"0"5,0 0 25,0 0-28,115-116-4,-88 84-7,-7-2 11,1-4 22,-8-4-21,-7 5-10,-4 7 1,-2 10-3,0 8 6,0 7-7,-8 0-10,-13 5 0,2 0-3,-4 0-2,3 2-1,9 4 1,5 0 4,3-1-4,3 7 3,0 1-4,9 1 4,18 8 2,10-4 5,7 5 3,0 3 18,0-4 1,-1 6 4,-12-2-9,-6-5-4,-15 4-2,-10-1-6,0 5-3,-18 2 2,-17 5-3,-3-2-5,5-8 1,4-8-2,8-10-5,10-8-44,3 0-40,8-10-75,0-24-61,0-10-182</inkml:trace>
  <inkml:trace contextRef="#ctx0" brushRef="#br0" timeOffset="74757.79">12032 12639 599,'0'0'140,"0"0"-1,0 0-28,0 0-76,0 0-20,0 0 30,26 87 24,-12-32-3,-2 6-2,-1 1-21,-5 0-12,0-4-4,2-4-9,-1-6-4,1-6-5,3-14 0,1-10-7,3-7 4,1-11-3,3 0-1,6-3 3,0-19-2,-1-4-3,-5-1-18,-11-4-33,-6-1-87,-2 0-161,0 0-188</inkml:trace>
  <inkml:trace contextRef="#ctx0" brushRef="#br0" timeOffset="74977.25">12055 12909 908,'0'0'76,"0"0"-21,0 0 50,0 0-42,151-62-11,-104 45-36,-2-4 7,-5 3-4,-9 2-10,-9 4-5,-15 8-3,-6-2-1,-1 2-24,0-2-111,-19-2-180,-10-1-247</inkml:trace>
  <inkml:trace contextRef="#ctx0" brushRef="#br0" timeOffset="83102.9">10888 14270 627,'0'0'81,"0"0"17,0 0 2,0 0-32,0 0-12,0 0-17,0 0 14,-6-5 5,6 5-8,0 0-18,4 0-3,13 0-1,11 0-9,10 0-1,10 0-1,13 0-3,11 0 2,5 0-2,12-7-8,12 0 5,4-3 1,11-2-5,0 0-3,-1-5 3,3 0-5,-8 5 2,-9 0-3,-11 2 4,-14 2-5,-9 0 0,-13 4 3,-8 2-1,-3 2 4,-7 0-3,-10 0-1,1 0-1,-10 0 0,-5 0 5,-1-5-5,-4 3 0,-7 2 1,2 0-2,-2 0 0,0 0 0,0 0-6,0 0-21,-20 0-41,-16 0-88,-8 7-209,-10 3-236</inkml:trace>
  <inkml:trace contextRef="#ctx0" brushRef="#br0" timeOffset="83964.11">11000 15374 721,'0'0'100,"0"0"-91,0 0 30,0 0-5,0 0-15,0 0-15,87-116 2,-58 84-3,-2-8 3,-3-1 5,1-3 1,-7 4 17,-4 4-4,-3 10-3,-9 2-2,-2 8 4,0 7-3,0 4-5,0-1-7,-13 4-5,1 2-4,0 0-4,4 0 3,3 0-3,1 0 2,0 4 0,1 8 2,1 2-1,2 4 1,0-6 0,2 6-1,16 0-2,9 3 3,2 0 0,5 1 0,3 0 0,1 0 2,-4-4-2,-8 5 1,-4-5-1,-4 3 0,-9 2 2,-5-4 2,-4 4 5,0 2 7,-11 1 6,-13-1-2,-5-1-3,2-2 2,1-1-8,-1-6-2,2 3-4,3-7-2,-1-8-2,6 3-1,0-4 0,7-2-31,4 0-80,6-2-96,0-18-159</inkml:trace>
  <inkml:trace contextRef="#ctx0" brushRef="#br0" timeOffset="84781.06">11613 14691 714,'0'0'102,"0"0"-99,0 0 5,0 0 11,0 0-6,0 0 2,-33 27 5,22-25 13,-1-2 25,1 0-9,0 0-23,1 0-8,4-6-3,2-4-7,2-3-3,2-4 12,0-1-11,6 0-4,13 4-2,0-3 0,2 2 0,-1 3 0,-1 2 0,0 4-1,-7 6 1,2 0 0,-5 0-1,0 0-5,0 0 6,0 11 4,2 6-1,0-2-1,-5 4 2,1 5-2,-2 0 0,-5 2 9,0 0 0,0 6 0,0-6 2,-2 5-2,-11 0-4,-4-5 2,2 3-3,-3-7 0,2-6-4,1-5 4,2-8 0,1-3 1,4 0 3,1 0-2,5 0-3,2 0 0,0 0 0,0-8-1,0-4-4,15 2-2,6 3 2,0 4 0,6 3 0,-2 0 0,6 0 0,2 0 4,0 2-2,6-2 6,-3 0 10,-1-6 12,1-15 0,-5 3 6,-7 5-9,-10 2 1,-7 6-3,-5-3-6,0 0-8,3-10-9,3-5-2,10-12-24,9-20-127,-2-15-876</inkml:trace>
  <inkml:trace contextRef="#ctx0" brushRef="#br0" timeOffset="97818.06">18783 7997 475,'0'0'64,"0"0"-43,0 0 67,0 0 0,0 0-13,0 0-18,0 0 10,30-3 23,-30-1 18,0 3-15,-2-3-38,-26 4-41,-7 0-6,-9 1-5,-1 24 6,3 5-4,1 7-2,7 4 1,14 1-3,6-2-1,12-8 1,2-5-3,6-15 5,24-5-4,10-7 2,6-7 1,6-22 1,-9-9 0,-2-2-2,-11 4 0,-13-8-1,-5-2 0,-11-7 1,-1-6-1,0-3 0,0 4 0,-7 7 0,-6 10-1,5 16 1,0 9 0,3 10 2,4 4-2,1 2 0,0 0 0,0 14-7,0 18 5,0 8 2,0 6 3,12 0 2,1 0 1,-1 3-1,0-9-1,-1 1-2,-2-3 1,-4-3-3,-5-4 1,0-4 0,0-3-1,0-4-1,0-7-48,-5-7-76,2-6-95,3 0 17,0-19-177</inkml:trace>
  <inkml:trace contextRef="#ctx0" brushRef="#br0" timeOffset="98101.15">18889 8065 305,'0'0'21,"0"0"53,0 0 9,0 0 10,0 0 3,0 0 13,92 84-30,-73-48 4,1 5 6,3 0-25,-6-5 5,-2-2-21,-1-7 0,-4-10-20,-4-8-2,-1-9-3,-1 0 1,8-12 12,1-30 1,0-11-21,0-2-11,-3 2-2,-4 9-3,-4 10 0,-2 10 0,0 8-15,0 8-42,2 6-84,1 2-265</inkml:trace>
  <inkml:trace contextRef="#ctx0" brushRef="#br0" timeOffset="98274.93">19415 8215 410,'0'0'576,"0"0"-573,0 0 82,116-14-25,-62 0-26,-6 2-30,0 5-4,-15 4-45,-13 3-146,-16 0-153</inkml:trace>
  <inkml:trace contextRef="#ctx0" brushRef="#br0" timeOffset="98433.35">19527 8388 796,'0'0'10,"0"0"83,0 0-7,0 0-38,122-28-39,-74 17-9,0 9-102,-6 1-241</inkml:trace>
  <inkml:trace contextRef="#ctx0" brushRef="#br0" timeOffset="98821.23">20267 8272 960,'0'0'13,"0"0"26,118-116-13,-85 87-13,-15 9-4,-9 2-8,-9 7 10,0-1 4,-11 4-13,-14 3 3,-4 3-3,-4 2 0,0 0 0,2 0-1,-2 18 0,8 6 1,-1 5 5,6 2-6,8 3 0,5 5 1,7 5 0,0-4-2,4-4 6,18-4 13,9-10 10,10-6 5,3-12 16,4-4-10,5 0-3,-11-13-27,-7-8-8,-8-5-2,-11-6-1,-9 4-49,-7 2-60,0-1-93,-10 1-138</inkml:trace>
  <inkml:trace contextRef="#ctx0" brushRef="#br0" timeOffset="99033.79">19997 7868 994,'0'0'1,"0"0"10,122-48-4,-66 35-7,0 1-17,-10 3-216,-9-3-248</inkml:trace>
  <inkml:trace contextRef="#ctx0" brushRef="#br0" timeOffset="99413.63">20526 7839 935,'0'0'46,"0"0"-45,0 0 88,77-107-65,-50 71 4,-2 0-16,-12 1-7,-6 2 6,-7 5 3,0 5-10,-16 7-4,-12 8 0,-2 4 0,-3 4-7,1 0-12,10 0-13,7 12 2,10 4 7,5 0-10,0 5 16,24-2 13,15-1 3,7 0 1,-1 5 0,-2-2 2,-11 2-2,-7 1 2,-14-2 1,-9 0 4,-2 0-3,-2 0 2,-15-1-3,-4-1-3,3-8-60,6-10-153,7-2-175</inkml:trace>
  <inkml:trace contextRef="#ctx0" brushRef="#br0" timeOffset="99641.85">20935 7427 851,'0'0'131,"0"0"-88,0 0 50,0 0-85,0 0 35,34 109-3,-28-55-16,4 1 1,-6-4-16,2-3-8,-6-4 1,3-5-2,-1-6-4,0-7-96,2-5-86,2-10-77,-6-11-165</inkml:trace>
  <inkml:trace contextRef="#ctx0" brushRef="#br0" timeOffset="99799.31">20947 7715 891,'0'0'15,"0"0"43,0 0-20,0 0-38,156-109 0,-116 99-18,-11 8-131,-11 2-350</inkml:trace>
  <inkml:trace contextRef="#ctx0" brushRef="#br0" timeOffset="100283.07">21855 7807 821,'0'0'17,"0"0"4,0 0 0,0 0-5,0 0 16,-131 51-6,100-21 0,9 0 1,4 1-15,9-8-11,7 2 1,2-7-2,0-4-1,9-8-1,22-6 4,5 0-1,1-18-1,3-13-6,-11-6-21,-6-8 2,-5-6 14,-11-12 10,-7-1 1,0 6 0,0 10 8,0 18 36,0 15 30,0 10 15,0 5-6,0 0-47,-6 9-22,5 26-13,-3 11 18,4 6 2,0 0-11,0-2-1,11 4-6,-1-6-2,0-2 0,-3-2-1,-5-9-23,2-10-100,0-13-132,6-9-147</inkml:trace>
  <inkml:trace contextRef="#ctx0" brushRef="#br0" timeOffset="100555.46">22137 7513 972,'0'0'12,"0"0"-4,0 0 48,0 0 38,46 123-20,-39-65-33,0 6-7,-2-2 1,3-5-14,4-11-9,5-8-1,4-13-4,3-8-2,2-9-5,6-8 3,2 0 5,-3-25-8,0-4-13,-9-3-42,-10 4-78,-8-1-128,-4 0-118</inkml:trace>
  <inkml:trace contextRef="#ctx0" brushRef="#br0" timeOffset="100743.72">22239 7726 170,'0'0'860,"0"0"-848,0 0 69,145-62-10,-91 43-43,-5-2-11,-7 5-12,-12 4-4,-13 2-2,-13 6-30,-4 0-185,-19-4-425</inkml:trace>
  <inkml:trace contextRef="#ctx0" brushRef="#br0" timeOffset="101633.15">19419 9214 574,'0'0'58,"0"0"-17,0 0 89,65 105-55,-38-59 10,0-5-6,-1-1-31,1-5-4,-2-8-12,-4-6-10,2-11-1,-5-6 12,-2-4-1,2-6 9,-1-20-2,-3-9-21,-1-5-13,-4-4 2,0 0-6,0 3-1,-1 12-2,6 7-25,-2 8-49,12 7-126,0 0-89,1 5-197</inkml:trace>
  <inkml:trace contextRef="#ctx0" brushRef="#br0" timeOffset="101807.14">20153 9346 742,'0'0'19,"0"0"39,0 0 22,151-41-41,-88 20-19,-5 5-15,-7 2-5,-7 7-54,-14-2-176,-12 6-279</inkml:trace>
  <inkml:trace contextRef="#ctx0" brushRef="#br0" timeOffset="101989.5">20287 9529 866,'0'0'59,"0"0"-21,0 0 36,116-23-41,-47 6-20,-1 7-13,-1 0-48,-4-1-174,-10-3-272</inkml:trace>
  <inkml:trace contextRef="#ctx0" brushRef="#br0" timeOffset="102353.8">21314 9426 939,'0'0'2,"0"0"0,0 0 19,109-124-18,-86 94 2,-10 5 0,-8 0-4,-5 3 5,0 6 0,-14 8-5,-13 6 3,-6 2 3,-5 0 10,3 15-3,2 11-2,3 8 4,8 7-6,3 8 0,13 0-2,4 2-1,2-1-1,0-8-2,25-9 2,6-8-1,9-13 4,7-10 7,4-2 3,-4-8-13,-3-14-6,-13-2-29,-15 0-130,-11-4-134</inkml:trace>
  <inkml:trace contextRef="#ctx0" brushRef="#br0" timeOffset="102602.96">21080 9099 773,'0'0'41,"0"0"7,0 0 17,121-46-50,-81 34-8,3 0-7,-10 0-77,-6 1-237</inkml:trace>
  <inkml:trace contextRef="#ctx0" brushRef="#br0" timeOffset="103022.03">21542 9085 971,'0'0'20,"0"0"-20,0 0 27,93-109-24,-63 70 8,0 1-4,-7 2-5,-8 4 4,-3 8 4,-12 4 3,0 6-5,-2 4-6,-19 5-2,-6 5-2,0 0-2,3 0-11,4 15-5,11-1 5,4 1 6,5 4-12,0 0 12,25 4-16,13 0 12,9-3 11,7 1 2,-8-1 0,-7 4 0,-8-2 1,-16 0 10,-9 2 5,-6-2-4,0 0-1,-6 1-2,-14-1-5,-2-2-4,-1-8-3,5-6-134,5-6-105,5 0-91</inkml:trace>
  <inkml:trace contextRef="#ctx0" brushRef="#br0" timeOffset="103293.93">22083 8698 258,'0'0'670,"0"0"-661,0 0 11,0 0 75,40 127-7,-28-63-17,-1 2-21,-3-8-21,5-10-4,3-10-11,3-6-9,1-13 0,4-7 2,1-10-5,4-2-1,2 0 7,-2-22-8,-2-9-44,-9-2-95,-12-2-117,-6 3-209</inkml:trace>
  <inkml:trace contextRef="#ctx0" brushRef="#br0" timeOffset="103473.89">22150 8981 830,'0'0'39,"0"0"3,154-62 84,-80 34-90,3-3-10,-5 8-9,-15 5-17,-18 10-2,-28 8-97,-11 0-155,-15 0-224</inkml:trace>
  <inkml:trace contextRef="#ctx0" brushRef="#br0" timeOffset="103852.87">21165 10031 875,'0'0'53,"123"-5"50,-15-10 19,23 1-47,7-1-18,17-3-28,-3-5 1,-3 1-12,-6-2-3,-19 3-5,-28 3-5,-24 2 2,-27 6-7,-23 1 1,-13 7 0,-9-2-1,0-1-9,-3 5-56,-25 0-196,-10 0-130</inkml:trace>
  <inkml:trace contextRef="#ctx0" brushRef="#br0" timeOffset="104087.25">21729 10444 924,'0'0'89,"0"0"-56,0 0 106,122-17-86,-67-7-23,4 0-26,-7 5-3,-10 8-1,-9 2-112,-13 2-228</inkml:trace>
  <inkml:trace contextRef="#ctx0" brushRef="#br0" timeOffset="104491.19">22337 10453 1096,'0'0'33,"0"0"30,81-113 2,-46 67-51,-1-4 4,-13 4-6,-9 7-7,-10 4 6,-2 12-3,-4 4-6,-18 9-1,-6 7-1,0 3-1,1 0-9,9 21 4,5 4-5,11-2 4,2 1 2,4-5 1,28-4-2,10-1-2,8-3 8,5-1 0,-1 2 0,-10-1 1,-11 2-1,-10 2 0,-15 2 0,-8 3 3,0 8 2,-17 2 3,-15 0-1,-1 0-2,1-10-3,9-1-2,4-6 0,6-9-11,2-4-161,2 0-246</inkml:trace>
  <inkml:trace contextRef="#ctx0" brushRef="#br0" timeOffset="106472.03">16609 11872 375,'0'0'441,"0"0"-386,0 0 70,0 0-56,75-101-23,-46 91-10,-2 3-9,-2 7-14,-6 0-3,0 13 1,-13 21-9,-6 11 7,0 7 4,-15 9-4,-5-3-3,4-2 0,11-10-3,5-10-1,0-9 1,18-18 1,17-9 1,9-5 9,6-31 8,0-9-5,-8 1 0,-11-2-11,-8 4-3,-11 4-1,-6 1 0,-6 11-1,0-3 1,0 7-1,0 6 0,-6 0 3,0 10 1,0 3-2,-1 3 1,3 13-2,-5 17-1,8 12 1,1 4 5,0 0-1,0 5 4,16-2-3,9-2-3,2-8-3,1-2 1,1-9-2,0-4-1,-4-6-50,1-8-145,-1-10-241</inkml:trace>
  <inkml:trace contextRef="#ctx0" brushRef="#br0" timeOffset="106631.64">17585 11999 1039,'0'0'1,"0"0"0,127-52-1,-85 46-77,-9 2-114,-12 4-275</inkml:trace>
  <inkml:trace contextRef="#ctx0" brushRef="#br0" timeOffset="106793.15">17536 12280 803,'0'0'249,"0"0"-239,0 0 39,0 0 29,0 0-26,116 32-29,-65-39-19,-2-10-4,-8-1-102,-12-2-222</inkml:trace>
  <inkml:trace contextRef="#ctx0" brushRef="#br0" timeOffset="107500.69">18530 11846 829,'0'0'18,"0"0"-3,0 0 45,0 0-39,0 0-13,0 0 0,-45 97 2,32-96 6,-3-1 6,1 0-2,2-7-8,3-9-1,6 0-3,4 0 2,0 2 1,0-1-6,7-5-3,13 5-1,7-1-1,0 5 0,4 6-1,0 3 2,-5 2-1,2 0 1,-9 0 1,2 11 1,-4 4-1,-3 2 0,1 6 0,-3 3 5,-6 4 2,-4 4 2,-2 0-1,0 7 5,0-6 0,-15 5 0,-13-1-4,-2-7-4,-1 0-2,-6-8-3,3-1-2,6-8 1,1-7 2,6-6-1,7-2-1,4 0 5,7-6 2,3-6-6,0 0-2,0 5 0,3-2 3,14 1-3,0 2-1,4 0 1,1 6-1,0 0 2,0 0-1,-2 0 2,-2 6 1,-2 6-3,-1 2 0,1-2 1,-3 2-1,0 1 0,-1-1-2,1-2-62,7 3-80,1-7-86,-2-4-225</inkml:trace>
  <inkml:trace contextRef="#ctx0" brushRef="#br0" timeOffset="107710.9">18920 12214 1071,'0'0'59,"0"0"-55,0 0 83,0 0-51,150-44-36,-115 24 3,-6 1-3,-9 0-64,-9-1-137,-6-3-197</inkml:trace>
  <inkml:trace contextRef="#ctx0" brushRef="#br0" timeOffset="108083.6">19205 11768 148,'0'0'674,"0"0"-660,0 0 39,0 0 43,0 0-39,0 0-3,75 136-5,-73-87-10,-2 6-6,0 5 3,0-2-18,0-2-1,0-6-8,0-10 8,2-10 10,9-10-21,3-5 3,5-12-3,6-3 1,2 0-3,4-12-3,0-14 3,-4-3-4,-5 3-16,-9 1-40,-8 3-51,-5 2-109,0 2-111</inkml:trace>
  <inkml:trace contextRef="#ctx0" brushRef="#br0" timeOffset="108333.22">19259 12031 733,'0'0'150,"0"0"-126,125-40 90,-76 25-48,0-2-32,-2 1 1,-5 0 5,-9 2 11,-6 2-15,-11 4-23,-7 4-8,-8 2-2,-1 0-3,0 2-36,-14 0-243,-15-4-319</inkml:trace>
  <inkml:trace contextRef="#ctx0" brushRef="#br0" timeOffset="109482.12">16749 13686 723,'0'0'49,"0"0"22,0 0 49,0 0-101,0 0-12,0 0 36,0 0-15,4 139 3,8-100 3,-3-7 2,1-2-12,0-1-2,1-12-17,3-2 3,5-12-2,6-3-1,4 0 2,4-11-2,0-15-4,-1-5-1,-8-1-11,-5-2-6,-6-2 6,-7 2-5,-4 2 12,-2 4 3,0 0 1,0 12 0,0 2 1,0 9 0,0 4 4,0 1-1,0 8-4,0 22 0,-2 14 9,2 5 18,0 0-6,0-5 7,2-1-9,19-10-6,3-8-9,7-10 1,6-11 0,3-4 1,1 0-2,-5-14-4,-7-6-11,-6 1-66,-12-5-134,-10-9-203</inkml:trace>
  <inkml:trace contextRef="#ctx0" brushRef="#br0" timeOffset="109745.97">17210 13159 601,'0'0'251,"0"0"-225,0 0 54,0 0-10,52 116 24,-47-75-40,0 0-38,1-1-5,-4-7-8,0-1-3,2-3-30,3-7-162,-1-4-92,2-8-355</inkml:trace>
  <inkml:trace contextRef="#ctx0" brushRef="#br0" timeOffset="110031.78">17679 13758 859,'0'0'47,"0"0"-21,0 0 120,0 0-84,131 12-22,-84-12-7,-1 0-4,0 0-12,-5 0-10,-11 0-5,-9 0-2,-7 0-23,-7 0-122,-7-3-133,0 3-223</inkml:trace>
  <inkml:trace contextRef="#ctx0" brushRef="#br0" timeOffset="110260.94">17774 14052 752,'0'0'66,"0"0"-53,0 0 129,0 0-84,154-2-27,-104-5-10,-6-3-1,-4 6-7,-4 0-13,-9 1-42,-1-4-220,-6-4-453</inkml:trace>
  <inkml:trace contextRef="#ctx0" brushRef="#br0" timeOffset="110563.52">18622 13858 912,'0'0'31,"0"0"46,0 0 26,0 0-72,0 0-14,140 0-2,-106 0-3,-1-7-3,0-7-6,-1 5-3,-6-1-82,-6 0-174,-8 2-327</inkml:trace>
  <inkml:trace contextRef="#ctx0" brushRef="#br0" timeOffset="111055.53">19126 13762 869,'0'0'32,"0"0"-23,0 0 55,0 0-48,0 0-8,119-36-8,-103 22 11,-3-4 0,1-1 4,-5-1 8,-3 1-10,4-2-5,-2 6-6,3 0-1,1 3 0,0 3-1,-2-1 0,-1 3 0,-2 6 0,-5-2-1,2 3 1,-4-2 0,2 2-1,0 0 1,1 0-8,-2 10 8,-1 8 1,4 2 4,-2 5 0,2 4 4,1 3 5,-3 5 11,4 3 7,-3-2-4,-1-3-7,2 4 2,-4-8-3,0-2-7,0-3 0,0-8-8,0-4-2,0-6-3,0-1 1,0-2-3,0-1-4,0 3-126,0-5-133,0-2-161</inkml:trace>
  <inkml:trace contextRef="#ctx0" brushRef="#br0" timeOffset="111351.09">19221 14137 835,'0'0'34,"0"0"42,0 0 7,119 0-40,-64 0 2,1-4-15,-3 2 16,-1-4 9,-4 0-10,-5 0-8,-3-2-4,-13 4-20,-10-4-6,-5 6-5,-12 0-1,0 2-1,0 0-13,-5 0-82,-21 0-249,-10-9-263</inkml:trace>
  <inkml:trace contextRef="#ctx0" brushRef="#br0" timeOffset="116557.11">20661 11626 555,'0'0'67,"0"0"47,0 0-32,0 0-47,0 0 23,0 0 15,0 0-5,0 0-4,2-20-13,-2 20-13,0 0-9,0 0-12,0 0-8,5 15-9,2 12 6,-1 11 5,4 2 5,2 7-4,0-6-5,1 0 1,-4-5-3,0-4-3,-4-5-1,3-8 1,2-5-2,-2-9 2,3-4 2,5-1 1,1-10 2,8-19-3,-2-14-2,-5-4 3,-3-1-3,-5-1-1,-2-2-1,-1 7 0,-2 11 0,0 11 0,0 7-2,-3 11-45,5 4-76,0 0-131,1 0-117</inkml:trace>
  <inkml:trace contextRef="#ctx0" brushRef="#br0" timeOffset="117067.06">21173 11955 522,'0'0'241,"0"0"-152,0 0 39,0 0-103,0 0-22,0 0 14,57-80 9,-42 48-6,3-2 2,-5 8 1,-1 1-1,-4 14 2,-5 3 20,-1 4-11,-2 2-9,0-1 3,0 3-5,0 0-8,0 0-11,0 0-2,0 10 2,0 13 0,0 7-2,2 3 14,2 1-9,2 3-2,-2-1 3,-2 0-6,0 3-1,-2-4 0,0 0 1,0-5-1,0-9-14,0-3-45,0 1-49,0-3-111,0-4-41,0 0-137</inkml:trace>
  <inkml:trace contextRef="#ctx0" brushRef="#br0" timeOffset="117316.79">21180 12371 856,'0'0'63,"0"0"5,0 0 14,0 0-30,0 0 0,127 15-22,-75-15 7,-1-3-13,-2-12-9,-6 1 3,-10 0-3,-10 4-10,-13 2-4,-4 4-2,-1 0-18,1-2-74,4-6-148,3-8-146</inkml:trace>
  <inkml:trace contextRef="#ctx0" brushRef="#br0" timeOffset="117617.35">22293 11911 1105,'0'0'30,"0"0"-27,0 0 41,0 0-10,0 0-24,0 0 9,87-10 8,-47 10-2,-2 0 1,-3-6-7,-4-6-5,-7 4-7,-9 2-6,-4 2-2,-9 2 0,2 2-61,-4 0-103,0 0-101,0 0-104</inkml:trace>
  <inkml:trace contextRef="#ctx0" brushRef="#br0" timeOffset="117848.02">22279 12176 933,'0'0'61,"0"0"-58,0 0 125,0 0-78,114 1-20,-74-1 0,-6 0-10,-10-5-12,-8 3-6,-7 2-2,-1 0-38,4-2-176,0-6-203</inkml:trace>
  <inkml:trace contextRef="#ctx0" brushRef="#br0" timeOffset="118454.42">23296 11930 861,'0'0'4,"0"0"37,0 0 86,0 0-89,116-32-6,-76-1-4,0-6-13,-7-2 0,-6 0-7,-9 0 6,-11 5 5,-7 4 1,0 3-2,0 13-4,-17 8 4,-8 8-12,-4 0-1,-5 4-5,3 18 2,-2 6-2,4 9 0,4 11 0,5-1 1,7 6 0,5-2 0,6-5 7,2-2 8,0-5 0,14-9-5,15-6-7,5-8 4,3-7-3,8-9 1,-5 0 3,2 0-7,-1-14-2,-12-1 4,-9-1-4,-5-2-25,-12-3-69,-3-8-238,0-1-283</inkml:trace>
  <inkml:trace contextRef="#ctx0" brushRef="#br0" timeOffset="118743.12">23107 11460 448,'0'0'407,"0"0"-382,0 0 69,0 0-15,0 0-31,0 0 7,162-48-19,-106 32-24,-7-1-6,-6-2-6,-10 2-27,-6-1-183,-7 0-167</inkml:trace>
  <inkml:trace contextRef="#ctx0" brushRef="#br0" timeOffset="119175.03">23637 11296 810,'0'0'60,"0"0"-57,0 0 67,0 0-41,105-105-20,-79 75 12,-1-4-1,-9 0 2,-3 0 8,-7 2-3,-6 8-2,0 4-9,0 4 5,-8 6-10,-9 3-8,0 7-2,4 0-1,2 0-5,2 12 4,3 7-1,2-1 0,4 1 1,0 2 1,0-3-3,17 0 3,6 0 2,5-1 0,8 0-1,-1 1 0,-2 0 1,-4 1 2,-6-1 5,-10-3-2,-9 1-1,-4-1-1,0 4 3,-20 3-2,-8-2 1,-4 1-7,1-7-10,7 2-74,9-10-77,7-6-66,8 0-139</inkml:trace>
  <inkml:trace contextRef="#ctx0" brushRef="#br0" timeOffset="119449.16">24087 10930 682,'0'0'146,"0"0"-101,0 0 64,0 0 7,52 114-7,-41-55-29,0 3-27,0-1-12,-2-10-14,4-7-8,5-10-6,0-10-4,0-5-6,-1-12-1,6-5 1,-1-2-3,3 0-1,-4-11-44,-2-12-49,-12-4-167,-7-5-209</inkml:trace>
  <inkml:trace contextRef="#ctx0" brushRef="#br0" timeOffset="119627.06">24143 11180 846,'0'0'54,"0"0"-37,129-35 160,-62 19-125,3 4-32,-3 0 6,-12 3-15,-15 3-10,-15 5-1,-21 1-128,-4 0-164,-29 7-171</inkml:trace>
  <inkml:trace contextRef="#ctx0" brushRef="#br0" timeOffset="120052.86">23107 12545 908,'0'0'110,"0"0"-104,0 0 40,0 0 23,178 0-33,-73 0 6,15-20-1,12-4-10,15-1 9,6-1-8,3 2 0,0 2-7,-11 4-12,-15 0-4,-21 6 1,-26 0-10,-30 2 2,-27 8-2,-16-2-6,-10 4-48,0 0-49,-38 0-228,-22 0-287</inkml:trace>
  <inkml:trace contextRef="#ctx0" brushRef="#br0" timeOffset="120728.04">23556 13346 707,'0'0'162,"0"0"-126,0 0 123,0 0-86,107-136-34,-77 90 6,0-5-13,-2 0-17,-1 9 14,-6 4-4,-7 7 0,-7 12-11,-7 0-5,0 3-3,-2 5-3,-19 1-2,0 6-1,-2 4-3,5 0 2,5 0-2,4 14 1,4 0-4,5 4 3,0 1 0,0 2 0,20 1 3,7-5-1,9 0 1,5 1 0,-4-2 0,-3 4-1,-5 1 1,-10 0 1,-6-1-1,-6 2-1,-7 0 1,0 0 0,-8 0 0,-11 0-1,-2-4 1,1-4-2,-1-2-47,2-8-38,-2 1-77,2-5-43,9 0-121</inkml:trace>
  <inkml:trace contextRef="#ctx0" brushRef="#br0" timeOffset="121380.94">24239 12695 872,'0'0'25,"0"0"-25,0 0 16,0 0-12,0 0 4,0 0-3,6 66 5,-21-62-3,0-2 3,4-2 2,1 0 9,3-4-6,5-12-10,2 0-5,0-3 0,2-2-2,15 1 2,0 4 0,-1 2-2,4 4 1,-2 1-1,-2 8 1,-2 1 0,-4 0-2,5 0 2,-2 12 1,-1 4 1,-3 3 4,-1 0 2,-2 6 10,-6 2 16,0 4 22,0 0-5,-6 1-6,-11 0-15,-3-6-8,-1-1-12,2-9-4,3-7-1,2-2-2,6-5 0,3-2 2,3 0 0,2 0 2,0-13-5,7 3-1,15 1 0,4 3 0,6 2 0,3 4 2,6 0 7,2 0 12,10 0 12,1-11 0,-2-3 3,-4-5-3,-15 1-4,-8-3-8,-12 3-6,-9 0-6,-2 2-5,-2 4-4,0 0-9,0 2-42,-4-3-59,-1-8-332</inkml:trace>
  <inkml:trace contextRef="#ctx0" brushRef="#br0" timeOffset="123324.06">4538 17012 461,'0'0'387,"0"0"-341,0 0 105,0 0-3,0 0-74,0 0-54,-40-39-9,40 60-5,2 11 5,11 8 24,-1 9-6,-6 5-10,-1-4 4,-3 1-14,-2-10-2,0-9-7,2-10 3,0-13 2,2-4-4,1-5 2,6 0-2,7 0 2,9 0 0,10-5-3,10-4-22,5-5-52,1-1-131,-8 0-182,-7 5-262</inkml:trace>
  <inkml:trace contextRef="#ctx0" brushRef="#br0" timeOffset="123713.06">5034 17147 814,'0'0'46,"0"0"-35,0 0-9,21-107 7,-19 93-7,-2 4 8,0 6 23,0 4 7,0-4-17,-4 4 5,-10 0 4,1 0-20,0 0 2,-1 14 5,3 4 3,3 8-7,-2 4-9,6 2 2,1 1-2,3 1-6,0-6-1,3-2 0,11-5 1,1-6 0,3-5 0,3-6 1,4-4-1,6 0 7,-4 0-3,-2-9-1,-8-4 1,-5-1-4,-3 0-24,-1 0-4,-2-2-4,-2 6-10,-4-2-8,0 6-10,0-2-29,0 4-109,0 4-163</inkml:trace>
  <inkml:trace contextRef="#ctx0" brushRef="#br0" timeOffset="124127.16">5241 17070 207,'0'0'389,"0"0"-342,0 0 31,0 0-19,0 0-41,0 0 5,-1 0 6,1 0-22,0 0-7,0 0 2,0 0-2,0 0-9,0 0-38,0 0-94,0 4-72,0 11-44</inkml:trace>
  <inkml:trace contextRef="#ctx0" brushRef="#br0" timeOffset="126367.06">5304 17103 244,'0'0'151,"0"0"-60,0 0-7,0 0 10,0 0-1,0 0 2,0-19 4,0 19-18,-3 0-16,3 0-5,-1 0-30,1 0-11,0 5-19,0 9-3,0 7 3,0 6 3,0-5-1,6 0 0,4 0-1,-6-2-2,-1 1-47,-3-2-68,0 3-95,0-10-95,0-7-173</inkml:trace>
  <inkml:trace contextRef="#ctx0" brushRef="#br0" timeOffset="126511.36">5217 16906 706,'0'0'5,"0"0"-5,0 0-37,0 0-250</inkml:trace>
  <inkml:trace contextRef="#ctx0" brushRef="#br0" timeOffset="126967.75">5217 16906 742,'123'-104'144,"-116"104"-144,6 6-5,3 20 5,8 2 7,-4 10 50,2 3 30,-6 0-33,0 3-3,-3-4-13,-9-3-9,2-7-8,-6-9-11,0-2-2,0-9-5,0-7 1,0-3-2,0 0 1,0 0 7,2 0-2,1-7-8,7-18-31,3-5-22,4-1 39,2 8 12,-2 5-3,7 11 0,2 2-2,1 5 3,0 0 1,-8 0 1,-3 0 2,-7 12 2,-7 2 2,-2 4 23,0 13 10,-13-4-2,-14 0-17,-2-1-13,-4-2 3,-1-12-3,8-6-2,2-2-3,14-4-33,8 0-58,0-14-72,2-18-163</inkml:trace>
  <inkml:trace contextRef="#ctx0" brushRef="#br0" timeOffset="127195.44">5763 16808 1093,'0'0'47,"0"0"-47,0 0-4,0 0 4,0 0 14,0 0 41,80 121-24,-66-86-11,-2 0-10,-2 0-3,-1 1-7,-1 5 0,-6-1-12,0 0-117,-2-8-101,0-6-131</inkml:trace>
  <inkml:trace contextRef="#ctx0" brushRef="#br0" timeOffset="128609.78">5815 17079 744,'0'0'11,"0"0"-10,0 0 19,0 0-11,135-106 20,-108 101-14,-4 5 3,1 0-5,-4 22 17,-2-4 21,1 8 28,-7 2-13,0-1-22,-3-1-1,-3-4-25,-4-3-6,-2-2 2,0-13-6,0 2-2,0-6 2,0 0 4,0 0 8,0-14-20,-2-13-7,2 0-32,0-4 18,0 4 2,11 1 1,5 11 11,2-2 2,0 12 1,0 5 2,-1 0-5,-1 0 3,-1 18 2,-1 8 2,-2 2 0,3 2 1,-6-6 0,2-2-1,-2-3 2,0-7-2,-3-8 0,3-4 0,3 0-1,1 0 1,4-23 4,1-7-4,0-5-7,-5-2-12,-1 1-22,-8 2 19,-1 10 20,-3 2 2,0 15 0,0-4 6,0 11 7,0 0 20,0 0 8,0 0-19,0 11-14,0 10-6,0 9-1,0 2 8,0 1-9,12-4 3,2 3-2,5-10 0,-2-12 1,1-1-2,2-9 2,2 0 5,1-14-1,1-23-1,-2-2 2,-4-6-6,-5-3-2,-3-1-3,-6-6-8,-4 6 3,0 0 6,0 5-4,-14 8 6,1 5 1,-1 9 4,2 5-3,2-2-1,0 9 0,5 2 0,0 8 5,3 0 0,-2 0 4,2 0-9,-3 8 0,3 10 2,2 0-2,0 4 0,0-4 2,0 5 2,7 4 3,6 0-1,0 4 1,3 0 0,-2 5-4,1-1-2,1 2 3,1-2-4,1-8 2,-2-1-1,4-8 0,-2-4 0,-1-2 3,-3-5-3,-2-7 2,7 0 0,-1 0 2,4-14 1,1-9-1,-6-3-3,-1 2-1,-7-2 0,-5 4-1,-4 4 0,0 4 0,0 5 0,0 2 1,0 7-1,0 0-1,0 0-14,0 0-1,0 4 10,0 8-1,0 2-1,0 4 6,0-4-4,0-2-1,13 2-4,3-6 5,2 2 4,-3-2-2,1-2 4,-5 2 0,-4-4 0,-2 1 0,-5 4-1,0 5 0,0 4 1,0 4 2,0-4-2,0 0 1,0 4-1,6-5 0,3 0-2,0-2 1,7 2 1,1-6 0,1 1 1,5-2 0,-12 2 6,0-2 13,-6-2-3,-5 6 8,0 8 21,-23 4 3,-8 6-19,-5-6-11,3-4-1,0-4-2,4-7-8,1-8-3,4-3-5,-1 0-1,1-3-30,-1-30-45,6-6-175,0-14-383</inkml:trace>
  <inkml:trace contextRef="#ctx0" brushRef="#br0" timeOffset="128807.21">6837 16844 1029,'0'0'85,"0"0"-81,0 0 8,143-86-4,-114 68-2,-12 9-6,-13 6-74,-4 1-89,-15 2-239</inkml:trace>
  <inkml:trace contextRef="#ctx0" brushRef="#br0" timeOffset="128956.96">6249 16779 1139,'0'0'7,"0"0"-7,0 0-34,0 0-151,0 0-129</inkml:trace>
  <inkml:trace contextRef="#ctx0" brushRef="#br0" timeOffset="130095.93">7476 16740 931,'0'0'195,"0"0"-188,0 0 30,0 0 20,0 0-32,120-19-4,-88 29-7,-6 21-4,-8 1 4,-7 11-2,-8 3 0,-3 3 1,0-5-6,-3-8-1,-8-17-2,2-10-1,3-9 3,-2 0 0,4-2 5,2-28-10,2-5-1,0-9-11,4-2-5,21 5 0,2 7 4,6 10 6,-2 7 3,0 8 3,-4 9-3,-7 0-1,0 9-3,-2 14 4,-6 7-2,3 2 4,-4-1 0,-2 1 1,2-11-1,-2-7 0,3-6 1,3-8-3,3 0-1,7-17 2,0-22-4,2 3-25,-4-5-9,-5 14 17,-9 5 23,-7 9 0,-2 8 6,0 5 30,0 0 4,0 0-5,0 0-17,-2 9-18,0 14 5,2-2-4,0 10 0,0-4-1,19-1 0,8-6 0,2-11 0,10-9-2,-2 0-1,7-22 0,-3-14-10,-5-5-3,-7-8-2,-14-1 4,-11-3 4,-4-5 6,0-3-3,-15 2 2,-8 9 4,1 14 1,2 14 9,4 13 25,1 9 1,6 0-18,-2 23-9,2 17-7,6 10 4,3 6 2,0 9 1,8-7-3,16-2-2,4-6-1,11-15-1,2-12 1,7-9-1,4-14-1,-4 0 2,-1-6-1,-5-20 1,-6-6 0,-11 1-2,-11-4-1,-10 8 0,-4 9 1,0 8-1,0 6 1,-15 4-1,-4 0 0,-3 24 1,-1 7 1,11 0 2,2 0 0,10-5 0,0-3-3,18-6 1,13-11-1,11-6 0,3 0 2,9-11 3,-3-15-3,2-1 0,-7-4 1,-9 6-2,-14 6-2,-15 5-10,-8 1-64,-11 8-306</inkml:trace>
  <inkml:trace contextRef="#ctx0" brushRef="#br0" timeOffset="131505.86">10313 16218 685,'0'0'94,"0"0"-16,0 0 50,0 0-53,0 0-14,0 0 8,16-62-20,-16 51-15,0-1-7,0-1-1,-11-1-4,-9 0-6,-5 2-6,-6 7 3,-1 0-4,0 5 0,-2 0-4,3 14-2,-2 12-1,3 9-1,8 14-1,11 11 4,11 15-4,0 15-2,22 8 2,14 0 0,4 5 2,0-5-2,0 1 0,-7 2 0,-4-6 1,-8-9-1,-13-13 1,0-14 1,-8-14 0,0-6 3,0-11 0,-14-5 11,-9-14-7,0-1-1,-6-8-3,-10 0 0,-3-8-3,-5-24-2,3 0-13,8-8-19,11-4-26,19 4-78,6 4-88,11-1-88</inkml:trace>
  <inkml:trace contextRef="#ctx0" brushRef="#br0" timeOffset="131934.03">10610 16670 1001,'0'0'17,"0"0"27,0 0 0,0 0-33,0 0 18,0 128 9,0-89-17,0-2-7,13-5-4,5-6-8,5-8 0,1-10 2,0-8 0,3 0-1,-2-17 1,-1-14 2,-1-5-6,-8-4-17,-9-4 6,-3 3-5,-3 13 11,0 11 5,0 8 10,0 9 33,0 0-15,0 0-14,0 0-14,0 19 1,0 7-1,2 1 2,16 4-2,2-4 1,7 0-1,-1 4-3,3-8-74,6-11-145,-6-6-92,-1-6-256</inkml:trace>
  <inkml:trace contextRef="#ctx0" brushRef="#br0" timeOffset="132353.87">11297 16656 781,'0'0'167,"0"0"-132,0 0 86,0 0-62,0 0-35,0 0 16,-145 134-4,114-99-13,8-4 3,9-4-17,14-4-7,0-5-2,3-10 0,19-8-1,7 0 1,4-8-7,4-24-2,-4-4-1,-9-4-17,-5-4-6,-11-5 11,-8-1 12,0-8 3,0-3 7,-18 2 0,4 9 0,4 20 10,1 12 30,3 13-1,2 5 5,0 0-15,4 17-20,0 21-6,0 10 8,0 4 7,16-1-2,6-4-3,2 3-10,3-5-1,0-6-1,0 2-1,-4-5-30,-4-9-58,-1-15-114,-7-7-189</inkml:trace>
  <inkml:trace contextRef="#ctx0" brushRef="#br0" timeOffset="132601.26">11551 16699 937,'0'0'75,"0"0"-52,0 0 103,115 73-67,-77-43-13,-6-7-6,-8-6 5,-9-7-16,-7-6-7,-6-4-7,0 0 8,2-8 20,3-20-17,1-13-15,3-2-10,-2 6-2,1 8-5,-1 0-30,2 12-42,-1-2-150,0 3-323</inkml:trace>
  <inkml:trace contextRef="#ctx0" brushRef="#br0" timeOffset="132779.25">12222 16663 930,'0'0'55,"0"0"-53,122-62 16,-75 40-11,-3 4-7,-10 4-100,-16 10-149,-11 4-264</inkml:trace>
  <inkml:trace contextRef="#ctx0" brushRef="#br0" timeOffset="132961.35">12293 16830 422,'0'0'504,"0"0"-474,0 0 0,0 0 49,0 0-13,0 0-12,130-14-12,-78 0-25,2-9-7,-2 6-8,-14-1-2,-12 5-133,-24 0-396</inkml:trace>
  <inkml:trace contextRef="#ctx0" brushRef="#br0" timeOffset="133823.14">14051 16378 817,'0'0'54,"0"0"102,0 0-43,0 0-81,0 0-18,0 0-3,-10 23-6,10 21 10,0 10 25,0 1-13,6 3-9,2-11-7,4-7-6,1-13-3,3-9 1,3-9-3,7-9 2,3 0-1,6-25-1,6-16 0,-6-5-20,-6-2-6,-8-5-20,-6 2 14,-15 3 17,0-3 14,0 14 1,0 9 0,0 10 2,-7 6 2,5 12 11,0 0 16,0 3-7,2 28-21,0 10 3,0 16 15,0-7 9,2-2-8,18-2-13,6-10-8,8-6 4,4-8-5,2-8 0,-2-4 0,-5-6-63,-2-4-120,-9 0-180</inkml:trace>
  <inkml:trace contextRef="#ctx0" brushRef="#br0" timeOffset="134174.86">14674 16343 856,'0'0'86,"0"0"-80,0 0 65,62 116-2,-37-67-21,4-3 16,2-7-7,-3 1-18,4-10-3,-4-10-10,-3-4 3,-10-11-9,-3-5-7,-8 0-1,4 0 4,2-22 9,1-19-9,-1-11-11,-2-8-4,-5 0 0,-3 6-1,0 8-10,0 11-20,6 17-27,4 9-73,3 4-207,3 5-284</inkml:trace>
  <inkml:trace contextRef="#ctx0" brushRef="#br0" timeOffset="134521.01">15510 16605 865,'0'0'139,"0"0"-106,0 0 24,0 0 2,0 0-8,158-30 2,-114 21-28,-2 0-8,-5-1-6,-13 6-7,-8 1-3,-8-2-1,-6 5-38,1 0-163,-3 0-163</inkml:trace>
  <inkml:trace contextRef="#ctx0" brushRef="#br0" timeOffset="135105.06">16103 16320 942,'0'0'97,"0"0"-86,0 0 76,0 0-70,0 0-8,-25 111 15,25-61 3,5 0-7,10 5-8,0-8-7,4-7-3,-4-14-1,5-7-1,-3-14 0,8-5 0,4 0 8,2-14-5,6-18 1,-6 0-4,-7-8-1,-4 1-15,-9-2-3,-1 1-4,-8 10 8,-2-6 10,0 9 4,0 5 1,0 13 1,0 1 0,0 8 8,0 0 19,0 0-13,0 3-13,0 19 6,0 15 13,0 10-2,0-1 4,15 3 8,1-8-18,1-6-6,3-9-3,-1-12-4,2-1 1,2-12 1,4-1 0,0 0-2,-1-14 0,-3-8-28,-8-2-99,-6-2-178,-9-4-291</inkml:trace>
  <inkml:trace contextRef="#ctx0" brushRef="#br0" timeOffset="135414.97">16499 15811 937,'0'0'114,"0"0"-87,0 0 33,0 0-24,0 0 7,0 0-14,36 112-14,-28-80-12,-2 7-3,-2-7-12,3-2-142,-2-2-138,2-14-260</inkml:trace>
  <inkml:trace contextRef="#ctx0" brushRef="#br0" timeOffset="135885.13">16926 16325 1040,'0'0'63,"0"0"-43,0 0 24,0 0 0,0 0-4,90 142-4,-60-92-3,-4-1-1,-1-3-17,-1-17-2,-4-11 3,-6-7-1,-3-8-3,-5-3-1,6-3 5,1-26 9,5-14-9,-3-15-8,-1-13-8,-10 3 0,-1 6-1,-3 11-2,0 25-11,0 13-22,0 8-20,0 5-82,0 0-214,0 0-292</inkml:trace>
  <inkml:trace contextRef="#ctx0" brushRef="#br0" timeOffset="136214.97">17429 16686 315,'0'0'518,"0"0"-511,0 0 16,0 0 29,105-103-39,-81 74-3,-6 4 30,-2 9 44,-9 6 9,-1 6-14,-1 0-33,-1 4-26,3 4-11,1 17 22,6 8-2,-3 5-2,2 2-10,-1 4 1,1-4-8,-2 0-2,2-5-6,-4-3 0,-2-2-2,-2 0-4,-3-2-38,-2-2-58,0-4-131,0-6-142</inkml:trace>
  <inkml:trace contextRef="#ctx0" brushRef="#br0" timeOffset="136415.02">17571 17066 857,'0'0'112,"0"0"-96,0 0 96,159-98-76,-106 66-21,-1 2 20,-1 2-9,-11 6 1,-11 3-21,-14 7-6,-12 3-54,-3 1-156,-16-2-354</inkml:trace>
  <inkml:trace contextRef="#ctx0" brushRef="#br0" timeOffset="137010.99">18514 16102 962,'0'0'68,"0"0"-5,0 0 25,0 0-74,0 0 26,5 133 2,6-84-17,4-1-5,-1-2-10,-1 5-7,-2-7-1,-1 0-2,-4-7-3,-2-8-63,-4 0-106,0-14-122,0-1-194</inkml:trace>
  <inkml:trace contextRef="#ctx0" brushRef="#br0" timeOffset="137168.79">18354 16571 239,'0'0'835,"0"0"-831,0 0 8,128-121 27,-49 90-36,0 2-3,-12 8-15,-10-2-246,-12 6-433</inkml:trace>
  <inkml:trace contextRef="#ctx0" brushRef="#br0" timeOffset="137572.87">19056 16186 1157,'0'0'4,"0"0"0,0 0 29,-4 134-25,4-79-3,0-3-5,0-10 1,10-3 1,9-20-2,3-11 0,5-8-1,6-15 1,3-20-5,2-17-13,-3-3 0,-6 2 6,-9 0 0,-7 13 11,-5 12 1,-6 10 3,-2 6 14,0 10 33,0 2 2,0 0-4,0 0-9,0 19-24,-2 13-11,0 11 7,2 2 4,0 5-4,21-7-3,8-2-5,5-9 0,2-10 0,0-13-1,1-9-1,-1 0-1,-3-21-22,-6-11-59,-9-4-132,-13-13-245</inkml:trace>
  <inkml:trace contextRef="#ctx0" brushRef="#br0" timeOffset="137815.79">19409 15593 685,'0'0'495,"0"0"-487,0 0 3,0 0 44,0 0-44,26 134-7,-15-94-2,-4 0-1,0-6-1,-7-1-82,2-12-142,-2-10-98</inkml:trace>
  <inkml:trace contextRef="#ctx0" brushRef="#br0" timeOffset="138015.12">19609 15611 1243,'0'0'16,"0"0"-3,0 0 15,0 0-10,0 0-7,55 112-7,-50-77-4,0 4-1,-1 3-69,1 2-155,1 0-102,-1 0-383</inkml:trace>
  <inkml:trace contextRef="#ctx0" brushRef="#br0" timeOffset="138339.63">19928 16156 1034,'0'0'45,"0"0"-42,0 0 82,0 0-13,0 0-39,102 142 5,-75-92-7,-7-6-13,1-9-5,-6-12 1,1-14 5,-1-6-5,-1-3 7,7-12 6,4-19-1,0-19-12,2-3-7,-6-5-6,-2 8-1,-9 10-2,-4 10-15,-4 16-31,-2 10-80,0 4-266</inkml:trace>
  <inkml:trace contextRef="#ctx0" brushRef="#br0" timeOffset="138938.72">20584 16383 881,'0'0'60,"0"0"-49,0 0 89,0 0-78,0 0-16,0 0-1,-27 79 3,10-79 5,0 0-3,4-15-1,0-3-1,6-2-2,6 1 2,1 4-4,0 1-3,8 4-1,11 2-2,4 4 2,-3 4 0,5 0 0,-2 0-1,0 14 1,-2 3 6,-1 10 9,-1-1-1,-3 6 8,-5-2 13,-7 5-8,-4 6-10,0-1 3,-4 0 4,-14-4-5,-6 1-10,-3-6-2,-2 0-2,0-13-4,4-4 1,3-6 0,7-4 0,5-4 0,8 0 4,2 0-6,0 0 1,0 0-1,0 0 1,14 0-1,6 0 3,10 0 1,2 0 9,6 0 4,-2 0 9,4-9-9,0 6-1,-6-7-4,-5-2-3,-8 2-4,-7-3-4,-6 3 2,-3 1-3,-3-4 0,-2-4-35,0-6-38,0-3-147,0-2-269</inkml:trace>
  <inkml:trace contextRef="#ctx0" brushRef="#br0" timeOffset="139555.61">21020 16365 364,'0'0'517,"0"0"-499,0 0 88,0 0-11,0 0-78,0 0-12,92 0-2,-77 0-3,1 0-23,-3-4-142,-4-4-151</inkml:trace>
  <inkml:trace contextRef="#ctx0" brushRef="#br0" timeOffset="139726.27">21365 16281 630,'0'0'0,"0"0"-14,0 0-44,0 0-332</inkml:trace>
  <inkml:trace contextRef="#ctx0" brushRef="#br0" timeOffset="139898.96">21544 16276 551,'0'0'203,"0"0"-201,0 0-2,0 0-3,0 0-132,0 0-162</inkml:trace>
  <inkml:trace contextRef="#ctx0" brushRef="#br0" timeOffset="140068.99">21799 16262 857,'0'0'81,"0"0"-52,0 0 42,0 0-69,0 0-2,0 0-148,25-4-295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06:05.1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808 1099 737,'0'0'131,"0"0"-116,0 0 48,0 0-28,0 0-12,0 0-10,0 0 15,23 16 54,0-10-7,7-3-14,2-3-33,5 0-7,-3 0-11,-1 0 0,-4 0-10,-3 0 0,-8-3-39,-4 1-127,-12-7-139,-2 8-199</inkml:trace>
  <inkml:trace contextRef="#ctx0" brushRef="#br0" timeOffset="200.08">788 1407 945,'0'0'21,"0"0"-18,0 0 73,146 2 12,-75-2-16,-4-9-34,-7 0-20,-10 6-15,-7 0-3,-9 1-16,-10 2-132,-13 0-167</inkml:trace>
  <inkml:trace contextRef="#ctx0" brushRef="#br0" timeOffset="814.04">2286 1066 922,'0'0'197,"0"0"-172,0 0-12,0 0-8,0 0 8,9 128 21,-2-75-17,1-2-6,2-7-4,-4-3 0,5-3-5,-3-1-2,-4-1-39,0-4-121,-4-6-119,0-9-182</inkml:trace>
  <inkml:trace contextRef="#ctx0" brushRef="#br0" timeOffset="1215.37">1616 2017 879,'0'0'99,"0"0"-96,0 0 82,0 0-28,0 0-38,0 0 16,182-6 15,-53-6-9,29-6-5,37 2-15,21-2 5,29-6-14,13-1 4,4-2 12,-9-6-22,-25 4 4,-30-5-2,-30-3 7,-41 5-5,-25 6 4,-31 5-6,-28 10-7,-23 5 1,-16 3-2,-4 3-1,0 0-23,-37 0-55,-28 13-101,-21 6-276</inkml:trace>
  <inkml:trace contextRef="#ctx0" brushRef="#br0" timeOffset="1749.29">1765 2585 579,'0'0'188,"0"0"-171,0 0 78,0 0-7,0 0-46,0 0-21,-10 3-9,10 23-11,0 15 41,8 9 42,5 2-39,0 0 1,-1-4-18,-8-2-3,-2-3-16,-2-8 0,0 0-5,0-8 0,0-3-4,0-7 0,0-7-52,0-6-38,9-4-110,5 0-28,10-8-73</inkml:trace>
  <inkml:trace contextRef="#ctx0" brushRef="#br0" timeOffset="2057.29">2259 2958 217,'0'0'661,"0"0"-655,0 0-1,0 0 34,0 0 28,0 0-3,144 22 9,-102-22-6,-3-13-13,-2 4-26,-11-1-20,-6 6-6,-2 1-2,0 3-43,2-2-144,3-2-55,-4-5-254</inkml:trace>
  <inkml:trace contextRef="#ctx0" brushRef="#br0" timeOffset="2483.59">3004 2989 949,'0'0'13,"0"0"-12,0 0 13,0 0 17,0 0-7,134-19 3,-103-7-12,-4-1-3,-12 1-5,-3 3-1,-12 0-5,0 5 0,0 4 0,-18 2-1,-9 7-8,-9 5 4,-4 0 4,-5 7-7,0 13 5,3 6 1,7 4-1,8 7 2,8 0 2,9 7 0,10 1-1,0-6-1,10-4 0,19-9 0,8-9 2,5-10 2,5-7 16,0 0 18,2-7 2,1-13 11,-9 3-27,-7 3-19,-14 6-5,-13 2-12,-6 0-110,-1-2-85,-6-3-211</inkml:trace>
  <inkml:trace contextRef="#ctx0" brushRef="#br0" timeOffset="2718.04">2706 2653 980,'0'0'271,"0"0"-271,0 0 4,0 0 7,149-22 5,-93 5-13,-3 4 2,-6-1-5,-9 1-6,-11-1-169,-11 0-146</inkml:trace>
  <inkml:trace contextRef="#ctx0" brushRef="#br0" timeOffset="3337.33">3353 2317 949,'0'0'147,"0"0"-147,0 0 0,0 0 3,0 0 7,0 0-3,-26 53 0,15-46 1,0-2 0,-2-3 0,2-2 0,-1 0 0,-1 0-1,7-7-1,-1 0 3,7-3-9,0-4-9,0-1-1,10 0 7,10 1 3,0 1-2,3 6-2,-3 5 1,-3 2 0,7 0 2,-8 0 0,5 0-2,-1 5 2,-4 15 1,0-1 0,-5 5 2,-4 2 4,-4-4-2,-3 8 4,0 0 0,-3 7 3,-17 4-4,-7-2 4,-2-2-9,-2-6 1,-2-12 0,10-6 1,2-9-4,11-4 11,5 0 0,1 0 4,4-13-11,0-5-4,0 3-5,11-2 2,6 5 3,3 7 7,1 0 4,1 3-3,-2 2-1,2 0-1,-2 0-2,-2 0-1,0 0-1,-5 9-2,3 5 1,-1-3-1,4 6-2,-2-1-77,3 2-53,1-2-92,-6-4-72</inkml:trace>
  <inkml:trace contextRef="#ctx0" brushRef="#br0" timeOffset="3736.09">3771 2675 707,'0'0'120,"0"0"-102,34-102 63,-17 57-37,5-1-27,-6-1 15,-1 16 29,-8 7 23,-7 10-15,0 11-30,0-2-9,0 5-16,-9 0-14,-9 0-5,-2 0-2,7 2 2,2 4 0,9 2 3,2-5-1,0 9 1,0-1-1,13 1-1,14 2 2,6-5 2,11 4 3,1 1-3,0 3 0,-7 0-1,-9 3 1,-6 5 0,-19 3 0,-4 2 5,-2 5 22,-29 4 3,-5-6-10,-5-1-8,1-6-5,1-1-4,0-7-3,10-8-3,7-6-69,11-4-221,11-25-393</inkml:trace>
  <inkml:trace contextRef="#ctx0" brushRef="#br0" timeOffset="4875.26">5335 413 819,'0'0'90,"0"0"-79,0 0 78,0 0-29,0 0-35,0 0-3,0 8 24,0-6-3,0-1-2,-8 2-14,-13 9-10,-10-7-12,-9 4-2,-1 7-1,-5 0-1,-2 4 0,8-2-1,6-2 3,8-2-6,12-7 6,4 0-4,8-5 1,0 1-1,0 6 1,0 2 0,2 5 0,0 6 1,0 3 2,0 5 4,0 9 1,0-3 10,0 6-5,0 7-4,0 9 5,0 7-4,0 9 5,0 5 2,0 0-8,2-1 4,-2 1-3,0-1-2,0 4 0,2 5 2,-2 3 0,2-1-4,0 3-1,-2 3-2,0 4 5,0 3-3,0-3-4,0-7 6,0 2-2,0-4-4,0 1 2,0-1-1,0-10-2,0 7 6,0-2-6,0-1 1,0 9 1,-2-5 0,0-5-2,0-6 2,-2-6-1,-3-13-1,1-5 1,0-12-1,4-15 1,2-8-1,0-14 1,0-4-1,0 3 1,0 4-1,2 3 0,23 6 0,11 5 1,6-5 0,5 4 0,4-6 0,-3-6 0,2-6 1,2-2-1,-3 0 3,-7 0 1,-11-5-4,-12 1 0,-9-1-1,-7-4-4,3-2-22,2-15-31,7-6-43,-5-11-249,6-5-510</inkml:trace>
  <inkml:trace contextRef="#ctx0" brushRef="#br0" timeOffset="7211.16">6189 1717 333,'0'0'135,"0"0"-74,0 0 12,0 0-24,0 0 31,0 0 17,0 0-15,0 0-2,2-9-14,-2 9-22,2 0-29,2 14-13,-2 12-1,4 15 61,-1 3-11,1 7-11,0 9-6,0 7-14,-4 7-8,-2-2 0,0-2-6,0-9 0,0-7-2,0-10-1,0-9 0,0-6 2,0-12-5,0-3 1,2-9-1,7 2 0,11-7 1,3 0 6,12 0-6,-2 0-1,0 0 0,1-5-6,-9-2-60,-4-2-84,-7-1-89,-7-6-155</inkml:trace>
  <inkml:trace contextRef="#ctx0" brushRef="#br0" timeOffset="7469.37">6129 2224 779,'0'0'85,"0"0"-83,0 0 34,154-35 53,-102 26-32,-2-9-2,-5 1 20,-14 3-8,-10 1-49,-11 6-13,-4 7-2,-4-4-3,-2 1-98,0-6-183</inkml:trace>
  <inkml:trace contextRef="#ctx0" brushRef="#br0" timeOffset="8989.44">6912 2180 574,'0'0'199,"0"0"-161,0 0-4,0 0-34,0 0 0,0 0 0,22 40 14,-11-21 4,2-2 8,3-5-7,0-4 4,-3-4 3,2 0 10,3-4 11,1 0-1,3 0-7,2-6 2,-4-13-9,7-9-14,-7 0-2,-2-6-5,-6 3-4,-4 2-6,-8 5 6,0-1-6,0 8 0,0-1 3,0 4-3,-7 5 3,-2 0-4,-6 4-5,-3 2 4,-7 3-2,-1 0-1,-2 0-1,2 6 2,0 14 0,1 6-2,4 8-5,4 8 2,1 0 3,6 6 5,3-2 1,5 1 0,2-3-2,0-10 2,4-4-1,15-6 2,4-4-2,6-4 5,0-1-1,6-10 14,6-5 3,3 0 1,-2-5 1,-1-10-4,-5-1-11,-16 3-6,-3 4-2,-7-1-6,-6 0-43,-4-7-137,0 2-176</inkml:trace>
  <inkml:trace contextRef="#ctx0" brushRef="#br0" timeOffset="9419.19">6896 1722 806,'0'0'44,"0"0"-41,0 0 9,0 0-8,0 0-2,0 0 0,5 0 15,3 0 12,11 0-3,0 0 6,4 0 4,-1 0-2,1 0-2,0-2 1,0-4 7,2 2-2,-3-1 3,-2-2-18,0 5-13,-2-2-5,-7 4-5,-2 0 5,-3 0-5,-4 0-6,-2 0-112,0 0-97,0 0-34,0 0-133</inkml:trace>
  <inkml:trace contextRef="#ctx0" brushRef="#br0" timeOffset="10293.87">7433 1751 271,'0'0'33,"0"0"14,0 0 23,0 0-5,0 0-16,0 0 4,-6 13 9,6-13-1,0 0 23,0 0-1,4-4 26,14-12-23,5-6-38,-2-2-24,2-6 1,1-6-6,-5 0 4,2-3-13,-7 8-3,-5 4-1,-7 12 3,-2 1 0,0 6-3,0 4 3,-5 2-8,-13 2-1,-5 0-4,4 0-5,-3 14 1,2 1-8,9-1-2,2 3 6,7-3-4,2-1 6,0 4 4,9-1-1,15 6-2,12 2 9,4 0 0,-2 3 1,-2-2-1,-7-1-1,-8 0 1,-7 3 0,-9-6 6,-5 1-2,0 2 2,-23 0 5,-4-2-5,-2-1-4,5-5-2,-2-9-59,5-7-87,6 0-26,8-16-177</inkml:trace>
  <inkml:trace contextRef="#ctx0" brushRef="#br0" timeOffset="10589.36">7825 1409 951,'0'0'124,"0"0"-123,0 0-2,0 0 2,0 0 4,56 143 48,-47-75 2,-8-3-7,5 2-15,-2-9-15,1-9 4,4-13-12,2-8-3,0-9-3,3-8-2,6-9 3,1-2-1,9-4-4,-1-20-26,2-7-87,-13-5-179,-14-3-406</inkml:trace>
  <inkml:trace contextRef="#ctx0" brushRef="#br0" timeOffset="10762.2">7919 1692 960,'0'0'205,"0"0"-205,0 0 0,145-38 8,-77 22-6,-2 2-2,-15 6-7,-22 5-157,-27-2-230</inkml:trace>
  <inkml:trace contextRef="#ctx0" brushRef="#br0" timeOffset="11240.36">6685 2833 657,'0'0'259,"0"0"-254,0 0-2,135 0 99,-43 0-37,14-3-19,15-8 9,11 1 15,3-3-31,-1 1-10,-4-1-7,-21 1-10,-20 2 14,-24-1-12,-23 4-7,-17 2-5,-12 4-1,-10 1-1,-3 0-4,0 0-32,-10 0-59,-21 0-183,-9 13-105</inkml:trace>
  <inkml:trace contextRef="#ctx0" brushRef="#br0" timeOffset="11548.78">6949 3356 690,'0'0'119,"0"0"-117,0 0 52,0 0 31,149-6-33,-97-2 12,-3 3-7,-4-1-14,-14 1-32,0 2-11,-6-1-22,-3-2-146,-2-2-154</inkml:trace>
  <inkml:trace contextRef="#ctx0" brushRef="#br0" timeOffset="12003.54">7592 3410 983,'0'0'50,"0"0"-42,0 0 55,0 0-31,0 0-16,123-118 2,-98 76 5,2 0 8,-6 2-16,-9 4-1,-4 5-4,-8 6-5,0 6-1,0 8-1,-9 4-3,-9 7 0,2 0-7,1 0-2,-1 11-5,10 5-12,3 2 9,3-1 12,0 2 0,9-1 1,20-2 0,4 1 3,6 0 0,-1-3 1,-3 1 3,-6 6-3,-11 1 15,-7 2-1,-11 5 10,0 0 5,-15 3-3,-17 3-3,-4-5-12,3-4-6,-6-6-5,11-5 0,6-6-49,-1-5-123,10-4-137</inkml:trace>
  <inkml:trace contextRef="#ctx0" brushRef="#br0" timeOffset="13032.11">6239 1305 544,'0'0'111,"0"0"18,0 0-33,0 0-47,0 0-17,0 0 0,0-2 30,0 2-1,-4 0-1,-15 7-23,-13 10-22,-8 12-2,-6 6-2,-3 12 2,-2 11 4,-5 15-3,2 17-3,1 17 5,6 25 0,5 16 1,11 7-7,13 4-3,13-3 2,5 1-4,15 0 9,21-6-4,13-7 3,2-13 9,6-23-11,-1-21 4,0-15-2,-10-8-4,-4-12 2,-7-10 3,-8-7-10,-5-17-2,-1-10-2,6-8-34,15-11-50,9-44-138,6-34-401</inkml:trace>
  <inkml:trace contextRef="#ctx0" brushRef="#br0" timeOffset="13654.23">8251 1141 542,'0'0'335,"0"0"-322,0 0-9,0 0 3,0 0 30,118 102 47,-70-47-19,2 8 3,4 11-15,2 17-5,-7 7-21,-7 12-8,-4 12-4,-10 15-7,-7 5-1,-6 5 7,-7-1-3,-8-10 5,0-8-5,-14-5 8,-13-8 5,-2-11-3,-5-11-8,-1-10 10,2-13-9,1-16 2,6-9 1,5-11-8,4-12-4,3-8-2,6-4-3,3-10 3,3 3-3,0-3-22,-4 0-33,0-7-54,4-9-241,2 0-258</inkml:trace>
  <inkml:trace contextRef="#ctx0" brushRef="#br0" timeOffset="14193.35">8864 3559 897,'0'0'212,"0"0"-210,0 0 13,0 0 17,-26 114-22,26-67 4,0-1-5,2-10 0,9-7-1,2-6 0,3-7-3,4-4 1,4-6-5,3-6 2,4-4 7,-2-22-3,2-10 1,-4-4-4,-6-8-3,-8-2 4,-9 4-3,-4 9 3,0 11 36,-17 10-12,-10 6-11,-6 2-6,1 8-10,3 0-2,5 0 0,3 0 0,8 0-7,5 5-29,5 0-86,3-5-161,0 0-244</inkml:trace>
  <inkml:trace contextRef="#ctx0" brushRef="#br0" timeOffset="14847.31">8862 918 761,'0'0'59,"0"0"-28,0 0 55,0 0-18,0 0-14,0 0-33,53-32-1,-30 11-1,-6-4 1,2 7-4,-1 1 6,-7 2-4,-3 10 20,-6 4-13,-2 1 1,0 0-16,0 0-10,0 0-7,2 26-2,9 10 9,-1 10 1,-4 4 10,4 2-1,-6 0 0,-1-1-4,-3-3-1,0-6-4,0-3 0,0-4-1,0-5-19,0-4-59,0-4-36,0-3-56,-11-6-31,1-11-137</inkml:trace>
  <inkml:trace contextRef="#ctx0" brushRef="#br0" timeOffset="15059.39">8887 1368 772,'0'0'56,"0"0"-48,0 0 36,0 0 36,120 27-2,-56-27-23,4-2-6,-3-14-3,-7 0-19,-13 2 2,-11 0-19,-15 8-10,-17-2-10,-2 4-146,-21-6-374</inkml:trace>
  <inkml:trace contextRef="#ctx0" brushRef="#br0" timeOffset="15751.69">10265 2239 116,'0'0'855,"0"0"-800,0 0-25,0 0 9,0 0-30,0 0 38,0 0 36,154 54-22,-90-54-3,-5 0-11,-4-1-9,-13-11-6,-15 3-19,-14 8-9,-10 1-4,-3 0-7,0 0-60,-8 0-288</inkml:trace>
  <inkml:trace contextRef="#ctx0" brushRef="#br0" timeOffset="17559.33">11999 1941 871,'0'0'121,"0"0"-117,0 0 59,0 0-15,0 0-48,0 0 2,0 0-2,4 0 0,17-14 11,5-6-6,0-3 2,1-2-7,-2 3 6,-5 1-1,-2 3-1,-4 7 10,-4-1-1,-2 5-3,-5 3-6,-1 3 1,-2 1 6,0 0-2,0 0 4,0 0-13,3 1-4,-1 24-3,1 9 7,1 7 10,-2 8 3,-1-1 4,3 4-9,-2-2 13,0-7-13,-2-1-2,2-10 11,-2-4-11,0-5-6,0-8 1,0-4 7,0 0-8,0-1-9,0-4-50,0-1-67,0-1-50,0-1-67,0-1-136</inkml:trace>
  <inkml:trace contextRef="#ctx0" brushRef="#br0" timeOffset="17831.67">11974 2402 750,'0'0'87,"0"0"-86,0 0 38,0 0 25,143 0-24,-97 0 19,-3 0 3,-7 0 1,-7 0-33,-12 0-18,-1 0-11,-5 0 0,-9 0-2,3 0-61,2 0-89,-3 0-42,1-8-267</inkml:trace>
  <inkml:trace contextRef="#ctx0" brushRef="#br0" timeOffset="18143.61">12666 2139 162,'0'0'771,"0"0"-758,0 0-12,0 0 14,0 0-14,0 0 2,12-4 3,-12 4 4,0 0 21,0 0 4,0 0 33,0 0-9,0 0-7,0-5-6,0-4-14,0-5-3,0-1-10,0 8-10,0 2-6,2 5-3,-2 0-5,0 0-165,0 9-392</inkml:trace>
  <inkml:trace contextRef="#ctx0" brushRef="#br0" timeOffset="19163.33">13552 2083 973,'0'0'47,"0"0"-46,0 0-1,0 0 8,0 0-2,0 0-6,41 76 5,-23-76 1,4 0 9,2-2 23,7-22 5,0-12-13,-2 2-14,-3-4-1,-6-2-5,-6 8-1,-7-3-6,-7 10 3,0 6-2,0 5 0,-7 5 2,-12 5-6,-6 4 0,-2 0-5,-4 0-3,-2 20 6,0 6 1,4 8-6,1 12-1,4 6 8,7 4-1,3 2-5,9-9 6,5-7-1,0-6 1,21-13 5,12 0-2,5-13 7,6-6 21,3-4-8,5 0-1,-2-10 1,-4-6-7,-11-2-8,-12 7-5,-11 1-3,-7-2-3,-5-2-41,0-8-152,-14-7-179</inkml:trace>
  <inkml:trace contextRef="#ctx0" brushRef="#br0" timeOffset="19451.43">13461 1636 818,'0'0'162,"0"0"-148,0 0 31,0 0 0,0 0-36,0 0-1,113-30 13,-76 14-4,-4 4-7,-6 3-6,-4-3-4,-4 12-30,-1-5-158,-3 1-110</inkml:trace>
  <inkml:trace contextRef="#ctx0" brushRef="#br0" timeOffset="19908.19">13929 1685 869,'0'0'110,"0"0"-99,0 0 52,0 0-56,0 0 2,0 0 5,109-121 12,-92 78 13,0-1 9,-4 6-28,-4 8 2,-4 10-7,-5 11-5,0 0 0,0 6 1,-9 3-10,-11 0-1,-1 0-14,2 0-7,3 8-16,7-1 10,5 1 3,4 6-7,0 2 11,0 2 3,11 1 1,12-1 5,5 0 11,3 2 1,3 1 0,-3 1 1,-2 1-1,-9-2 9,-7 0 11,-8-1 13,-5 4-5,0 2-12,-7 1-4,-13-3-2,-5-3-11,1-1-20,8-8-95,1-6-29,8-6-98,7 0-135</inkml:trace>
  <inkml:trace contextRef="#ctx0" brushRef="#br0" timeOffset="20191.17">14339 1299 442,'0'0'593,"0"0"-587,0 0 13,0 0-14,0 0 0,0 0 9,34 103 56,-28-52-14,-6 0-24,2 5-6,1-6-2,1-6-4,5-4-3,0-5-12,1-9-1,5-6-1,-2-3 3,7-13-6,1-4 3,1 0-3,6 0-20,-1-16-40,-7-9-128,-11-11-136</inkml:trace>
  <inkml:trace contextRef="#ctx0" brushRef="#br0" timeOffset="20395.87">14397 1499 987,'0'0'46,"0"0"-44,0 0 38,167-7 4,-102-4-28,4 0 0,-2-1 0,-18 3-12,-14-1-4,-21 10-17,-14 0-160,-9 0-123,-31 9-159</inkml:trace>
  <inkml:trace contextRef="#ctx0" brushRef="#br0" timeOffset="20873.81">13232 2757 850,'0'0'57,"0"0"-48,169 0 108,-77 0-37,21-7-39,12 2 18,13-2-10,7 0-25,6 1 4,3 2-13,-6-2 0,-10-3-5,-21 6-1,-20-9 2,-24 3 8,-16 2-1,-17-4-9,-8 6-3,-11 1-3,-3 2-3,-7 0 0,-9 2-13,-2 0-42,-7 0-133,-36 0-209</inkml:trace>
  <inkml:trace contextRef="#ctx0" brushRef="#br0" timeOffset="21375.31">13815 3569 817,'0'0'49,"0"0"-47,0 0 56,0 0-16,0 0-21,0 0 30,83-48-12,-48 3-3,-4-4-8,1 3-9,-8-2 9,-6 7-13,-9 9 2,-9 9-9,0 6 1,0 5-5,-9 6-4,-5 6-3,-3 0-29,-1 0-23,3 3 14,3 9 3,5 3 25,6 3-8,1 5 11,0-4 4,10 3-2,15 1 4,6-1 1,4-2 3,0-3 3,-4 4-2,-9-6 1,-9 6 2,-6-1 20,-7 0 17,0 1-6,-11 4-12,-13 2-9,-1-6-14,2-3 0,4-6-73,5-11-71,5-1-76,-1-5-212</inkml:trace>
  <inkml:trace contextRef="#ctx0" brushRef="#br0" timeOffset="22008.29">14395 3020 865,'0'0'97,"0"0"-92,0 0-5,0 0 0,0 0 0,0 0 2,0 35-5,-14-35 3,4 0-2,1 0 2,-3 0 6,6 0-4,1-12-2,5-1-3,0-1 2,0 2 1,7-4-1,9 3-2,3 3 1,4 3 1,-3 2 1,2 3 0,-6 2 0,-1 0 0,-3 0 0,-4 14 7,1 5 4,-5-1 20,2 3-10,-6 4 0,0-1-2,0 2-8,-12 0-3,-7-2 0,-6 4-4,-6-2-4,2-4 2,4-6-2,5-10 0,7-2 0,8-4 2,1 0-1,4 0 8,0 0-9,0-8-3,15 3 1,8 0 2,6 3 0,2 2 2,2 0 5,3 0 13,-1 0 11,1 0 0,-2 0 10,-3 0 5,-5-1 2,-3-6-13,-3-1-9,-3 0 0,-3 0-5,-3 1-12,0-8-6,1 1-3,-2-6-3,-2-9-52,-8-8-212,0-11-564</inkml:trace>
  <inkml:trace contextRef="#ctx0" brushRef="#br0" timeOffset="22719.27">12067 1449 680,'0'0'158,"0"0"-90,0 0-6,0 0-33,0 0 18,0 0-11,-20-8-25,-3 20-6,-12 12 3,-7 8 11,-2 14 9,-1 15-7,1 15 3,3 21-8,8 23 5,8 17-1,8 15 7,13 8-3,4 0 4,0 4-13,15 3-3,14-2-3,8-8 4,11-9 2,3-16-5,4-10-3,1-14 12,-4-19 1,-10-21-9,-9-22 17,-11-21-19,-10-13-8,-7-7-1,-5-5 0,0 0-33,6-22-58,7-34-289</inkml:trace>
  <inkml:trace contextRef="#ctx0" brushRef="#br0" timeOffset="23409.41">15153 1632 969,'0'0'96,"0"0"-25,0 0-8,0 0-59,0 0-4,0 0 1,134 64 2,-87-20 14,1 8 12,4 15-5,-1 25-4,-5 17 10,-6 19-9,-1 10-11,-12 3 0,-8-2 2,-7-2 4,-12-5 1,0-11 12,-17-11-4,-13-14-11,-8-16 6,3-13-5,-4-16 0,6-14-2,7-12-5,6-12-7,4-12 3,0-1-4,5 0-8,4 0-32,1 0-31,6 0-82,0 0-297</inkml:trace>
  <inkml:trace contextRef="#ctx0" brushRef="#br0" timeOffset="23806.17">15772 3677 596,'0'0'567,"0"0"-552,-40 105 33,34-62 21,6 0-53,0-9-1,0-4-13,2-4 0,11-5-1,3-10 1,-1-5-1,8-6 1,8-4 3,3-18-2,3-13 1,-2-4 2,-7-3-6,-6-5 1,-9 7 0,-11 3 5,-2 6 6,0 9 6,-24 0 3,-9 6-13,-8 6-6,2 6-1,3 4-1,4 0-1,10 0-1,9-4-28,10 1-41,3-8-135,0-15-281</inkml:trace>
  <inkml:trace contextRef="#ctx0" brushRef="#br0" timeOffset="24421.14">15804 974 992,'0'0'49,"0"0"13,0 0 29,0 0-82,0 0-6,0 0-1,66-94 0,-49 72-1,-7 0 7,-1 0 1,3 1 0,-4 6 6,-3 3-1,1 4 2,-6 2 8,0 6-4,3 0-10,-3 0-5,0 0-5,0 4-4,2 13-11,3 20 15,3 9 4,-1 7 3,0 5 0,-5-2 3,-2-6-6,2-8-1,-2-4-2,0-6-1,0-2-2,0-6-4,0-6-42,0 2-45,0 1-83,0-9-76,-4 1-210</inkml:trace>
  <inkml:trace contextRef="#ctx0" brushRef="#br0" timeOffset="24634.07">15808 1414 1025,'0'0'45,"0"0"-36,0 0 74,163 0-41,-110-7-20,-6-2-11,-9-1-8,-9-1-3,-8-1-84,-13-8-210</inkml:trace>
  <inkml:trace contextRef="#ctx0" brushRef="#br0" timeOffset="25539.3">16638 653 913,'0'0'121,"0"0"-121,0 0-9,0 0-11,0 0 20,115 41 2,-49-33-1,2-4 0,-3-2 2,-7-2-1,-10 0 2,-11 0 13,-11 0 5,-8 0 1,-10 0 2,-5 0 10,-3 0-10,0 0-8,0 0-6,0 0 1,0 0 4,0 0 4,0 0 0,0 0-8,0 0-10,0 9-2,5 5 0,-2 13 3,3 7 2,-3 8 11,2 8 20,2 6-16,2 10-9,2 2 2,0 11 3,1-1 1,-1 4-3,-5 0 1,2 4-14,-4 9 9,-2 2-1,2 8 0,-3 6 0,3 2-2,0 6-2,-3-6-4,8-5 3,-1-6 2,1-2-5,-1-8 0,2 1 8,-3-3-7,-1-4 2,0 3 3,-6-3 1,0 2-5,0-2 0,0 1 0,0-3 0,0-2 1,0-8-3,0-5 4,8-10 3,-2-6-2,5-13 0,-4-4-1,2-4 3,-2-4-2,-5-8 2,0-8-4,-2-7-1,0-5-1,0 0 3,-13 0 3,-18 0-1,-12-5-5,-11 5 1,-8 0 0,-1-2-3,1 2 1,6 0-1,8-2 0,8 0 0,4-6-3,4 1-27,1-6-31,0-1-47,4-5-236</inkml:trace>
  <inkml:trace contextRef="#ctx0" brushRef="#br0" timeOffset="27784.03">4943 10 402,'0'0'145,"0"0"-35,0 0 24,0 0-53,0 0-20,0 0 7,0 0 4,4 0-5,-4 0-18,0 0-12,0 0-13,0 0-5,0 0-6,0 0-5,-4 0 4,-17 0 2,-14 0 2,0 0-2,-5 0-6,2 0-1,3 0-4,0 1-1,4 16 0,5-3 1,2 2-2,-1-2 0,0 2 0,3 0-1,-4 4 0,1 0 1,0 0 0,-2 6 1,3-4-1,1 10-1,4-3 0,-2 8 1,9 0-1,0-7 0,1 8 0,7-12-1,-1 2 0,3 5 0,2 0 1,0-1 0,0 4 1,0-8 0,0 3-1,4-8 0,1 4 1,-2 1 0,2 0 0,-2 0 2,-1-2-1,0 3 1,5 0-1,-2 7-2,3 0 1,0 2 0,3 2 0,-3-1 0,-1-6 3,4 0-2,-4-4 0,-1-2-1,1-1 1,-1 2-1,2-4-1,0 3 0,1-2 0,3 1 1,-6 3-1,1-3 1,-1 2 0,-2 0-1,4-1 0,-4 4 2,2-4-2,-1-1 1,-1 1-1,1-5 0,0-1 1,1 2-2,1 0 2,-1-2-1,4 6 1,-4-4 0,0 3-1,4 5-2,-8-2 2,0 1 0,0 3 1,-2-1 0,0 0 1,0 4-2,0-4 2,-9-2-1,1 0-1,-3-6 2,-3 3-1,-1 1 4,-4-5-5,-3 4 1,3-6 0,-6-2 4,5-3-4,2-2 0,1-5-1,5 2 1,3-5-1,2 0 1,1-4-1,4-2 0,-3 0 0,5 0 1,0 0 1,0 0-1,0 0-1,0 0-1,0 0-3,0 1 2,0 4-4,0 1 6,5 3 1,3 3 0,8-1-1,2 7 0,-4 2-3,3 3 3,-1 4 0,-3 4 1,5-1-1,-5 3 2,3 1-2,-3 3 0,-4 0 4,-3 2-2,-3 1-2,-3 1 2,0 0 0,0 2 2,0-2-3,0 1 7,-9 3-8,-5-2 5,-1 6 2,2 1-4,0 0 3,-1 2 0,1-1-6,-1 3 8,-1-1-2,1 4-2,1 8 3,-4 0-2,5 7-3,-8 9 2,4 1 2,0 2-2,-1 11 4,3 2-2,1 6 4,1 1 1,6 0-2,0-5-3,6-7 2,0-10 10,0-8-10,0-12-5,10-6 2,11-10-1,6-5 1,6-7-4,7-2 3,5-8-1,1-6-1,4-6-2,1-6 0,-2-6 4,-7 0-2,-4 0 0,-13-12-2,-10 2 2,-3 2-2,-12-1-2,0-3-9,0-2-23,0-3-31,-18 2-56,-5-14-397</inkml:trace>
  <inkml:trace contextRef="#ctx0" brushRef="#br0" timeOffset="28799.24">6116 5817 646,'0'0'139,"0"0"-28,0 0-10,0 0-57,0 0-32,0 0 22,0 0 69,25 142-32,-19-87-18,-2-2-16,-4 0-17,0-2-5,0 0-7,0-7-6,0-1-1,0-7-1,0-9-10,0-3-42,0-7-78,0-9-137,0-8-86</inkml:trace>
  <inkml:trace contextRef="#ctx0" brushRef="#br0" timeOffset="29025.36">5931 6320 813,'0'0'97,"0"0"-77,0 0 28,0 0-6,0 0 11,167-32 28,-87 12-14,5-4-7,-5 4-12,-12 2-18,-18 3-14,-13 10-14,-16 3-2,-7 2-6,-3 0-71,-7 0-163,-4 0-219</inkml:trace>
  <inkml:trace contextRef="#ctx0" brushRef="#br0" timeOffset="37828.12">8095 6062 801,'0'0'61,"0"0"-45,0 0 34,0 0-41,0 0 0,0 0 14,0 0-9,0 0 1,-27 58 0,10-50-3,-3-3 9,-1-2 8,2-3 2,1 0-9,3 0 2,3-11 8,7-6-4,5-5-15,0-4-9,17-2-4,12 2-3,4 3 3,-1 7-4,3 7 4,-6 6-6,-5 3 2,-2 0-4,-4 20 3,-6 7 2,-1 3 3,-9 5 0,-2 4 1,0 0 1,0 0 2,-20-1-2,-5-2 4,-3-2-1,0-6 8,-3-2-9,-1-4 1,4-9-1,2-5-1,3-6 3,5-2-1,5 0 4,6 0-2,4-5 0,3 0-4,0-2-3,0 3 1,25 1-1,4 1-2,4 2 1,4 0 2,-6 0 1,-7 9-1,-2 6-1,-1 3 1,-6-2-1,-1 0 0,-1 2 0,1-3-46,-1 1-62,-3 3-97,-1-6-112,-2-8-274</inkml:trace>
  <inkml:trace contextRef="#ctx0" brushRef="#br0" timeOffset="38009.49">8383 6437 986,'0'0'59,"0"0"-44,0 0-11,123-28 22,-79 15-19,-1 3-7,-8 1-75,-8-1-126,-9-4-308</inkml:trace>
  <inkml:trace contextRef="#ctx0" brushRef="#br0" timeOffset="38315.35">8755 6020 921,'0'0'101,"0"0"-94,0 0 42,0 0-24,0 0-14,0 0 49,18 136-8,-16-78-8,-2 3-11,0-3-11,0 1-10,0-9-1,3-7-3,3-8 0,3-14-5,5-7 3,8-8-6,0-6 1,9 0 2,2-4 1,-3-12-4,3 0-13,-8-2-40,-9-1-98,-3-2-67,-13-5-151</inkml:trace>
  <inkml:trace contextRef="#ctx0" brushRef="#br0" timeOffset="38458.62">8760 6372 636,'0'0'311,"0"0"-296,0 0 39,0 0-41,0 0-13,162-97 0,-106 76-55,-8-4-151,-13 2-236</inkml:trace>
  <inkml:trace contextRef="#ctx0" brushRef="#br0" timeOffset="38706.09">9150 5974 1039,'0'0'27,"0"0"-23,157 11 87,-87 20-23,-3 6-20,-8 7-12,-20 11-8,-19 3-9,-20 4 0,0 2-14,-31 0 9,-7-5-10,-6-7 2,2-8-6,10-12 0,-4-8-29,-4-6-70,-7-11-169,-15-7-178</inkml:trace>
  <inkml:trace contextRef="#ctx0" brushRef="#br0" timeOffset="39127.24">7788 5913 871,'0'0'74,"0"0"-67,0 0 67,-160 79-32,104-9 1,4 20 12,17 19 7,20 2-3,15-7-6,2-7-18,31-17-19,11-13-3,10-9-6,3-16-5,8-10 2,-4-10-2,-8-6-2,-6-4-39,-16-7-126,-15-5-216</inkml:trace>
  <inkml:trace contextRef="#ctx0" brushRef="#br0" timeOffset="40678.34">10001 6296 200,'0'0'58,"0"0"-4,0 0 70,0 0-44,0 0 25,0 0 11,-11-14-24,8 14-22,3 0-24,0 0-35,0 14 6,0 4 26,0 1-5,12-6-8,3-3-3,6-3-8,1-7-1,5 0-8,7-3 5,-2-16-4,4-6-8,-4-3-2,-3-2 2,-11 4-1,-7 0 2,-9 2 2,-2 4-1,0 0 3,-11 3-5,-12 8-1,-1 3 2,-6 6-3,-1 0-1,-4 0-2,-3 10 2,2 12-3,3 7 2,6 10 0,3 3 1,10 8 3,11 2 2,3-3 1,5-2-1,26-11 3,8-7 2,9-10 8,2-8-6,1-5 3,2-6-5,-8 0-5,-1-10-2,-10-11-3,-10 4-49,-7-5-128,-16-10-149,-1-8-441</inkml:trace>
  <inkml:trace contextRef="#ctx0" brushRef="#br0" timeOffset="40949.95">9917 5857 226,'0'0'583,"0"0"-550,0 0 25,0 0 15,0 0-49,0 0 25,149-20-20,-97 2-16,-11 4-13,-3 0 0,-7 4-158,-9 2-107,-3-2-278</inkml:trace>
  <inkml:trace contextRef="#ctx0" brushRef="#br0" timeOffset="41389.09">10425 5847 816,'0'0'37,"0"0"26,0 0-13,0 0-45,0 0 4,98-109 6,-76 63 11,-6 4 0,-5 0-8,-9 8 4,-2 6-6,0 7-4,-4 9-6,-12 1-2,1 11-4,-3 0-4,-3 0-11,4 12-10,3 4-22,1-1 23,11 0 9,2 1-13,0 4 15,4-1 8,19-2 2,8 1 3,7-4 0,2 2 2,0 7-1,-8-2 3,-9 4 16,-7 3 3,-11-4-10,-5 3 2,0-1 2,-7 6-5,-15-5 2,-3-1-8,3-6-1,4-8-5,7-4-20,4-8-61,4 0-7,3-12-93,0-23-248</inkml:trace>
  <inkml:trace contextRef="#ctx0" brushRef="#br0" timeOffset="41661.37">10883 5421 784,'0'0'66,"0"0"-61,0 0 14,30 104 61,-17-45 5,1 3-27,-3 3 6,3-6-21,-4-8-13,1-7-10,5-9-11,-1-12-2,4-9-4,-1-7 4,1-7-2,2 0-5,1-5-1,0-18-71,-4-7-95,-10-9-76,-8-1-351</inkml:trace>
  <inkml:trace contextRef="#ctx0" brushRef="#br0" timeOffset="41842.1">10942 5721 886,'0'0'66,"0"0"-61,0 0 59,133-36-1,-68 14-40,-2-2-17,-8 3-3,-12 9-3,-16 5-54,-20 7-134,-7 0-254</inkml:trace>
  <inkml:trace contextRef="#ctx0" brushRef="#br0" timeOffset="42357.29">9771 7064 796,'0'0'101,"0"0"-95,0 0 33,0 0 40,116 0 9,-18 0-22,23 0-19,17-10-12,14-6-4,10-2 3,10-2-10,1-2 6,2 0-19,-14-4 4,-19 3-5,-24 6 5,-33 2-2,-29 5-8,-27 3-4,-18 1-1,-7 3-1,-4 1-25,0 2-31,-11 0-54,-26 0-187,-19 16-177</inkml:trace>
  <inkml:trace contextRef="#ctx0" brushRef="#br0" timeOffset="42673.82">10050 7732 432,'0'0'362,"0"0"-353,0 0 25,0 0 78,0 0-10,147 17-19,-102-17-10,-3-5-22,-8-4-26,-8 2-18,-3 5-7,-3 0-32,0 0-105,-2-2-153,-5-2-216</inkml:trace>
  <inkml:trace contextRef="#ctx0" brushRef="#br0" timeOffset="43151.21">10706 7819 1067,'0'0'32,"0"0"-29,0 0 48,0 0-29,0 0-17,131-97 3,-97 57 8,-3-4 11,-7-4-2,-4 4-8,-9 1 4,-11 10-6,0 7-5,0 7-6,-11 9-2,-4 4-2,-7 6-3,-1 0-7,1 0-9,0 11 0,6 6 15,10 1 0,3 5-2,3 2-6,9 1 3,29-2 4,11 1 5,3-6-1,-2-1 2,-2-1 0,-17-4 4,-9 4 9,-9 1 5,-13 5-4,0 3 4,0 6 3,-29 3-1,-4-1-15,-7-1 0,-4-4-6,4 0 1,4-5-1,7-4-25,6-2-125,11-12-139,6-6-435</inkml:trace>
  <inkml:trace contextRef="#ctx0" brushRef="#br0" timeOffset="44382.26">12616 6607 762,'0'0'122,"0"0"-112,0 0 17,0 0 41,0 0-27,0 0 19,118 0 10,-66 0-11,1-6-9,0-3-14,-7 6-9,-13-1-7,-13 2-10,-10 2-6,-5-2-2,-3 2 6,-2 0-2,0 0 10,0 0 1,-24 0-5,-12 0-8,-12 0-3,-4 2 0,-10 5 0,-8 2-1,-6-1 0,8-2 3,6 0-3,19-1 0,22-4 2,14-1-2,7 0-6,23 0-5,31 0-5,17 2-14,12-2-112,-13 0-339</inkml:trace>
  <inkml:trace contextRef="#ctx0" brushRef="#br0" timeOffset="46146.11">14112 6097 416,'0'0'75,"0"0"-41,0 0 61,0 0-19,0 0-20,0 0 8,0 0 21,0-1 10,0 1-8,0 0-7,-7 0-35,-13 5-21,-4 14-18,-7 6-2,0 14 6,2 9-2,4 12 3,4 8-4,12 0 2,9 3-1,0-9-2,20-8-1,17-10 0,3-12-1,7-10-1,-1-11-3,-3-4-1,-5-7-7,-8 2-77,-7 0-109,-10-2-167</inkml:trace>
  <inkml:trace contextRef="#ctx0" brushRef="#br0" timeOffset="46633.98">14261 6414 92,'0'0'184,"0"0"-178,0 0-5,0 0 1,0 0 12,0 0 65,12-3 55,-9 3-3,7-2-9,0 2-35,9 0-2,3 0-10,5 0-25,4 0-8,3 0-7,1 0-5,1-6-10,-5-2-11,-5 2-4,-3-1-5,-6 4-4,-3 1-57,2-1-88,-7 1-83,2-5-192</inkml:trace>
  <inkml:trace contextRef="#ctx0" brushRef="#br0" timeOffset="47129.21">14863 6302 141,'0'0'688,"0"0"-664,0 0 21,0 0 23,0 0-56,0 0-3,67-36 9,-49 19-2,5-3-10,-2-6 8,-1 3-3,3-1-1,-4 1 0,-2 3-3,-2 3-1,-2 5-1,-6 2 0,-4 3 4,0 4-1,-3 1 1,0 2 10,0 0 14,0 0-4,0 0-11,0 0-14,0 5-3,0 20 6,3 5 9,2 2-1,1 5-6,3-2 1,-2 3-1,1-4-2,0-4-3,-4-2-1,0-5-1,-2-2 2,1 0-4,-3-5 0,0 0-1,0-4-8,0-3-39,0 2-77,0-1-52,0-2 11,0 0-58,0-4-39</inkml:trace>
  <inkml:trace contextRef="#ctx0" brushRef="#br0" timeOffset="47377.2">15033 6617 556,'0'0'106,"0"0"-8,0 0 35,0 0-69,0 0 31,0 0-24,127 12-10,-77-12-20,0 0-15,-3 0 5,-11-5-17,-7-2-5,-12 3-8,-8 2-1,-6 0-6,-3-3-53,0-4-60,0-5-130,0-6-79</inkml:trace>
  <inkml:trace contextRef="#ctx0" brushRef="#br0" timeOffset="47691.32">15343 6122 219,'0'0'761,"0"0"-754,0 0 7,158-26 60,-98 58-9,-6 11-11,-6 15-12,-17 9-10,-13 7-5,-18 5-7,0-3-3,-13-2 0,-14-8-6,3-7 8,1-12-2,1-6-2,2-9 1,2-8-8,3-6 3,3-2-9,-1-6-1,3 2-2,0-4-37,1-2-75,7-4-276</inkml:trace>
  <inkml:trace contextRef="#ctx0" brushRef="#br0" timeOffset="48494.2">16742 6471 665,'0'0'355,"0"0"-332,0 0 12,0 0 13,102-111-37,-61 67-5,-7 3-3,-10 2 0,-9 6 4,-10 1-5,-5 9 4,0 7 0,-13 4 5,-14 8-6,-4 4-5,-9 0 3,-3 8 1,3 16 5,3 2 0,8 6 4,4 6 0,9 5-2,9 4 3,7 3 2,0 1 3,23-10-3,10-2 2,7-11-8,12-6 2,1-6 0,3-14-3,1-2 2,-5 0-3,-7-17-6,-7 4 0,-16-6-2,-9 5-42,-9-7-101,-4-6-124,0-3-183</inkml:trace>
  <inkml:trace contextRef="#ctx0" brushRef="#br0" timeOffset="48735.52">16439 5819 918,'0'0'22,"0"0"-22,0 0 16,0 0 49,0 0-8,158-16-32,-100 6-7,-4-1-18,-8 4-5,-9-1-176,-10-2-195</inkml:trace>
  <inkml:trace contextRef="#ctx0" brushRef="#br0" timeOffset="49153.9">17041 5773 821,'0'0'7,"0"0"5,75-116 48,-45 72-38,-6 2-5,-8 3 11,-9 13-10,-7 8 11,0 9 18,-7 6-21,-17 3-26,-3 0 0,-1 3-5,4 10 2,7 3 2,5 4-3,8-2-8,4 0-4,0 1 3,8-6-10,17 4 14,8 1 9,6-3 1,1 5 0,0-1 1,-3 0-1,-4 3 18,-12 1 4,-7 3 7,-14 4-13,0 4 1,0 2-2,-20-2-11,1-6-3,2-6-2,3-7 0,6-10-68,1-3-67,3-2-11,4-6-76</inkml:trace>
  <inkml:trace contextRef="#ctx0" brushRef="#br0" timeOffset="49417.88">17458 5404 950,'0'0'71,"0"0"-70,0 0 64,0 0 9,34 141-25,-19-76-20,-3 0-3,0-2-6,1-12-1,1-9-9,1-10-9,4-9 5,-3-6-5,1-7-1,3-10-15,2 0-18,3-8-73,-3-20-94,-11-7-150</inkml:trace>
  <inkml:trace contextRef="#ctx0" brushRef="#br0" timeOffset="49613.3">17544 5664 868,'0'0'110,"0"0"-107,0 0 36,119-23 24,-61 4-33,0 1-16,-7 2-10,-11 9-4,-17 2-15,-17 5-156,-6 0-140,-25 5-262</inkml:trace>
  <inkml:trace contextRef="#ctx0" brushRef="#br0" timeOffset="50015.19">16565 7031 1025,'0'0'61,"0"0"-47,0 0 19,201 1 51,-93-1-45,12 0-9,12-1 5,4-19-4,4 1-16,0-11 2,-1-2 1,-4 0-8,-11-5-2,-18 10-5,-25 7-3,-28 8 0,-29 10-12,-17 2-43,-7 0-72,-15 12-118,-30 12 17</inkml:trace>
  <inkml:trace contextRef="#ctx0" brushRef="#br0" timeOffset="50554.62">16979 8104 787,'0'0'29,"0"0"-25,0 0 98,0 0-4,0 0-47,0 0-16,145-121 8,-114 74-29,-9 1-4,-8 9-7,-10 4-2,-4 9-1,0 6 0,-9 6-5,-7 2-6,-1 6-7,-1 4 2,2 0 7,1 0-15,4 0 3,8 12 15,3 5-1,0-3-3,3 1 8,18 2 2,8-2 0,9 1 3,1-2-2,-4 2 1,-4 0 3,-9-2 8,-6 3 6,-7-2 12,-6 2 4,-3 1-8,0 3 6,-8 2-10,-12-1-10,-2 0-6,2-5-4,2-4-3,5-5-5,4-6-53,3-2-51,-2-2-56,6-24-72,2-16-201</inkml:trace>
  <inkml:trace contextRef="#ctx0" brushRef="#br0" timeOffset="51230.93">17540 7299 936,'0'0'27,"0"0"-17,0 0 1,0 0-1,0 0-2,0 0-1,0 101 1,-6-88-4,-9-6 3,-5-4 0,5-3 3,2 0-5,1 0 1,8-10-1,2-8 6,2-2-10,0-4-1,10-2 0,7 3-1,2 0 3,5 2-2,-5 10 0,-2 0 4,3 8-4,-7 3 2,0 0 0,1 0-1,-4 5 0,1 13 9,1 1 5,-1 5 13,0 2-4,-2 3 2,-3 6-4,-3-1 9,-3 4-12,0 0-4,0 2-3,-15 0-7,-6-1 4,4-7-9,-3-11 2,6-6 1,3-12-3,4-3 5,1 0 0,4 0-2,2-9-3,0-5 0,0 4-2,17-1 1,8 4 1,6 0 1,9 1 2,5 3-2,1-1 10,8 0 1,-3-6 9,-2-2-1,0-8 4,-9-6 5,-4 0-3,-7-1-2,-13 1-10,-2 0 0,-6-2-9,-4-2-4,-1 0-2,-3 2 0,0 2-41,0 4-51,0-5-271</inkml:trace>
  <inkml:trace contextRef="#ctx0" brushRef="#br0" timeOffset="53144.02">7643 5631 176,'0'0'53,"0"0"-15,0 0 20,0 0 26,0 0 0,0 0 6,0-21-3,0 19 3,0 0-20,0 2-3,0 0 2,0 0-5,0 0 6,0-2-13,0 2-11,0-1-9,-5-2-15,-3 3-5,-4 0-10,1 0 3,-7 0-4,-1 0-4,-4 4 4,-6 9-4,0 4-1,-4 2 1,-1 1 4,-1-1-2,-1 6 5,0-1-4,0 2 2,1 0-6,4 2 7,2-4-7,3 5 4,10-3-3,-3 3 1,4 3-2,1 2 3,1 5-3,-1 2 2,4 6 2,-6 7-1,1 4 6,-2 4-2,5 7 0,1-2-5,2 6-1,8 0 4,1 4-3,0 8 0,0 4 2,8 3 2,9-2-4,3-5 3,5 1-4,6 2 6,5 2-5,1-1 0,5-2 3,3-3-1,2-1 0,0-4-1,-3 4-3,0-1 1,1 2-1,0-4 3,-1-8-4,-1-6 2,-1-5-1,0-11-1,3-8 1,-3-11 0,-3-6 1,-4-13 1,-8-4-1,-4-8 0,-4 0 0,-8 0-2,1-2-3,-8-9-37,-2-4-58,-2-13-302</inkml:trace>
  <inkml:trace contextRef="#ctx0" brushRef="#br0" timeOffset="54137.91">18376 5166 833,'0'0'41,"0"0"0,0 0 74,0 0-80,0 0-25,0 0 9,132 81 33,-72-24 4,0 7-21,5 10-11,-1 4-4,-4 5-5,-3 6-2,-7 3-9,-7 7 3,-8 3 4,-6-1 1,-2 4-3,-6 4-2,-3 7 6,-10 5-6,-5 5 0,-3 2 1,-3-5 0,-28-12 8,-12-9 0,-9-18 1,-4-6 7,-5-7-3,6-11-8,5-15-1,10-13-2,9-8-5,6-12-2,10-4-2,4-6-1,6-2-6,3 0-35,2 0-56,0 0-212,0 0-518</inkml:trace>
  <inkml:trace contextRef="#ctx0" brushRef="#br0" timeOffset="54746.18">18824 8318 942,'0'0'113,"0"0"-95,0 0 123,0 0-98,0 0-42,0 0 6,38-55-3,-9 30-4,0-6 3,-4 3-1,-3 6 1,-6 1 4,-5 9 0,-5 5 5,-4 3 11,-2 4-7,0 0-1,0 0-4,0 0-1,3 0-10,4 16 3,-1 11 10,0 2 4,3 5-8,-1 4 2,-4 3-4,1 3-3,-3 0-4,-2-3 6,2-3-6,-2-4-4,0-7-1,0-5-30,0-4-27,0-4-70,0-5-76,0-4-40,0-5-71</inkml:trace>
  <inkml:trace contextRef="#ctx0" brushRef="#br0" timeOffset="54980.09">18931 8712 522,'0'0'152,"0"0"-93,0 0 54,0 0-32,0 0-6,0 0 9,98-16-19,-62 5-17,2-3-5,2 0 0,2-3-8,-3-3-1,-4 3-15,-10 3-8,-6-1-11,-6 5 0,-5 1-44,-4-3-76,-4-9-219,0-7-514</inkml:trace>
  <inkml:trace contextRef="#ctx0" brushRef="#br0" timeOffset="55961.23">19270 4480 753,'0'0'22,"0"0"30,0 0 79,0 0-72,0 0-31,0 0-8,0-19-11,0 25-3,-7 10 9,-5 7 15,-9-5-10,1 0-1,0-5-12,0-6 7,5-2-8,5-2-3,2-3 7,3 0-7,1 0 9,2 0-1,2-8-4,0-8-7,0-1 0,6-3 0,14 4-1,0 1-1,5 0 3,-3 8-2,0-1 1,2 8-2,-1 0-3,-2 0 5,-2 3-2,-3 13-3,-5 6 4,-3 6-2,-5 7 1,-3 3 2,0 4 1,0 0 3,-11 1-3,-12 1 4,0 0-2,-6-3 0,0-3-3,-1-6 1,1-6 1,7-6 1,6-9-3,7-5 1,3-6 7,4 0-1,-3-3 5,3-14-5,2 3-6,0 1-1,4 4-1,16 2 0,9 5-4,9 2 2,4 0 3,6 2 0,0 12 2,-3-3-2,-1 1 9,1-6 3,-3-4 29,-8-2 3,-6 0-3,-8 0-9,-8-11-14,-1-4 1,-4-9-11,-5 2-4,1-2-3,-1 4-1,1 3-16,11 5-40,11 5-93,13 3-231,4 4-399</inkml:trace>
  <inkml:trace contextRef="#ctx0" brushRef="#br0" timeOffset="56943.02">20617 4768 1239,'0'0'11,"0"0"-7,0 0 0,0 0 6,0 0-5,155-34-4,-81 34 0,4 0 3,2 0-3,-4 0 0,-11 0 0,-9 0 4,-14 0-1,-13 0 5,-7 0 10,-11 0-3,-3 0 4,-7 0 5,-1 0-8,0 0-6,0 0-4,0 0-4,0 0 2,0 0-1,0 0 3,0 6-6,3 6 0,-3 6 3,4 4 1,-1 10 0,3 4 6,0 4-5,0 10 5,-4 7-1,2 9-6,0 6 0,1 4 0,1 5 4,-2-5-1,3 2-2,0-2 0,0 7-3,1-3 7,2 4-7,-2 2 6,-1-5-3,0 2-5,0-1 5,0 5-3,1-1 2,-1-2-1,0-2 2,3-1 0,-3-5 2,2 12-4,-2 1 0,2 1 2,-2 6-4,-3-6 1,3 4-1,-2 2 2,-1 3 0,-2-1 0,0-2-1,-2 1 4,0-8-2,0-6 0,0-5-2,0-1 2,5-3-2,-5-2 2,2-2 3,-2-1-1,0-3 1,0-3-1,0-3 2,0-4-5,0-10 0,0-15 2,0-11-1,-7-8 0,-1-5 1,0-2 1,-5 1 1,-7-2 4,-7 3-7,-11-2 2,-12 5-4,-6 4-1,-2-2-2,-2 2 3,-1 1 2,3 1 1,2-4 2,7-5 1,9-3 0,7-4-8,6 0 1,3 0-1,8 0-4,4 0-41,6 0-16,2 0-10,-1-11-25,-3-5-95,-2-15-470</inkml:trace>
  <inkml:trace contextRef="#ctx0" brushRef="#br0" timeOffset="65721.05">686 10732 413,'0'0'484,"0"0"-460,0 0 21,0 0 70,0 0-71,0 0-26,0 0-16,0 0 13,22 3 67,16-3-17,2 0-13,0 0-13,-2 0-10,-5 0-4,-6-5-10,-7 1-10,-4 2 1,-5 0-5,-4 0-1,-5 2-23,0 0-51,-2 0-92,0 0-187,-24 6-222</inkml:trace>
  <inkml:trace contextRef="#ctx0" brushRef="#br0" timeOffset="65899.13">557 11119 991,'0'0'106,"0"0"-101,0 0 43,0 0 57,145-30-85,-90 12-14,-8 8-6,-12 1-3,-12 4-158,-12 1-245</inkml:trace>
  <inkml:trace contextRef="#ctx0" brushRef="#br0" timeOffset="66260.97">1724 10372 1314,'0'0'32,"0"0"-29,0 0 12,0 0-9,0 0-4,0 121 18,0-80 7,0-6-10,0-3-5,2 0-7,-2-1-1,0-1-3,0 2-1,0-2-14,-2 2-36,-6-4-52,-1 2-88,-3-8-126,1-4-168</inkml:trace>
  <inkml:trace contextRef="#ctx0" brushRef="#br0" timeOffset="66573.97">1151 11301 881,'0'0'348,"0"0"-348,0 0 6,137 0 25,-26 0-6,26 0-14,16-1 9,14-3 7,7-5 0,0-3 3,-12-3-16,-21-6 3,-23 3-6,-24 0 1,-26 2-1,-20 0-9,-19 6 3,-14 0-5,-5 2-1,-10 7-41,0 1-52,-30 0-266,-28 0-537</inkml:trace>
  <inkml:trace contextRef="#ctx0" brushRef="#br0" timeOffset="66934.56">675 12184 834,'0'0'313,"0"0"-310,0 0 11,0 0 74,-2 126-61,12-88 4,-3-3 0,3-4-16,-8-2-7,-1-4-5,-1-3 0,0-1-3,0-7-26,3-2-76,1-11-145,7-1-124</inkml:trace>
  <inkml:trace contextRef="#ctx0" brushRef="#br0" timeOffset="67145.06">1252 12412 1121,'0'0'197,"0"0"-197,0 0 0,0 0-1,121-48-2,-78 35-103,-5 2-134,-3 1-217</inkml:trace>
  <inkml:trace contextRef="#ctx0" brushRef="#br0" timeOffset="67511.67">1717 12374 992,'0'0'106,"0"0"-103,0 0 64,123-98-40,-87 64-22,-11 1-1,-9 1 0,-10 2 1,-6 0 2,0 0 1,-6 9 3,-21 6 14,-2 7 7,-5 8-10,3 0-13,0 14 1,2 18-1,4 8-2,9 7-3,3 1 3,8 0-3,5-2 2,0-8 1,10-6-3,14-6 4,5-8 1,8-7 9,13-8 2,5-3-7,-1 0-6,-5-3-1,-9-14-6,-13-5-5,-10-2-36,-5-5-57,-10-4-128,-2-5-181</inkml:trace>
  <inkml:trace contextRef="#ctx0" brushRef="#br0" timeOffset="67752.76">1425 11823 1010,'0'0'48,"0"0"-44,0 0 99,150-40-65,-108 32-30,-4 1 9,-11 2-9,-12 0-8,-5 1-47,-8-2-140,-2-5-169</inkml:trace>
  <inkml:trace contextRef="#ctx0" brushRef="#br0" timeOffset="68425.11">2023 11462 819,'0'0'176,"0"0"-169,0 0-2,0 0 22,0 0-24,0 0 3,-6 20-2,-13-12 5,2-4-4,1-4 3,3 0 6,1 0 12,4 0 1,3 0-1,3 0-5,2-9-12,0-2-7,0-1-2,5 0 0,13 1-1,-1 4 1,3-2 0,-2 4 0,0-1 0,0 4-1,-3 2-1,4 0 1,-7 0-2,2 4 3,-4 9 2,-1 8 1,-2 5 2,-4 4 7,-3 4 6,0 0-5,-7 4-5,-10 0 7,-2-6-4,-3-2-5,2-11 0,2-5 4,-4-4 5,0-5 0,4 0-6,1-5 0,7 0-8,4 0 5,3 0 0,3-5 0,0-2-3,0-1-2,3 0 3,7-2-1,4 2 0,7 5-3,-4 3 4,3 0 1,2 0 1,-4 0 4,5 8-5,-6-1 0,0 1-4,-1 2 0,-2-1-1,-1 0 0,-1 2-10,-3 0-42,-3 4-104,4 4-176,-6-6-288</inkml:trace>
  <inkml:trace contextRef="#ctx0" brushRef="#br0" timeOffset="68801.7">2370 11829 520,'0'0'570,"0"0"-561,40-117 18,-10 67 17,-3 2-40,2 3-2,-15 8 7,-9 11 26,-2 10 4,-3 4-7,0 6-6,-11 2-5,-7 4-20,-6 0-1,4 0-1,11 0-3,-1 0 2,10 4-2,0 9-3,0-1 3,6 5 2,17 3 1,11 1 1,4-1 1,2-5 3,-9-1-1,-8-4 7,-10 2 5,-11 0-3,-2 6-1,0 8 1,-31 6 0,-5 5-7,-8-1-5,3-6-8,6-7-76,8-3-208,2-13-374</inkml:trace>
  <inkml:trace contextRef="#ctx0" brushRef="#br0" timeOffset="71493.78">5394 10805 286,'0'0'246,"0"0"-197,0 0 47,0 0 18,0 0-49,0 0 10,0 0 8,-7 0-17,7 0-14,13 0-7,12-15-7,2-3-16,3-5-11,-2 0 0,-6-2-6,-2 1-3,-4 4 0,-2 5-1,-4 6 3,-3 5-4,-5 4 2,-1 0 4,-1 0-6,3 0-3,-1 0-2,1 11 4,-1 9 1,2 12 0,6 6 0,-4 6 5,4 1 0,-2 4 2,-3-3 0,-1-2 2,-2 1-1,-2-7-4,0-4-1,0-6-2,0-6 1,0 0-2,0-8-2,0 0-42,0-7-82,0 0-56,0-5-46,-4-2-113</inkml:trace>
  <inkml:trace contextRef="#ctx0" brushRef="#br0" timeOffset="71781.09">5381 11277 857,'0'0'45,"0"0"10,0 0 7,0 0-53,0 0 22,124 0 36,-70 0-9,1 0-9,-8-2-17,-6 0-6,-9 1-13,-7 1-12,-9-3 1,-5 3-2,0 0-6,-5 0-86,4-4-120,-2-4-100</inkml:trace>
  <inkml:trace contextRef="#ctx0" brushRef="#br0" timeOffset="71953.86">6100 11099 1071,'0'0'13,"0"0"-13,0 0 0,0 0-47,0 0-143,0 0-174</inkml:trace>
  <inkml:trace contextRef="#ctx0" brushRef="#br0" timeOffset="72423.66">6566 11064 623,'0'0'213,"0"0"-209,0 0 64,0 0 20,132-7-59,-97-11 4,-4-3 9,0-4 0,-9-1-6,-3-2-8,-10 1-15,-7 0 3,-2 2 2,0 4-12,-2 4-2,-18 5 3,-2 7-5,-7 5-2,-2 0-1,-4 2-3,7 19 4,-4 5-1,6 8 1,4 6 0,4 4 1,9 2 2,9 0 0,0-7-1,0-6 1,18-6 1,11-5 0,5-7 4,10-10 11,3-5 15,-1 0-18,0-8-3,-7-14-7,-12 0-6,-10 0 0,-9 1-44,-8-8-91,0 3-150,-12 0-178</inkml:trace>
  <inkml:trace contextRef="#ctx0" brushRef="#br0" timeOffset="72702.96">6448 10596 961,'0'0'36,"0"0"-1,0 0 62,0 0-86,0 0 0,0 0 9,131-39-5,-95 28-9,-3 2-6,-5 1-6,-2 4-136,-3-4-118,-7-2-226</inkml:trace>
  <inkml:trace contextRef="#ctx0" brushRef="#br0" timeOffset="73151.66">6963 10580 902,'0'0'67,"0"0"-57,0 0 86,0 0-55,0 0-32,129-75 1,-100 39 7,-4-8 2,-8 0 8,-5-6 1,-3 8-10,-9 6-9,0 9-5,0 9 2,-7 8 1,-13 6-3,-5 4-4,3 0-6,0 13 2,11 1-1,6-2-1,5 2 3,0 2-2,9 0 2,20 2 3,7-1 0,8-3 2,10 5 0,-3 1-1,-4 2-1,-4 4 4,-12-2 0,-10 1 12,-11 0-3,-8 3-2,-2 1 13,-12 3-4,-19 0-8,-11 1-9,-3 0-1,1-6 1,-2-2-3,9-9-77,11-11-208,12-5-357</inkml:trace>
  <inkml:trace contextRef="#ctx0" brushRef="#br0" timeOffset="73699.14">5701 11895 637,'0'0'150,"0"0"-142,0 0 99,0 0-31,0 0-57,0 0 38,142-26 21,-42 12-18,21-7-14,12 6-25,11-6-2,3 3-1,5 6-3,-3 2 2,-8 0 2,-8 2-4,-12 1-4,-14-5 9,-18 1 4,-18-1-7,-19-2-9,-19 6-3,-19 4-4,-5 3-1,-9 1-1,0 0-47,-12 0-64,-28 5-216,-18 15-203</inkml:trace>
  <inkml:trace contextRef="#ctx0" brushRef="#br0" timeOffset="74031">6193 12479 753,'0'0'19,"0"0"-16,0 0 40,0 0 39,0 0 2,0 0 14,153 20-11,-107-20-12,-3 0-34,4 0-10,-14 0-12,-2-5-13,-6 1-6,-5-1-3,0 0-71,-2 0-196,-7-3-184</inkml:trace>
  <inkml:trace contextRef="#ctx0" brushRef="#br0" timeOffset="74545.08">6930 12619 1053,'0'0'92,"0"0"-90,0 0 50,0 0-25,102-118-27,-73 74 5,0-7-2,-4 3-2,-8 4 10,-7 6 1,-8 12 2,-2 4-4,0 8 1,-10 6-3,-11 3-2,-4 5-6,4 0-2,0 11 0,3 7-2,7 2 1,3 0 2,8 3 1,0-4 0,14 1 0,15 2 0,9-4 2,9 0 4,6 1 7,5-4 8,-8 5-5,-9-2-4,-11 3 3,-17 2 0,-10 6-1,-3 2 9,-23 4 4,-15 1 3,-9-2-14,5-5-5,-1-8-2,6-3-4,3-6-1,7 0-4,10-5 0,3-2-31,6-5-50,1 0-119,-3-20-439</inkml:trace>
  <inkml:trace contextRef="#ctx0" brushRef="#br0" timeOffset="79122.07">8226 11129 304,'0'0'161,"0"0"-118,0 0 57,0 0 14,0 0-36,0 0-26,-8-2-1,8 2 2,0 0-28,15 0-17,19 0 5,8-2 20,8-1 4,0-4-2,4-1-3,-5-2 0,-8 0 10,-6 1-16,-15 6-15,-9-1-7,-6 0-2,-5 4 0,0 0-2,0 0-14,0 0-93,0-3-70,0-6-137</inkml:trace>
  <inkml:trace contextRef="#ctx0" brushRef="#br0" timeOffset="79593.03">9134 10897 350,'0'0'250,"0"0"-179,0 0 84,0 0-70,0 0-45,0 0 12,0-3 4,-2 15-27,-11 18-13,-8 9 13,6 9 2,1 0-1,6 3 3,8-5-13,0-5-4,0-4-12,20-11 3,6-9-3,6-9 1,8-8-1,4 0 1,5-24 4,-5-9-7,-7-2 1,-11-7 1,-10-2 0,-9-2 0,-7 0 12,-9 4 1,-29 7-8,-7 10-2,-9 10 3,2 7-7,2 8 0,8 0-3,9 8-2,17 17-18,14-2-99,2-2-202,35-11-266</inkml:trace>
  <inkml:trace contextRef="#ctx0" brushRef="#br0" timeOffset="80599.39">10035 11240 801,'0'0'89,"0"0"-70,0 0 35,0 0-16,0 0 36,131 0-6,-71 0 10,10-9-26,-8-5-7,-6 2-9,-12 1-8,-15 6-9,-10 1-11,-11 1-5,-6 3-3,1 0-2,-3-2-26,0-1-77,0-6-243</inkml:trace>
  <inkml:trace contextRef="#ctx0" brushRef="#br0" timeOffset="82271.49">11580 11185 714,'0'0'100,"0"0"-97,0 0 16,0 0 23,0 0-20,0 0 38,10 6 4,11-6-10,6 0-1,4-16-2,2-8-20,-2-5-16,-2-3-4,-10 3-4,-9 3-1,-5-1 0,-5 4 1,0 5 0,-7 1-4,-13 6-1,-7 2-1,-2 7-2,-2 2 1,2 0-2,-2 4-1,2 14 3,1 11-1,3 9-1,2 4 0,7 6 2,8 0-1,8 2 1,0-4-2,4-5 2,21-10 0,10-11 0,8-8 2,3-7 6,6-5-2,-4 0 1,-3-5 1,-5-11-7,-13 0 1,-6 3-2,-13-1-11,-6-1-95,-2-3-86,0-5-83,-6-2-198</inkml:trace>
  <inkml:trace contextRef="#ctx0" brushRef="#br0" timeOffset="82638.71">11370 10703 599,'0'0'112,"0"0"1,0 0-26,0 0-61,0 0 16,0 0 19,100-34-4,-51 27 16,3-5-4,-10 4-34,-9 2-17,-8 3-14,-10 1-2,-3 0-2,-4 2 0,-1 0-16,3 0-94,-2 0-80,1 0-78,-5 0-191</inkml:trace>
  <inkml:trace contextRef="#ctx0" brushRef="#br0" timeOffset="83208.05">11905 10703 407,'0'0'133,"0"0"-14,0 0 16,0 0-52,0 0-33,0 0 3,107-120-16,-80 79-17,-5-4-1,3 3-3,-8 5 6,-2 4 0,-5 5-4,-6 4-6,-4 7 8,0 2-4,0 5-12,-6 1 5,-5 4-6,-5 3-2,3 2 0,-6 0-1,5 0-5,0 6 5,5 6-2,9 2-1,0 0 0,0 0 1,0 0 1,11 0 1,11-3-1,7 4-1,5-1 2,1 1 1,1-1 1,-1 1-3,-6 3 3,-6 0 0,-11-2 3,-9 2-3,-3 7 4,0 1 14,-24 5 14,-9-1-13,-3-2-11,0-3-10,5-4 4,7-4-3,4 1-1,11 0-49,7 0-205,2 4-192</inkml:trace>
  <inkml:trace contextRef="#ctx0" brushRef="#br0" timeOffset="83687.05">11564 11789 835,'0'0'68,"0"0"-62,0 0 128,0 0-87,0 0-35,0 0 57,152 0 1,-58 0-41,10-14-6,10-5 12,4-2-13,-3-4 5,1 5-5,-6-3 0,-6 0-8,-8 1-1,-20-4-1,-13 5 0,-21 1-6,-18 11 0,-12 6-6,-8 0 0,-4 3-2,0 0-35,-13 3-27,-27 26-142,-16 9-185</inkml:trace>
  <inkml:trace contextRef="#ctx0" brushRef="#br0" timeOffset="84250.79">11917 12784 808,'0'0'23,"0"0"-20,0 0 68,0 0-24,0 0-6,111-123 6,-78 65-9,-6-4-1,-10 1-10,-7 11 14,-8 10-14,-2 14-13,-2 10-6,-16 8-4,-5 7-4,-4 1-5,4 0 0,0 7-2,3 10-4,9 0 6,8 0 1,3 2 2,0-1-1,5 3-1,24-1 3,9-3 2,9-1-1,-1-6 0,2-2 1,-4 1 1,-11-1-1,-6 6 0,-12 2 1,-6 4-1,-9 2 9,0 4 10,0 1-1,-9 0 2,-6-3-12,-6-2-5,0-5-3,3-3 0,0-5-1,2-9-22,1 0-66,3 0-72,2-26-84,3-8-268</inkml:trace>
  <inkml:trace contextRef="#ctx0" brushRef="#br0" timeOffset="84971.46">12491 11887 801,'0'0'35,"0"0"-32,0 0 4,0 0 2,0 0-5,0 0 18,-2 70 0,-9-62 14,0-6 26,-2 0-25,1-2-8,-1 0-3,2 0 7,2 0-13,2 0-4,4-5-8,3-4 7,0 1-4,0 0-11,0-1-1,5-3 0,14-1 1,2 3 2,-1 2-1,5 4-1,0 4 3,-6 0 0,2 0-2,-5 18 1,-5 4 0,-1 2 2,-3 5 4,-2 3-3,-5-5 0,0 4 10,0-4-10,0 3 3,-12-3 7,-7-4-10,-4-2-2,1-6 0,5-2-1,-4-7 0,7-6 3,3 0-3,6 0 3,4 0-3,1 0 1,0 0 1,0-2-3,13-6-1,15-2-1,6 2 1,7 2 1,3-1 1,1 2 8,-3-4 2,-4-1 3,-3-3 10,-3-8-1,-3 0-5,-8-2-3,-4 6-4,-8-3-5,-5 6-5,-2-5-1,-2 1-1,0-3-46,0-5-78,0-9-287</inkml:trace>
  <inkml:trace contextRef="#ctx0" brushRef="#br0" timeOffset="86687.03">11350 10291 458,'0'0'91,"0"0"35,0 0-14,0 0-33,0 0 13,0 0 8,0-18-49,0 18-6,0 0-10,-7 0-13,-4 0-7,-3 6 1,2 6 0,-2 6-6,-4 8 2,-2 4 2,1 10-3,-2 4 3,5 9 1,1 5-3,3 6-1,4 6-1,1 3 0,5 6 0,2 3-1,0 5 2,0 3-2,0 6-1,9 3 3,2 6-5,2 12 1,3 5-1,2 2-4,0-1 0,1-4 0,6-3-1,2 0-1,6-7 0,7-5 0,5-11 1,7-7 0,3-8 3,3-13 6,2-7 3,0-5-1,-7-9-5,-5-10 3,-10-10-2,-14-8-3,-9-10 0,-5-2-4,-10-3-1,0-1 2,0 0-2,0 0-12,0-15-46,0-25-167,-10-21-577</inkml:trace>
  <inkml:trace contextRef="#ctx0" brushRef="#br0" timeOffset="89291.89">13241 11127 123,'0'0'253,"0"0"-155,0 0-19,0 0 32,0 0-23,0 0-20,0 0-5,-19-5-4,19 5 0,0 0-9,0 0-19,0 0-6,23 0 26,6 0 1,7 5-8,8-1-17,5-2-6,7-2 0,0 0 0,0-8 2,-4-10-4,-6 0 6,-13 2-6,-14 7-8,-9 4-2,-8 3-5,-2 2-1,0 0 0,0 0-3,-9 0-37,-13 7-80,4 2-212,3-9-321</inkml:trace>
  <inkml:trace contextRef="#ctx0" brushRef="#br0" timeOffset="91923.03">14529 10712 439,'0'0'221,"0"0"-149,0 0 77,0 0-13,0 0-69,0 0 25,4-35-20,-4 35-24,0 0-11,0 0-19,0 0-5,0 5-7,2 11 1,6 8-2,0 6 8,3 8 0,1 2-7,-4 2 0,3 0-5,-1-6 0,-6-3 1,3-5-1,-5 0-1,-2-3 0,0 0 0,0-4-13,0 0-36,0-4-72,0-2-91,0-1-77,0-4-150</inkml:trace>
  <inkml:trace contextRef="#ctx0" brushRef="#br0" timeOffset="92283.64">14256 11430 738,'0'0'108,"0"0"-95,0 0 90,0 0-26,0 0-66,0 0 45,119 0 38,-43 0-36,18 0-16,6 0-10,13-12-4,8-6-12,-4-4 2,4-5 1,-14 1 0,-17 2-5,-17 4-1,-20 6-5,-19 4-6,-17 4-1,-7 4 2,-10 0-6,0 2-12,0 0-43,-18 10-49,-18 17-118,-13 0-137</inkml:trace>
  <inkml:trace contextRef="#ctx0" brushRef="#br0" timeOffset="92807.87">14589 12533 614,'0'0'431,"0"0"-418,0 0-7,0 0 102,0 0-82,143-97-18,-105 53 5,-7-6 6,-2 1-3,-10 3 4,-10 7-3,-6 8-5,-3 5 1,0 13 3,-9 1-6,-13 8-9,-3 4-1,2 0-7,4 9 2,3 7-13,5 0 10,9 3-1,2-5 3,0 2 5,17 2-1,12-1 2,8 2 1,4-1 0,6-2-1,2 0 1,-4 2 0,-5-1-1,-8 0 0,-13 3 1,-10 2 0,-9 4 2,0 5 5,-16-4 4,-13 1-1,6-7-8,0-7-1,4-5-2,9-6-1,-4-3-26,6 0-74,3-17-108,2-14-120</inkml:trace>
  <inkml:trace contextRef="#ctx0" brushRef="#br0" timeOffset="93474.95">15345 11552 843,'0'0'34,"0"0"-30,0 0 11,0 0-11,0 0 5,0 0 1,-19 30-3,2-23 4,-2-4-1,3 3 6,0-6 12,3 0 7,3 0-2,5-12-7,4-2-6,1-3-6,0 0-6,8-3-3,13 2-4,-1 0-1,5 4 4,-6 4-2,4 3 2,-3 7 6,-3 0-1,4 0-1,-6 7-6,-2 13 9,-4 6 1,-4 8-1,-5 3 7,0 2-3,0 7-1,-9 2 1,-13 0-2,-5-2-9,0-2 1,-4-7-3,5-7 3,-1-8-3,4-7-2,7-12 3,3-3 0,9 0 4,2 0 1,2-16-1,0 4-5,0 0-2,19 3 1,6 6 0,3 3 4,6 0 0,0 0 5,4 4 0,2 2 5,2-2 10,3-4-1,-5 0 3,-7 0-13,-6 0-3,-9-8-9,-8-2-1,-10-2-1,0-13-15,0-12-51,0-18-106,0-15-251</inkml:trace>
  <inkml:trace contextRef="#ctx0" brushRef="#br0" timeOffset="93878.95">15347 10467 874,'0'0'286,"0"0"-272,0 0-11,116-28 77,-41 58-49,10 20-7,2 16 7,0 18 1,-4 11-11,-3 13-3,-4 17 1,-12 14-5,-10 21-4,-18 18 1,-21 7 3,-15-5 1,0-4 5,-38-19 3,-11-19-3,-6-16 4,5-19-5,6-19 1,10-20-4,10-16-7,5-18-6,7-12-3,2-13 0,0-5-1,-6 0-50,3-25-39,-8-5-98,2-10-475</inkml:trace>
  <inkml:trace contextRef="#ctx0" brushRef="#br0" timeOffset="95367.99">5022 9733 503,'0'0'104,"0"0"14,0 0 13,0 0 2,0 0-40,0 0-24,0 0 2,-23-7-36,4 7-18,-4 0 1,-4 3 0,-4 10-3,-5-3-4,-6 7-4,-10 1 2,-8 5-1,-5 0 0,-1 2-4,1 0 2,3-1-4,6-5 2,5 1-2,6-6 4,7 0-1,7-3-3,2 1 4,7-3-2,4-4 1,3 2-1,10-3 1,3 2 1,0-2-6,0 2 4,-1 2-4,1 2 1,-5 10 1,2 8 3,1 10-2,2 14 3,2 15-2,-2 11 2,2 10 4,0 9-1,0-2 2,0 1-1,0-4-1,0 1 2,8 1 3,0 2-7,7 5-2,0 5 4,1 13-3,1 8-1,1 10 5,-1 6-4,-2 1 0,-1 1 0,-6-5-4,3-4 0,-4-11 1,0-16-2,0 0 1,-1-8 1,-2-3 0,3 1-1,-2 5 2,2-3-2,-5 2 0,-2-5-2,0-10 1,0-4 0,0-7-1,-2-14 1,-13-12 0,7-19 0,2-11 0,0-8 0,5-11-1,-1 3 0,2-2 0,0 6 0,0 3-2,13 2 1,14 1 0,6 2 1,7 0 1,5-4 0,-1-5-1,1-3 2,-8-2-1,-7-1-1,-10-2-1,-7 0-3,-6 1-22,-3-1-26,6 0-26,5-14-95,5-36-259</inkml:trace>
  <inkml:trace contextRef="#ctx0" brushRef="#br0" timeOffset="96177.63">5267 10405 195,'0'0'368,"0"0"-261,0 0 9,0 0-23,0 0-26,0 0-23,0 0 3,-48 16-18,38 24-5,-5 16 8,1 12 13,1 9 3,1 8-4,3 16-6,1 11-8,0 15-2,6 5-11,2 18 5,0 10-3,10 4-9,19 0 0,8-6 1,13-11-8,5-16 4,5-18 0,2-25 8,-2-13 2,-2-17 0,-5-10-7,-7-9 0,-8-10-1,-7-9-6,-11-8-2,-4-3-1,-8-6 0,-6-1-1,1 0-27,-3-2-32,0 0-69,0-12-303</inkml:trace>
  <inkml:trace contextRef="#ctx0" brushRef="#br0" timeOffset="97133.79">9254 10365 508,'0'0'247,"0"0"-132,0 0 25,0 0-35,0 0-46,0 0-29,0 0-20,16 4-2,21 30 11,11 18 26,10 20-12,7 20-2,5 17-2,2 14-8,-5 11 0,-8 10 0,-16 12-8,-13 9-5,-15 7-3,-10-1 3,-5-2 1,-12-9 8,-21-15-2,-7-10 12,-1-19-5,6-19 2,4-17-8,9-14 1,4-13-6,5-16-2,3-12-7,2-13 0,6-9 0,2-1-2,0-2-8,0 0-28,0-2-12,0-24-31,0-9-81,8-11-252,8-3-369</inkml:trace>
  <inkml:trace contextRef="#ctx0" brushRef="#br0" timeOffset="98886.97">7447 14540 355,'0'0'219,"0"0"-90,0 0-7,0 0-19,0 0-14,0 0-26,0 0 3,-16-36-26,16 36-19,0 2-11,0 21 1,0 10 2,0 5 12,14 12 1,-6-2-9,3 11-4,1 0 2,-1 2-3,2 1-8,-3-8 4,-2-4-4,-6-10-2,2-4-1,-4-10-1,3-12 0,2-3-1,-1-8-31,-2-3-34,0 0-52,-2 0-46,0 0-19,0-10-220</inkml:trace>
  <inkml:trace contextRef="#ctx0" brushRef="#br0" timeOffset="99136.84">7244 14979 489,'0'0'185,"0"0"-145,0 0 23,0 0 15,0 0 6,162-75-5,-104 54-10,0-4 6,-4 1-31,-5 1-7,-7 5-22,-9 4-11,-5 5-4,-6 0 0,-9 6-63,-1 3-149,-10 0-178</inkml:trace>
  <inkml:trace contextRef="#ctx0" brushRef="#br0" timeOffset="111745.76">9474 14626 275,'0'0'214,"0"0"-57,0 0-2,0 0-23,0 0-30,0 0-43,0 0-23,0 0-14,0-6-14,0 6-3,0 0-4,10 0 8,13 0 4,1 0 4,7-4 7,3-16-6,-5-1-6,-3-6-6,-6 1 0,-6 1-4,-5-1 0,-7 9 1,-2-1-1,0 0 1,0 5 0,-14 3-1,-5 3-2,-4 5 3,-6 2-3,-4 0-2,-3 9 1,1 9 0,2 8 0,3 6 1,3 5-3,7-2 2,7 2 1,4-1 0,9 2-5,0-1 5,0 4 1,20-3-1,7-13 0,8-1 0,3-9 6,5-3 1,1-7 2,-1-5 2,-3 0-2,-7 0-4,-8-5-2,-6-2-3,-7 1-25,-5-6-43,-5-7-88,-2-4-126,0-7-203</inkml:trace>
  <inkml:trace contextRef="#ctx0" brushRef="#br0" timeOffset="112071.46">9235 14149 271,'0'0'498,"0"0"-456,0 0-16,0 0 90,0 0-39,151-12-22,-102 4 21,-4 1-48,-12 4-22,-8 3-6,-8 0-49,-5 0-154,-3 0-104</inkml:trace>
  <inkml:trace contextRef="#ctx0" brushRef="#br0" timeOffset="112764.92">9843 13726 610,'0'0'68,"0"0"-53,0 0 22,0 0-25,0 0 6,0 0 28,3 28 8,-6-20-8,-12-3 4,3-2-10,-1-1 2,-1-2-25,4 0-7,5 0-2,-1 0 3,5 0 0,1 0-1,0-5 1,0-4-10,0-7 1,4 0-1,12 2-1,0 0 1,2 3 0,2 6-1,0-2 0,0 7 0,3-2 3,-4 2-1,4 0-2,-5 0 5,-3 9-1,-1 3-1,-3 3 10,-3 2 1,2 3 1,-6 1-12,-2 5 0,-2 6 5,0-3 3,0 3 3,-4 4-4,-12-5 3,-7 3-1,4-6-9,-4 0 1,3-10-1,5-4-1,-1-6 2,7-7 3,1-1-5,-4 0 2,7-1 6,1-16-10,4-1-4,0 3-4,0 3 8,21 4-2,3 6-3,5 2 4,2 0 1,0 2 1,-4 11 2,-1 4 3,-3-5 1,-1 2-3,-4 0 6,-2-4-10,-3 2 5,-1 2-5,-2-6-19,1 2-111,-3-6-195,-4-4-268</inkml:trace>
  <inkml:trace contextRef="#ctx0" brushRef="#br0" timeOffset="113193.75">10313 14119 1117,'0'0'22,"0"0"-15,0 0 33,106-140-24,-74 93-5,-2 1 18,-11 4-7,-9 3-12,-8 13 1,-2 5 3,0 7 5,-14 5-5,-7 6-14,-2 3-4,-2 0 3,3 12-4,2 6 0,6 2 1,6-2-7,8 0 5,0 1 1,0 0 5,15-1 0,10 0 0,6-1 0,4-4 4,4-1-4,-1 2 12,-5 5 2,-4-2-4,-14 3-5,-5-2 0,-6 5 2,-4 1-2,0 3 8,-20 4-6,-8 1-1,3 0-6,-2-4-2,2 0-45,5-5-120,7-4-154,-1-4-301</inkml:trace>
  <inkml:trace contextRef="#ctx0" brushRef="#br0" timeOffset="114103.07">9470 15190 360,'0'0'110,"0"0"-54,0 0 85,0 0-58,0 0 10,0 0 38,-8-4-10,6 4-25,2 0-26,0-4-25,0 4-19,26-10-14,28 1 5,14-3 0,24-2 1,17 1-4,15-10-2,11 0 4,4-1-3,-2-5-1,-4 3 4,-8 2-5,-11 2 6,-15 2 1,-28 5 0,-21 6-11,-23 4-6,-19 5 0,-4-3 0,-4 3 0,0 0-1,0 0-4,0 0-41,0 0-48,-6 8-135,-23 6-219</inkml:trace>
  <inkml:trace contextRef="#ctx0" brushRef="#br0" timeOffset="114799.84">10001 15887 502,'0'0'642,"0"0"-634,0 0 8,0 0 2,52-106-16,-28 63 1,-2 0-2,1-7 1,-8 1 1,-3 14 2,-8 8 12,-4 9-1,0 6-5,-9 7-2,-9 5-9,-2 0-3,0 0-8,0 9 2,2 9 2,5 1 1,6 1 0,5 2 4,2 2-2,0-2 1,17-4 2,9 4 1,11-8 0,4-1 1,-2-1-2,-1 3 3,-5 7-1,-8-4 6,-7 8 0,-9-3 2,-8 9 1,-1-3 4,0 3-3,-9-4-6,-10-6 0,0-1-2,-4-7-2,7-5-1,2-4-12,3-5-26,5-5-56,-1-22-135,5-8-113</inkml:trace>
  <inkml:trace contextRef="#ctx0" brushRef="#br0" timeOffset="115518.84">10550 15244 519,'0'0'332,"0"0"-324,0 0 4,0 0 27,0 0-32,0 0-2,-31 72 5,10-51 0,2-10 7,-4-2 2,5-6 11,1-3-1,3 0-4,5 0 3,5-14-6,1 0-5,3-2 9,0-6-24,10 4 2,14 0-4,-1 4 1,-2 2 0,0 6 0,-1 1 3,-1 5 10,0 0-4,-1 0-5,-1 0 3,-1 9 6,1 5-2,-3 4-4,-3 4 1,-2 2 2,-7 5 2,-2 3 9,0 1-7,-4 6-6,-16-4-4,0-3-2,-1-2-2,0-11 1,3-6-1,1-4-1,7-8 1,3-1 3,3 0-3,4 0 4,0 0-5,0 0-1,0 0-2,6 0 2,17-1 2,4-3 2,6-1 0,0 1 6,1 3 0,-1 1 0,-2 0-1,-2 0 6,0 0 3,-8 0 5,-6-4 4,-2 0-2,-4-6-9,-2 1 0,-3-7-8,-4-2-5,0-4-2,2-6-42,1-11-73,-1-16-345</inkml:trace>
  <inkml:trace contextRef="#ctx0" brushRef="#br0" timeOffset="116179.26">11617 14566 776,'0'0'292,"0"0"-244,0 0 48,0 0-27,0 0-54,0 0 17,72-4 9,-28 4-13,6 0-7,-4 0 6,-6-7-2,-6-2-7,-14 3-1,-11 2-11,-4 2-5,-5 2-1,2 0-1,0 0-48,2-5-96,-4-8-379</inkml:trace>
  <inkml:trace contextRef="#ctx0" brushRef="#br0" timeOffset="118593.83">12971 13906 413,'0'0'70,"0"0"-31,0 0 49,0 0-14,0 0 23,0 0-7,0 0-1,20 0 2,-15 0-30,-5 0-1,0 0-7,0 0-15,0 0-9,0 0-5,0 0-8,0 0-4,0 0 1,0 0-1,0 0-5,0 3 1,-8 6-1,-5 7-4,-3 5 3,-2 0 0,3 5 3,0-2 1,-1 2-5,0 1 1,3-1-3,4-2-2,0 1 0,-3-2 3,4 3-4,-1 2 7,0 2-6,2 6 0,1 0 3,-1 5 3,3-2-5,2-4 0,2 0 0,0-2-3,0-6 1,0 5 0,0-7 1,0 1 2,0 2-1,0-2-2,2 2 3,2 6-2,3 3 0,-1 5 1,4 6-1,1 1-1,-1 6 2,4-1-2,-2 2 0,5-7 1,-2-4-1,-1-1 1,1-2 2,2 3-3,0-2 2,3 6 0,-4-8 1,8 8-3,-4-5 2,5 1-1,2-4 0,-1 2-1,2-1 2,2-3 0,-1-4 0,2 2 0,-2-5 3,0-3 0,-4 0 2,-3-8 0,-4-7 0,-7-1-4,-4-12 1,-3 1-2,-2 0 0,-2-2 2,0 0-1,0 0-3,0 0 0,0 0-39,-4-23-31,-25-30-240,-9-23-553</inkml:trace>
  <inkml:trace contextRef="#ctx0" brushRef="#br0" timeOffset="126987.76">13711 14548 648,'0'0'170,"0"0"-138,0 0-9,0 0 2,0 0-21,0 0-4,0 0 11,39 27 3,-25-27 8,4 0 12,0 0 10,2-5-15,2-17-9,0-2-5,-3-3-7,-4 1 2,-1 3-4,-8-2-4,-2 3 7,-4 4-7,0 2 3,0 4 5,0 4 2,-10 0 3,-8 6-4,-3 2-8,-3 0-1,-1 0-2,1 6 1,-2 15 0,2 5 2,5 7-2,1 8 2,3 3 0,3 2-2,5 0 2,7-6 1,0 0-3,0-8 0,15-5-1,8 0 1,2-13 1,4 1 2,4-3 8,0-12 9,3 0 5,3 0-11,-8-7-3,-2-5 1,-8-6-9,-5 6-4,-7 3-21,-5-3-80,-4-3-125,0-3-200</inkml:trace>
  <inkml:trace contextRef="#ctx0" brushRef="#br0" timeOffset="127362.63">13557 14141 607,'0'0'123,"0"0"-109,0 0 52,0 0 16,0 0-32,120-34 27,-80 23-14,-1-1-16,-8 3-26,-3-2-17,-6 2-4,-1 1-18,-4-1-78,-1 1-91,-7 0-76,0 1-286</inkml:trace>
  <inkml:trace contextRef="#ctx0" brushRef="#br0" timeOffset="127892.85">14078 14062 687,'0'0'141,"0"0"-136,0 0 25,0 0 24,0 0-31,0 0 19,74-65-2,-56 30-14,-4-3-6,1-3 7,-4-5-6,-2 7 10,-2 3-12,-7 7-8,0 10 7,0 5-5,0 3 0,0 8-10,-7 3-1,-9 0-2,-3 0-5,-2 0-7,6 15 2,-1 0 3,12-1 2,2 2-1,2-4-19,0 2 8,0 0 13,6 0 2,12-2 1,6 1 0,7-1 1,8-5 2,5 5-1,3-4 0,2 6 12,-6 0 8,-6 3 3,-8 6-9,-8 0 5,-13 4 2,-6 4-1,-2 3 2,-8 6 18,-19-2-20,-5 0-13,4-8-2,3-6-5,0-6 3,6-6-4,-2-1-21,8-6-75,2-3-175,4 0-176</inkml:trace>
  <inkml:trace contextRef="#ctx0" brushRef="#br0" timeOffset="128403.82">13840 15105 882,'0'0'55,"0"0"5,0 0 9,0 0-52,0 0 47,0 0-3,169-18-12,-98 6-20,19 3 11,11-10-6,3-3-7,3-6-5,-7 0-4,-4-2 5,-7 6-5,-13 6-5,-16 4-9,-21 6-1,-20 8-3,-12-5-1,-7 5-20,0 0-18,-11 0-33,-27 5-197,-9 12-266</inkml:trace>
  <inkml:trace contextRef="#ctx0" brushRef="#br0" timeOffset="128751.38">14009 15552 727,'0'0'171,"0"0"-158,0 0 33,0 0 25,0 0 7,0 0 1,146 0-3,-100 0-18,1 0-17,-5-7-9,-6 0-10,-10-1-17,-11 2-4,-3 2-2,-3 4-2,-2-4-48,6 0-102,-5 0-190,0-2-225</inkml:trace>
  <inkml:trace contextRef="#ctx0" brushRef="#br0" timeOffset="129244.08">14634 15712 1101,'0'0'51,"0"0"-41,0 0 35,0 0-24,100-133-11,-71 92 7,-2-3 7,-9-4-4,-3 6 2,-8 8-10,-7 6-8,0 6 0,0 7-2,-11 4 3,-3 7-4,1 2 0,-3 2-2,1 0-5,1 3 5,3 11-7,7 1 4,4-1-1,0 0 5,0 1-4,15 0 3,12-1-4,7-2 5,10 2-1,0 0 1,-1-2 0,-3 6 0,-7-4 1,-6 4 1,-6-4 4,-13 4 2,-8 4 5,0 9 4,-4 1 0,-23 2-1,-6-2-11,0-4-1,-1-6 0,5-5-2,2-8-2,3-4-6,3-5-40,8 0-83,11-13-148,2-13-228</inkml:trace>
  <inkml:trace contextRef="#ctx0" brushRef="#br0" timeOffset="132886.78">15478 14454 901,'0'0'120,"0"0"-98,0 0-14,0 0-4,0 0 1,0 0 4,0 0 18,130 1 15,-99-10-19,-7 0-10,-8 4-7,-9 5-6,-3 0-61,-4 0-211,0-2-283</inkml:trace>
  <inkml:trace contextRef="#ctx0" brushRef="#br0" timeOffset="135409.11">15438 14575 473,'0'0'131,"0"0"-82,0 0 15,0 0 7,0 0-16,0 0 7,0 0-3,100-9 8,-73 5-18,-2-3-12,2 6-2,0-1-6,4-2-11,2-1 9,3 0-2,1-4-5,2-8 2,1-1 3,-3 0-3,-6 4-6,-6 2-7,-12 6-5,-8 3-3,-5 1 1,0 2-2,0 0-8,0 0-54,0 0-82,-2 0-98,-14 5-87</inkml:trace>
  <inkml:trace contextRef="#ctx0" brushRef="#br0" timeOffset="136091.94">15663 14383 29,'0'0'479,"0"0"-322,0 0-50,0 0 0,0 0-26,0 0 1,0-4-22,0 4-6,0 0-22,0 0-5,0 0-5,0 7-12,0 15 6,16 11 3,4 9 29,0 9-29,-2 2-4,-4 0-1,3 5-9,-4-4 6,1 1-6,-5-7-1,2-4 0,-4-13 2,-3-8 1,-2-9-4,1-10 3,-3-2 0,0-2-2,0 0-4,0 0 7,0 0 3,0 0-6,0-16 3,0-14 1,-3-18-8,-7-2 0,-4-9 0,2 1-4,-1 2 1,2 10 0,3 6-2,-1 10 5,6 12 0,1 8 0,0 2 1,2 8 0,0-2 2,0 2-5,0 0 2,0 6-6,0 22 4,4 11 2,8 0 0,-2 1-2,-1 2 2,-5 2 0,5-1 0,1 3-27,0-10-53,4-6-110,-3-14-150,1-16-175</inkml:trace>
  <inkml:trace contextRef="#ctx0" brushRef="#br0" timeOffset="137839.79">16700 14239 781,'0'0'29,"0"0"23,0 0 87,0 0-82,0 0-6,123-18 6,-92-10-27,-4-2-13,-8-2-2,-5 2-10,-9-2-1,-5 6 2,0-1 1,0 8-3,-19 2 0,0 8 3,-4 6-4,-3 3-3,-3 0 0,-3 12-2,5 12 0,1 9 2,3 5 3,6 6-3,4 5 1,12 2 3,1-5 5,0-2-6,25-10 4,6-8-5,7-5 9,4-11 5,4-10 4,4 0-4,-3-3-2,-3-17-3,-8-2-7,-9-5-3,-10 3-2,-7-1-27,-8-1-68,-2-8-86,0 0-144,-21-9-178</inkml:trace>
  <inkml:trace contextRef="#ctx0" brushRef="#br0" timeOffset="138072.72">16410 13677 865,'0'0'139,"0"0"-117,0 0 58,0 0-16,152-36-45,-105 24-14,-5 5-5,-8-1-107,-4-2-189,-7-1-250</inkml:trace>
  <inkml:trace contextRef="#ctx0" brushRef="#br0" timeOffset="138491.44">17026 13600 57,'0'0'1086,"0"0"-1082,49-103 3,-18 61 42,0-2-36,-6 2-12,-8 2 8,-8 4-9,-4 6 6,-5 4-3,0 7 2,-7 9-3,-12 5 0,2 0-2,-5 5-2,4 0-4,3 0-2,3 0-3,6 0 4,6 10-14,0 4-11,0 4 18,13 5 13,16-3 1,9 2 0,6 2 4,6 0 23,-2 4 13,-5 0-1,-9 2-9,-12 0-8,-12 6-5,-10-4-2,-1 4-3,-30 3-2,-7-4-4,-3-2-4,6-9-2,1-2-24,5-10-48,9-4-110,5 2-240</inkml:trace>
  <inkml:trace contextRef="#ctx0" brushRef="#br0" timeOffset="138985.63">16761 14633 715,'0'0'374,"0"0"-360,0 0-6,131 0 93,-46-15-56,13-2-20,13-4 28,2-4-19,12-1 0,-1-6-8,-7 3 2,1-2-5,-8 7-6,-17 1-4,-17 7-3,-23 4-7,-24 5-2,-15 7-1,-12-4-1,-2 4-12,0 0-20,-11 0-28,-25 0-90,-8 14-218,-14 12-162</inkml:trace>
  <inkml:trace contextRef="#ctx0" brushRef="#br0" timeOffset="139495.68">17244 15625 1046,'0'0'146,"0"0"-141,0 0 39,0 0-10,80-117-28,-46 63-2,1-10-3,-8 2 4,-7 6-1,-9 10 1,-9 11-1,-2 12 2,0 10-1,-6 8-2,-12 0-2,-3 5-1,1 0-1,-4 0-5,4 14-1,2 13 2,10-8 1,5 6-2,3-1 1,3 1 2,19-2 1,11 0-3,9-6 5,6 1 2,-3-4-2,-1 2 0,-9 0 3,-6 4 0,-14 4 1,-3 2 2,-12 2 11,0 2-1,-4 2-7,-21 0-3,5-5-4,-1-7-2,2-6 0,3-10-7,-1-4-28,3 0-42,5-21-85,5-14-136,4-15-87</inkml:trace>
  <inkml:trace contextRef="#ctx0" brushRef="#br0" timeOffset="140140.78">17800 14652 236,'0'0'739,"0"0"-719,0 0-13,0 0 3,0 0 6,0 0 6,12 62-1,-18-50 1,-13-1-10,4-8 6,-1-3 15,3 0-18,2 0-3,2-6-3,5-10-4,4 2 0,0 1 7,0-4-6,4 1-5,12 8 0,5-6 2,0 6-3,1 4 2,1-2 1,-1 6 0,-2 0-1,0 0 2,-2 15 1,-7 8 7,0 12-1,-2 4 5,-7 7 2,-2 3 2,0-2-8,-15 4-2,-10-7-5,-4-3-2,-1-9 0,6-6-2,3-17-1,5-1 2,1-8 2,5 0-1,8-8 0,2-12-1,0-1-1,22 2-1,12 7 0,3 2 6,6 10-1,-1 0 3,-2 0-1,-3 4-2,-4 7-1,-6-8 3,0-1 6,-8-2-3,-3 0-3,-4 0 2,-2 0-4,-1 0 2,-2-16-5,-3-6-2,5-8-21,0-20-43,-2-11-148,-3-11-303</inkml:trace>
  <inkml:trace contextRef="#ctx0" brushRef="#br0" timeOffset="140545.69">17959 13355 1123,'0'0'44,"0"0"-40,0 0-2,150 5 45,-65 27-14,3 15-11,4 17 20,-5 13-10,-7 18 0,-6 21-6,-18 17-4,-12 9-2,-19 9-6,-14-1 5,-11 0-9,-3 5 7,-28-11 8,-9-10-18,-11-18 22,-3-17-19,-2-14-6,6-19 0,5-19-2,11-15-1,5-19-1,5-12-20,0-1-46,-4-9-59,4-28-373</inkml:trace>
  <inkml:trace contextRef="#ctx0" brushRef="#br0" timeOffset="142895.48">9092 13627 428,'0'0'199,"0"0"-122,0 0 13,0 0 21,0 0-42,0 0-34,0 0 3,0-3-6,0 3 2,0 0-2,0 0-1,0 0 1,-4 0-7,-3 0-5,-5 0-12,-7 3-5,-12 11-1,-8 3-2,-3 5 1,0 2-1,-1 2 2,5-2-2,7-2 0,2-7 0,5-1 3,3 1-2,4-3 0,1 0 0,5-2-1,0 2 2,2-2-2,0-3 3,3-2-1,1 2 1,5-6 2,-2 1 1,2-2 0,0 0 4,-3 6-6,3 6 1,0 6-4,0 6 5,0 7-3,0 5 1,0 3 3,0 7-1,5 7 6,8 1-1,6-1-2,-3 6 3,4 7-1,-2-3-3,4 3-1,-1 4-1,-1 8 0,0 4 0,0 5-1,3 2 0,-1-4-1,0-9-1,1 1-2,-3-9 5,4 0 1,-4 2-1,1-3 2,-4 0 1,1 4-7,-1-5-1,2 1 3,1-2-4,-3 6 0,1-13 2,-4-1-2,-5-8 0,2-5 0,-7-6 1,1-8-1,-3-4 0,-2-4 1,0-3 0,0-2 0,0 1-1,0 0 2,0-4-2,0 0 2,-2-2-4,-1-3 4,1-4-2,2-5 0,0 4 2,0-4-3,-2 5 2,0-1-2,2-4 2,0 0-1,0 0 0,0 1 0,0-1-3,0 4 3,4 5 0,12-5-1,10 1 0,11 0-1,5 2 2,5-5 4,-2 6-3,1 1-1,1 4-1,4 10-39,5 7-41,-5 1-156,-6-6-385</inkml:trace>
  <inkml:trace contextRef="#ctx0" brushRef="#br0" timeOffset="144288.96">18107 12758 198,'0'0'591,"0"0"-494,0 0-48,0 0-20,0 0-23,0 0 59,0 0-10,143 49 5,-79-45-20,7-4-6,0 0-11,3 0-11,-7-6 1,-9-3-13,-14 0 6,-10 3 1,-14 2-4,-9 2 4,-6 2 3,-5-2 7,0 2 4,0 0 0,0 0-4,0 0-6,0 0-3,0 0-3,0 0-2,0 0-1,0 0-1,0 0-1,5 4 1,3 18-1,6 7 7,-1 5 5,5 4 1,-1 6-1,1 4-2,-6 6 1,5 13-3,-1 9-3,0 10 1,-3 4-3,0 2-1,0-3 2,0-6-1,3 0 3,3-4-1,0-2 2,2-6 1,1-4-2,0-4-2,-1-1 0,1 0-1,-4 3 0,-1-7-1,-1 9 1,-1 0-3,-4-1 6,-1 2-5,-4 0 1,-2 0-2,3 7 2,-3-1-1,4-7 0,-2 5 1,-2-11-2,3 2 2,-2-1-2,2 2 0,-5-2 1,0 1-1,2-10 1,1-2-1,-3-4 0,0-6 0,-2-11 0,0-7 1,0-4-1,0-3 0,0-2 1,-19 4 1,-13-1 0,-8 6-2,-7-5 3,0 4-3,3-7 0,7-8-1,9-7-21,10 0-26,10-30-47,4-32-192,3-24-579</inkml:trace>
  <inkml:trace contextRef="#ctx0" brushRef="#br0" timeOffset="145511.64">18738 11943 135,'0'0'694,"0"0"-667,0 0 39,0 0 62,0 0-55,0 0-44,-25-25-19,42 25-5,22 19 18,16 3 28,15 2-17,11-4 6,14-1-20,7-4 2,0-4-12,-3 2-5,-10 1-4,-16-2 0,-15-3-1,-16-4 4,-13-2-2,-6-3-2,-10 0 0,-8 0 1,2 0 9,-7 0 0,0 0 2,0 0 1,0 0-7,0 0-2,0 0 0,0 0-2,0 6 0,5 3-2,7 5 2,2 11 5,0 4 1,3 8-1,0 6 2,-3 12-4,1 3 4,-3 10-1,-1 5-1,-5 2 1,3 4-2,-2 1-5,2 2 6,0-1-1,0-2-2,4-1 2,-1 1 0,3 7 1,-1-1-1,-3 1 0,0 0-2,3-1 1,-6 1-1,3-2-3,-1 1 0,-2 2 0,3-7 0,-2 0 1,1-1-1,2-3 1,2 4 1,-1 1 0,1-1 1,1 2-3,3-4 2,-4 2-2,4 2 0,-6 4 1,-1-1-1,-2-4 0,0-8 0,0 0-1,3-7 2,-2 5-2,1-2 2,1 1-1,1-6 1,-3-3-2,1-3 3,-3 0-3,4 0 2,-3-4-2,-5 0 1,2-1-1,-1 1 1,0-8-1,-1-2 2,-3-8-2,3-7 1,-4-2-1,0-8 1,0-10 0,0 2-1,0-4 0,0-2 1,0 4 0,0 3 2,-7 2 1,-2 4 1,-4-1-2,0 1 5,-6 1-3,-3-1-3,-5 3 3,-6-7-4,-5 0 1,-11-7-2,-12-2-8,-7-5-27,-8 0-32,2-31-67,5-4-198</inkml:trace>
  <inkml:trace contextRef="#ctx0" brushRef="#br0" timeOffset="150862.29">6135 11067 6,'0'0'327,"0"0"-240,0 0-18,0 0 17,0 0 9,0 0-35,0 0 3,0-6-9,0 6-1,0 0-7,0 0 0,0 0-5,0 0-12,0-2-11,0 0-3,0-3 1,0 2-6,0-2-2,0 2-1,0-1-5,0-1 0,4 2-2,-2 1 0,0 2-3,2 0 1,3 0-1,-1 0 2,-1 0-2,-2 2 0,1 6-2,-2 4 4,2-4 1,-4-1 0,0 4 0,0-5 1,0 3 0,0 0 3,0-3-2,0-1 2,-6-2-2,4-1 0,0-2-1,2 0 6,0 0-4,0 0 11,0 0 3,0 0-6,0 0-3,0-5-2,0 2-4,0-1-1,0 2 1,0 0 3,0 0-1,0 2 13,0-1 5,0 1-4,0 0 9,0-3-1,0 3-8,0 0 0,0 0-8,0 0-4,0-3-3,0 3-3,0 0 0,0 0-2,0 0-48,0 0-119,0 0-391</inkml:trace>
  <inkml:trace contextRef="#ctx0" brushRef="#br0" timeOffset="187820.63">7308 9840 326,'0'0'183,"0"0"-98,0 0 3,0 0-28,0 0-16,0 0-4,0 0-1,0 0 5,0-8 3,0 8-9,-2 0-2,2-2-1,-7 0-10,6 2 1,-6-3 3,3 1-8,-2 0-5,2 0 2,0 1-3,-3 1-2,0-3-4,-2 3-3,5 0 11,-5 0-10,1 0 4,-6-1-4,3-2 0,-3-1 0,5 3-3,1-2 0,3 1 2,-2 2-4,1 0 0,1 0-2,-6 0 1,0 0-1,1 0 0,0 0 1,-1 0 0,4 0 0,-5 0-1,9 0 0,-2 0 0,-4 0 0,5 0 0,-3 0 1,3 0 0,-1 0-1,2 0 0,3 0 2,0 0-2,-2 0 1,0 0-1,-2 0 0,2 0 0,2 0 4,0 0-4,-5 0 0,3 0 1,-2 0-1,-4 0 0,6 0 0,-2 0-1,2 0 3,2 0-1,0 0 0,0 0-1,-3 0 1,3 0 1,0 0-2,0 2 0,0-2-1,0 3-78,0-3-145,-1 0-349</inkml:trace>
  <inkml:trace contextRef="#ctx0" brushRef="#br0" timeOffset="189089.59">6847 12886 172,'0'0'0,"0"0"-33,0 0 0,0 0 31,0 0-72</inkml:trace>
  <inkml:trace contextRef="#ctx0" brushRef="#br0" timeOffset="189500.36">6847 12886 547,'110'-19'7,"-110"19"14,0 0-20,1 0 17,-1-2-18,0 2 2,0 0-2,0 0 13,0 0 3,0 0-3,0 0 4,0 0-13,0 0-3,0 0 1,0 0-2,0 0-25,0 0-13,0-3-16,0 0-21,0 2-30,0-2-153</inkml:trace>
  <inkml:trace contextRef="#ctx0" brushRef="#br0" timeOffset="190911.55">12242 14734 141,'0'0'43,"0"0"8,0 0 12,0 0-10,0 0-12,0 0-9,2 3-11,-2-1-13,0 1-5,2 4-3,3-4-10,2-1-83,10-2-112</inkml:trace>
  <inkml:trace contextRef="#ctx0" brushRef="#br0" timeOffset="191368.62">14219 14600 480,'0'0'0,"0"0"-66,0 0 40,0 0-24</inkml:trace>
  <inkml:trace contextRef="#ctx0" brushRef="#br0" timeOffset="191715.12">14250 14154 200,'0'0'88,"0"0"-88,0 0-127</inkml:trace>
  <inkml:trace contextRef="#ctx0" brushRef="#br0" timeOffset="206161.44">6162 9682 385,'0'0'346,"0"0"-279,0 0 36,0 0-36,0 0 0,0 0-9,0 0 7,119 63-13,-97-39-4,-2 0-23,-4-2 1,-5 0-4,-4-1-3,-1-3-8,-1-6-4,-1-2-1,6-6-4,5-4 2,13-4 5,26-30 1,20-20 6,27-14-6,1-9-6,7-1-2,-7 6 2,-6 5 0,-9 9-3,-20 10-1,-25 16 2,-24 12 2,-18 11-6,0 6 2,-13 3-53,-14 0-139,-4 18-284</inkml:trace>
  <inkml:trace contextRef="#ctx0" brushRef="#br0" timeOffset="-213897.32">11956 9589 956,'0'0'75,"0"0"-69,0 0 10,70 114 49,-43-72-13,4-8 0,-3-3-20,-1-9-11,-3-5 2,-7-5-3,-9-5-15,-4-6 0,-4-1-2,0 0 0,0 0 6,0 0 14,9-13 7,12-28-20,15-17-5,23-14-4,13-8 0,17 0 3,3 3-4,-4 11 0,-12 12 0,-20 14 1,-22 16-1,-19 12-2,-15 9-29,0 3-55,-11 0-157,-29 12-262</inkml:trace>
  <inkml:trace contextRef="#ctx0" brushRef="#br0" timeOffset="-198611.64">10184 13145 747,'0'0'92,"0"0"-24,0 0 3,0 0-1,0 0-9,0 0 0,63 121-37,-45-85 16,-5-7-12,-1-14-13,-1-4 6,1-11-1,4 0 0,9-18 8,11-26-14,8-12-2,9-9-7,10-1-1,8 4-4,0 0 2,5 1 2,-1 3-2,-15 9-2,-6 10 1,-25 15-1,-15 12 0,-12 6-3,-2 6 1,-8 4-52,-26 24-159,-6 4-318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09:23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683 1383 1320,'0'0'58,"0"0"-44,0 0 49,0 0-53,0 0-10,0 0 0,127-39 0,-73 22 0,-8 7-12,-12 6-71,-10 4-83,-14 0-173,-10 0-173</inkml:trace>
  <inkml:trace contextRef="#ctx0" brushRef="#br0" timeOffset="137.74">613 1678 1012,'0'0'150,"0"0"-136,0 0 72,0 0-59,0 0-27,0 0-4,130-4 3,-30-26-123,0-1-296</inkml:trace>
  <inkml:trace contextRef="#ctx0" brushRef="#br0" timeOffset="409.07">2313 952 1390,'0'0'48,"0"0"-45,0 0 7,0 0-10,0 0-2,15 135 2,-12-67 4,-3-2-4,0 0-32,0-2-39,0 1-107,-5-5-152,-15-2-144</inkml:trace>
  <inkml:trace contextRef="#ctx0" brushRef="#br0" timeOffset="698.96">1729 1961 1208,'0'0'55,"0"0"-53,0 0 5,0 0 0,239-6 26,-59-7 15,38-4-29,30-1 5,19 4 4,7 2 4,-2 3-19,-21 4-2,-45-3 3,-44 1-14,-56 0-1,-46 0-13,-27 4-30,-17-1-14,-16-3-39,-2 4-46,-43 1-164,-30 2-230</inkml:trace>
  <inkml:trace contextRef="#ctx0" brushRef="#br0" timeOffset="993.95">1907 2769 1244,'0'0'77,"0"0"-75,0 0 24,-2 134 17,2-81-25,2 0-6,5 2-9,-3-3 2,3-4-5,-7-4 0,0-8-46,7-7-94,-7-11-232,0-17-336</inkml:trace>
  <inkml:trace contextRef="#ctx0" brushRef="#br0" timeOffset="1159.16">2422 3042 1319,'0'0'0,"0"0"-5,0 0 4,148-28 1,-86 28-106,-4 0-210,-5 0-188</inkml:trace>
  <inkml:trace contextRef="#ctx0" brushRef="#br0" timeOffset="1493.48">3062 3132 756,'0'0'145,"0"0"-106,116-34 100,-67 3-93,-3-2-37,-7-4-9,-15 2 0,-10 3-1,-12 2 1,-2 5 3,0 4 3,-19 9 5,-2 3 27,-6 9-1,0 0-9,0 14-7,-4 18 2,2 12 7,5 8-12,3-2-2,15 1-1,6-7-1,0-8-4,20-1-4,16-9-1,9-11 1,1-5-1,8-10-1,2 0 0,-10 0-1,-1-5-3,-19-12-20,-12-7-34,-12-4-101,-2-8-195,-7-6-407</inkml:trace>
  <inkml:trace contextRef="#ctx0" brushRef="#br0" timeOffset="1683.35">2930 2583 882,'0'0'504,"0"0"-499,0 0-4,0 0-2,0 0 0,170-75-42,-118 51-177,-8 0-241</inkml:trace>
  <inkml:trace contextRef="#ctx0" brushRef="#br0" timeOffset="2333.98">3464 2270 1033,'0'0'90,"0"0"-87,0 0 44,0 0-15,0 0-24,0 0-7,115-14 4,-113 17 8,-2 9 10,0 2-4,-2 1-4,-18 1 2,-5-6-7,3-5-4,0 0 0,4-5 0,4 0 1,0 0 0,7-17-3,4-2-4,3-3-1,0 0-3,0 0 1,14 1 2,6-1 0,-1 7 0,6 6-5,2 9 2,2 0-2,0 0 4,-4 10 0,-2 11 1,-4 8 1,-1 5-4,-7 1 4,-5-3 2,-6 6-2,0 5 0,-27 4-4,-6 7 4,-7 2-1,3-3-1,3-5 2,5-16-1,4-10 1,5-12 0,7-8 1,1-2 1,8 0-2,0 0-7,4-8-2,0-6 5,0 0-2,8 2 4,6 4 2,4 2 5,-2 3 6,6 3-3,0 0 0,1 0-2,7 0-1,-3 0-4,0 0-1,0 0-19,0 7-103,-2 5-160,-7 2-80</inkml:trace>
  <inkml:trace contextRef="#ctx0" brushRef="#br0" timeOffset="2717.91">3956 2541 906,'0'0'43,"0"0"4,56-129 89,-43 103-76,-4 10-30,-9 9 4,0 0 2,0 5-2,-11 2-28,-12 0-6,-4 0-4,6 9-2,3 0-1,7 3-1,6 0 3,5 4-7,0 7-3,16-3-5,15-3 11,11-1 4,5 2 2,5 2 1,-2-2 2,0 4 7,-13-3 2,-10-2 3,-11 5 4,-16-1-9,0 2 7,-9 6 12,-25-1-11,-6 4-9,-2-5-1,-1-2-5,6-7-13,2-8-39,12-10-84,12 0-196,6-24-426</inkml:trace>
  <inkml:trace contextRef="#ctx0" brushRef="#br0" timeOffset="3429.8">5400 702 1114,'0'0'160,"0"0"-154,0 0 13,0 0 22,0 0-31,0 0-7,-94 4-2,44 3 0,-5 0 1,7 3-1,-1 0-1,0 2 5,3-3 1,13 3-2,10-1 5,4-3 1,9 0-1,2 6-2,1 3-4,1 8 4,4 15-4,0 11 2,2 12 7,0 19 6,0 11-1,15 7 1,3 13-5,0 9 6,0 2-12,0 10 6,-9 6-2,-1 2-6,-6 1 6,-2-4-4,3-5 4,-3-1 0,0-4-2,0-4-5,-8-11 9,-4-7-11,0-9 2,-4-5-3,9-13 1,-5-12 0,5-12-1,5-10 0,2-5-1,0-10 1,9 1 0,20-4 1,14-1 1,7-2-1,9-7 1,-1-10 0,0-4-1,2-4 0,-4 0 0,-5-1-2,-7-10 0,-15-4-7,-8-6-24,-18-3-17,-3-8-39,-5-6-100,-38-4-536</inkml:trace>
  <inkml:trace contextRef="#ctx0" brushRef="#br0" timeOffset="4090.94">5771 1969 871,'0'0'215,"0"0"-178,0 0 84,0 0-50,0 0-53,0 0-10,31-10 15,17 0 15,11-4-16,-1-3-10,2 6-12,-4-1-5,-5 3-56,-2 4-178,-16 1-251</inkml:trace>
  <inkml:trace contextRef="#ctx0" brushRef="#br0" timeOffset="4470.95">6589 1879 982,'0'0'99,"0"0"-97,0 0 43,104-111-36,-89 87-6,-3 4 2,-12-4 4,0 2 3,0 8-2,-12-2 1,-9 10 4,-4 2-13,-4 4-1,0 0-2,1 0 2,2 10-1,5 10 3,3 10-3,5 5 0,3 7 0,6-1 1,4 3 1,0-1-1,2-5 8,18-3-2,7-6-2,6-7 1,5-3 6,4-10 3,5-9 2,-4 0-7,-3 0-3,-4-21-7,-11-8-25,-5-5-59,-5-7-100,-15 0-227</inkml:trace>
  <inkml:trace contextRef="#ctx0" brushRef="#br0" timeOffset="4682.89">6328 1465 1041,'0'0'137,"0"0"-135,0 0-2,114-56 0,-52 35-2,-2 1-70,-11-1-159,-8 4-220</inkml:trace>
  <inkml:trace contextRef="#ctx0" brushRef="#br0" timeOffset="5063.21">6934 1356 403,'0'0'761,"0"0"-760,0 0 7,112-135 17,-72 89-21,0-5-2,-16 5 3,-13 9 3,-11 9-3,0 11-1,-9 5 4,-17 11-8,-6 1-1,-1 0-16,0 3-18,8 13 19,8 5 4,7 0-9,10 4-8,0 3 13,14-1 7,17 0 4,6-1 3,11-2 2,-2 1 5,4 1 17,-8 3-15,-13 0 8,-7-4 14,-18 1-2,-4 4 0,0 5-6,-30 4-12,-8 5-9,-7-1-17,3 1-115,6-4-199,0-2-422</inkml:trace>
  <inkml:trace contextRef="#ctx0" brushRef="#br0" timeOffset="5387.9">6399 2548 55,'0'0'1030,"0"0"-1025,117 15-1,-11-12 87,21-3-45,25 0 1,14 0 11,9-6-13,-7-13-4,-8-8-13,-31 3-13,-32 6 0,-29 6-12,-35 2-3,-20 4 0,-13-3-18,0 2-15,-24 5-67,-21 2-211,-8 0-219</inkml:trace>
  <inkml:trace contextRef="#ctx0" brushRef="#br0" timeOffset="5813.77">7072 3360 1102,'0'0'156,"0"0"-150,0 0 20,116-87 12,-60 31-31,-1-2-6,-12 9 1,-16 6 2,-11 10-3,-16 11 3,0 4 5,-23 5-9,-12 7-10,-3 6-3,-1 0-5,6 0 6,6 10 5,8 14 0,14 5 2,5 0 0,11 2-1,39 1 0,10-3 6,6-3 4,-5 3 4,-17 1 12,-15 1 4,-18 4 2,-11 0-3,0 4 6,-28 2-9,-13-1-8,-1-5-9,-1-6-3,5-7-18,3-7-66,8-14-206,4-1-590</inkml:trace>
  <inkml:trace contextRef="#ctx0" brushRef="#br0" timeOffset="13234.05">8658 2065 416,'0'0'438,"0"0"-356,0 0 62,0 0-60,0 0-63,0 0-9,0 0-5,50-31 24,6 16 28,9-2-12,-3 3-23,-2-1-17,-8 3-4,1 0-3,-2 5-27,1-3-121,-1-1-202,-7-3-289</inkml:trace>
  <inkml:trace contextRef="#ctx0" brushRef="#br0" timeOffset="13623.22">9692 1921 989,'0'0'59,"0"0"-48,0 0 50,133-108-37,-93 77-20,-4 9-2,-9-4 3,-14-2-2,-6 0 1,-7 0 1,0 5 3,-7 4-1,-15 5 3,-3 10-6,0 4 5,-5 0-8,-4 11-1,-4 22-2,3 9 0,3 6 0,8 1 2,9-1 0,7 2 2,8-4 4,0 4-3,10-8-1,19-2 2,7-2 6,10-16-3,5-5 6,3-17 3,0 0-7,-4-8-1,-5-21-8,-9-3-17,-14-6-76,-11-8-94,-11-4-176</inkml:trace>
  <inkml:trace contextRef="#ctx0" brushRef="#br0" timeOffset="13895.2">9460 1456 653,'0'0'167,"0"0"-94,0 0-20,0 0-9,140-65 6,-75 45-30,-3 0-13,-4 6-7,-6 0-117,-10 1-147,-7-1-333</inkml:trace>
  <inkml:trace contextRef="#ctx0" brushRef="#br0" timeOffset="14313">10240 1296 1003,'0'0'29,"0"0"3,0 0 30,110-141-46,-73 103-7,-5 6-4,-15-2 6,-13 8-5,-4 3 7,0 4-5,0 6 8,-17 10-9,-6 1-7,-4 2-3,1 0 0,2 2-1,8 14 3,5-3-2,9 6-8,2 3-14,0-3 9,6 3 7,21 2 7,13-2 0,4-1 2,5 1 1,3-2 9,-10 2-4,-6 2 13,-12 0-9,-17 0 1,-7 5-2,-2 0 1,-30 8 5,-5-1-11,-7 1-4,5-6-21,6-2-94,8-3-165,3-6-160</inkml:trace>
  <inkml:trace contextRef="#ctx0" brushRef="#br0" timeOffset="14658.92">9591 2488 595,'0'0'352,"0"0"-347,170-2 0,-50-10 99,25-4-25,19 0-36,11-5-5,10 0 12,4-5-2,-6-6-14,-16 4-18,-33-1-3,-41 10-2,-35 7-8,-31 7-2,-18 5-1,-9 0 0,0 0-33,-20 0-91,-26 3-236,-11 11-176</inkml:trace>
  <inkml:trace contextRef="#ctx0" brushRef="#br0" timeOffset="15109.75">10240 3445 835,'0'0'334,"0"0"-321,0 0 11,0 0 36,107-131-48,-56 65-7,-8 0 1,-5 9-3,-16 12 1,-9 11-4,-13 9 4,0 10 0,-4 5-4,-19 8-20,1 2-5,-2 0-3,2 3 9,4 16 4,8 3-7,10 2-4,0 2 4,9-1 9,27 1 11,13-1-6,11-5 6,1-2 2,-5 0 7,-17 2-4,-16 3-3,-15-2 1,-8 1 4,0 5 10,-22-4 3,-9 3-9,-7-3-6,-2-7-3,7-7-65,0-9-94,10 0-26,9-30-206</inkml:trace>
  <inkml:trace contextRef="#ctx0" brushRef="#br0" timeOffset="15723.68">10967 2605 842,'0'0'140,"0"0"-140,0 0-8,0 0 6,0 0-1,0 0 3,-50 68 1,33-59 1,-1-4 0,2-5-2,3 0 5,2 0-5,6 0 2,3-7-4,2-9 2,0 0-12,7-1 2,13-4 1,6 6 9,3 3 0,-3 7-2,0 5-1,-7 0 0,4 9-2,-5 13 3,-4 5 2,-1 1 4,-9 5 7,-4 3 15,0-5 1,0 4-6,-17 3 1,-5-4-7,-7 2-6,0-9-4,6-8-4,5-9 3,-1-8-3,11-2 7,4 0-2,1 0-2,3 0-4,5 0-4,19-7-5,12-5 3,9 4 6,3-3 9,8 3 11,6-4 24,-2 0 3,-1 2 11,-10-4-14,-13 5-4,-11-2-7,-6-1-4,-9 0-5,0-6 2,1-4-9,-1-4-8,-2-4-8,1-2-1,-5 4-48,-4 3-111,0 3-594</inkml:trace>
  <inkml:trace contextRef="#ctx0" brushRef="#br0" timeOffset="20897.26">12387 1696 345,'0'0'419,"0"0"-277,0 0-3,0 0-90,0 0-41,0 0 1,-10 127 33,10-67 2,0 4-10,0-2-17,3-2-6,4-6-6,-3-10-2,-1-8-3,-3-5-14,0-8-75,0-9-77,0-9-116,-5-5-161</inkml:trace>
  <inkml:trace contextRef="#ctx0" brushRef="#br0" timeOffset="21069.11">12092 2055 833,'0'0'95,"0"0"16,0 0-64,114-56-29,-32 33 29,14-6-16,7 3-25,-3 1-6,-7 1-76,-10 1-245,-16-5-239</inkml:trace>
  <inkml:trace contextRef="#ctx0" brushRef="#br0" timeOffset="21279.17">13370 1494 1123,'0'0'72,"0"0"-67,0 0 22,0 0-25,0 0 6,0 138 17,0-90-15,2-4-5,4-4-4,3 1-1,-3-6-63,0-1-85,-6-1-151,0-10-189</inkml:trace>
  <inkml:trace contextRef="#ctx0" brushRef="#br0" timeOffset="21547.33">12964 2252 394,'0'0'770,"0"0"-750,0 0-17,0 0 35,190 0 19,-66 0-16,12-5-17,5-11 2,2-3 2,-12-5-7,-13-7-4,-18 0-7,-24 6-4,-25 5 1,-22 6-7,-16 14-5,-13-2-17,0 2-27,-3 0-83,-29 4-228,-14 22-235</inkml:trace>
  <inkml:trace contextRef="#ctx0" brushRef="#br0" timeOffset="21997.16">13347 3076 1012,'0'0'115,"0"0"-114,0 0 52,0 0 22,0 0-56,145-70-2,-95 22-6,-10-3 0,-9-1-4,-11 6-7,-11 4 2,-9 13-4,0 4 2,-8 11-16,-11 9-12,-6 5-23,-2 0-9,3 15 27,2 5-7,6 8 13,12-1-21,4-2 20,2 3 15,31-3 5,9-2 8,7-1 1,5-2 4,-7 1 27,-11-2-7,-9 3-5,-14-2 1,-9 5 3,-4 1 6,0 1 0,-25 2 5,-6 3-18,-3-4-10,2-6-7,-2-6-2,5-10-65,3-6-106,7-14-106</inkml:trace>
  <inkml:trace contextRef="#ctx0" brushRef="#br0" timeOffset="22618.94">14132 2388 853,'0'0'150,"0"0"-149,0 0-1,0 0-3,0 0 0,0 0 6,-29 50-1,14-40 4,-3 0 0,-3-8-1,6 0 0,1-2 0,3 0 0,9 0-2,2-12-3,0-3 0,5 1-9,17-5 0,5 3 4,0 4 5,-1 1 1,3 6 0,-5 5 10,-1 0-8,-5 2 6,-5 18-9,-4 6 6,-3 8 1,-6 5 6,0 5 2,-4-1 5,-15 0 1,-8-6-15,0-3-1,-2-5 1,8-13-3,4-6 0,5-10 1,6 0 7,2 0-6,4-9-4,0 4-1,0-3-3,8 6 1,17 0-2,7 2 4,14 0 7,12 0 14,9 4 9,8-4 23,4 0-12,-8 0 6,-9-10-18,-17-2 4,-16-4-9,-14 4-2,-8-5-3,-5 0-1,-2-2-10,0 1-8,0 2-6,-2 0-47,-9 0-86,0-10-378</inkml:trace>
  <inkml:trace contextRef="#ctx0" brushRef="#br0" timeOffset="27917.09">15496 1666 973,'0'0'89,"0"0"-51,0 0 96,0 0-100,0 0-31,0 0-1,0 0-2,0 0 0,-6 128 16,10-75-11,3-5 2,-3 1-7,6 2 2,-6-5-2,0-2-30,0-6-62,-4-4-33,0-6-97,0-10-58</inkml:trace>
  <inkml:trace contextRef="#ctx0" brushRef="#br0" timeOffset="28089.64">15320 1967 1031,'0'0'23,"0"0"-18,0 0 40,145-74-35,-80 58-8,1 3-2,-1 5-63,-9-1-180,-9 0-171</inkml:trace>
  <inkml:trace contextRef="#ctx0" brushRef="#br0" timeOffset="28455.39">16265 1884 762,'0'0'128,"0"0"-116,0 0-12,109-120 15,-77 87-13,-3-2-4,-14 7-3,-10 4-14,-5 4-5,-3 9-5,-21 4 29,-9 5 7,-6 2-7,0 0-3,1 18 3,5 6 3,4 6 0,6 8 6,12 0 12,6 4 2,5-5 10,0-5 2,25 0-3,8-10 7,10-2-11,2-6 27,8-10-12,1-4-13,-6 0-19,-2 0-6,-7-11-5,-10-3-50,-11-7-99,-16-5-87,-2-8-165</inkml:trace>
  <inkml:trace contextRef="#ctx0" brushRef="#br0" timeOffset="28672.84">15964 1279 1039,'0'0'108,"0"0"-108,0 0-2,0 0 0,0 0 2,159-40 3,-90 27-3,0-4-46,-13-5-194,-12-6-183</inkml:trace>
  <inkml:trace contextRef="#ctx0" brushRef="#br0" timeOffset="29211.68">16803 858 682,'0'0'391,"0"0"-391,0 0 0,0 0 13,0 0-12,0 0-1,-71 58 1,48-50 1,-2-4-1,-2-4 6,8 0-2,1 0-1,7-12 0,6-2-2,3 2-2,2-1 0,0 1-9,13-2-1,10-1 5,3 5 1,5 3 2,-2 4 0,0 3 0,-2 0 1,-4 14-8,-3 10-1,-5 2 6,-7 3 3,-2 2 1,-6 3 0,0 0 4,-6 6 9,-17 0-5,-10 1-5,-4-3 1,2-11-3,1-2 2,5-15-2,7-6 6,4-4-2,7 0 5,4 0-6,5-2 0,2-3-2,0 2 3,0 1-2,9 0-3,12 2 0,9 0 2,4 0 3,-1 0 4,3 2-6,0 6-1,-4 2 0,0 3-2,-3-1-40,-6 11-166,-8-5-184</inkml:trace>
  <inkml:trace contextRef="#ctx0" brushRef="#br0" timeOffset="29564.76">17170 1279 1022,'0'0'22,"0"0"-10,85-136 47,-47 92-48,-7 4-5,-11 11-5,-9 9 2,-11 4 1,0 6 8,0 2-10,-19 8-2,-6 0-10,-4 0-5,4 0 5,5 8-2,9 4 9,9 5-5,2 0-8,2 5 9,27 7 7,7-1 0,9-2 5,-8 3-3,1-4 6,-11 1 5,-10 4 1,-3-6 5,-14 5 9,0-2-18,-2 6-8,-27 0 5,-4 2-7,1-5-21,-1-5-142,1 0-149</inkml:trace>
  <inkml:trace contextRef="#ctx0" brushRef="#br0" timeOffset="29894.83">16173 2416 1043,'0'0'131,"0"0"-131,0 0 0,181 0 30,-44-16 12,25-4-9,17-2 11,5 0-2,-5-4-14,-10 0-16,-25 6 12,-27 2-3,-34 6-13,-37 4-8,-19 4 0,-23 2-29,-4 2-29,-2 0-68,-32 11-97,-7 14-182</inkml:trace>
  <inkml:trace contextRef="#ctx0" brushRef="#br0" timeOffset="30344.72">16896 3323 1087,'0'0'65,"0"0"-53,0 0 65,0 0-60,118-127-14,-80 79 3,-9 6 0,-13 10-4,-9 6 1,-7 3-1,0 10-2,-9 0-28,-14 6-12,-2 4-8,-1 3-11,1 0 37,4 8-18,4 11 14,13 0-6,4 3-10,2 2 9,27 1 23,12-6 6,16 2 4,-3-3 2,0-2 9,-15 4 13,-14-3 2,-10 0 10,-13 5 7,-2 2-12,0 6 6,-15 1 3,-14-3-15,-4-5-18,0-5-1,4-5-6,2-9-30,6-4-45,6-4-104,3-28-105</inkml:trace>
  <inkml:trace contextRef="#ctx0" brushRef="#br0" timeOffset="30944.84">17558 2646 1054,'0'0'15,"0"0"-15,0 0-2,0 0 1,0 0 1,0 0 0,-33 60 1,15-51 5,-5-1 4,2-8-3,2 0-2,4 0-5,8 0 1,7 0 1,0-14-1,0-4-1,14-5-14,9 3 11,7 1 3,0 4 0,-1 7 0,-1 3 0,-5 5-1,1 0 1,-4 1-2,0 19-3,-6 9 5,-4 0 2,-5 4 1,-5 4 11,0 6-3,-3-1 7,-21 0-7,-5-5-4,-2-7 0,-1-9-7,8-9 7,4-9-6,6-3 5,10 0-3,4 0-3,0 0-1,4 0-7,21-5 2,8 2 6,10 1 2,13-3 13,7-1 22,8-4 20,-3-1-2,-5-4-7,-12-3-18,-13 1-10,-11-6 4,-9 0-4,-8 0-10,-3-3 0,-7-6-10,0-6-7,0-3-59,-2 2-126,-11 2-583</inkml:trace>
  <inkml:trace contextRef="#ctx0" brushRef="#br0" timeOffset="39077.03">18713 1821 479,'0'0'142,"0"0"22,0 0-31,0 0-33,0 0-38,0 0-15,0 0-12,0-12-20,0 12-14,0 24 3,0 14-3,0 5 10,0 8 23,0-3-23,0-6-6,0 4-1,2-2-2,0-9-1,-2 2-1,0-7-15,0-4-58,0 1-57,0-8-82,-18-2-21,-7-9-89</inkml:trace>
  <inkml:trace contextRef="#ctx0" brushRef="#br0" timeOffset="39250.99">18490 2213 658,'0'0'170,"0"0"-150,0 0 69,0 0-25,0 0-44,156-95-2,-100 74-15,-1 9-3,5 0-36,-3 4-157,0-4-148</inkml:trace>
  <inkml:trace contextRef="#ctx0" brushRef="#br0" timeOffset="39617.67">19431 2071 994,'0'0'25,"0"0"-19,0 0 17,100-115-17,-67 89-4,-6 1-2,-4-1 1,-12 2-1,-11 2 5,0 2 5,-5 5-7,-19 9 5,-1 6-7,-2 0-1,-4 6-4,2 12-2,5 13 4,4 3 1,6 6 1,7 4 1,4-4 2,3-2 2,0-10-2,15 0-3,14-6 4,4-5 13,12-10 17,6-7 4,3 0-19,0-19-8,-8-10-11,-8-3-7,-16-4-110,-9-5-146,-13-6-139</inkml:trace>
  <inkml:trace contextRef="#ctx0" brushRef="#br0" timeOffset="39828.84">19326 1530 1051,'0'0'91,"0"0"-87,0 0 33,0 0-20,0 0-15,138-65 3,-73 51-5,-5 9-2,-2 0-158,-8 5-140,-11 0-160</inkml:trace>
  <inkml:trace contextRef="#ctx0" brushRef="#br0" timeOffset="40195.21">19895 1601 947,'0'0'132,"0"0"-109,0 0 43,0 0-57,122-131-9,-78 80 8,-6 1-1,-4 4 1,-18 10 2,-7 8-4,-9 12 5,0 8 6,-12 4-14,-10 4-3,-7 0-20,-3 8-10,3 8-9,8 2 16,9 0-9,9 1-5,3 4-7,10 2 36,19 0 1,11 1 7,9-1 0,2-1 9,1-1 17,-12 4 1,-11-3-10,-13-1-4,-16 6-5,0 0-2,-18 8 4,-22 1 1,-5 0-11,1 2-69,6-5-148,8-3-126</inkml:trace>
  <inkml:trace contextRef="#ctx0" brushRef="#br0" timeOffset="40554.92">19270 2563 1016,'0'0'49,"0"0"-33,156 0-16,-34 0 54,33-3-8,18-9 10,14-2-7,8-7-2,-3-2-21,-12 0-7,-31 0 3,-44 7-11,-42 9-6,-32 0-2,-24 7 1,-7 0-3,0-2-1,-10 2-27,-21 0-64,-15 0-148,-17 4-143</inkml:trace>
  <inkml:trace contextRef="#ctx0" brushRef="#br0" timeOffset="41005.02">19888 3396 623,'0'0'355,"0"0"-350,0 0 24,0 0 74,0 0-61,0 0-15,154-130 6,-101 69-15,-6 0 3,-10 9-19,-12 10 13,-14 10-14,-11 10 8,0 6-6,-11 8-3,-14 8-18,1 0-23,-2 0 10,5 13-20,5 8 17,12-2 8,4 6 8,7 1-9,31-1 20,11-1 5,7 1 2,-5-4 4,-9 2 13,-13 0 14,-17 0-5,-12 5-12,-3 2-5,-31 0 13,-8 1-4,-2-8-14,1-5-4,6-5-85,7-9-219</inkml:trace>
  <inkml:trace contextRef="#ctx0" brushRef="#br0" timeOffset="46606.35">21319 1965 1034,'0'0'122,"0"0"-106,0 0 73,0 0-47,0 0-34,0 0-7,0 0 7,154-6 7,-88-9-9,-1 3-6,-7 5-66,-5-4-116,-10 6-157,-8-1-360</inkml:trace>
  <inkml:trace contextRef="#ctx0" brushRef="#br0" timeOffset="46956.75">22081 2037 701,'0'0'269,"0"0"-264,106-107 41,-56 70 14,-6 7-41,-9 5-16,-14 6-1,-11 1 5,-9 4-2,-1-3 6,-1 2 0,-24 4 3,-4 1-11,-4 9-1,-5 1-3,3 0 1,2 15-2,0 14-1,2 10-2,4 12 4,10 3-5,9 1 1,8-2-1,0-7 6,23-10 1,8-2 11,12-12 12,5-9 5,6-9 4,6-4-8,-4-13-10,-7-20-15,-11-1-35,-13-7-110,-16-3-183</inkml:trace>
  <inkml:trace contextRef="#ctx0" brushRef="#br0" timeOffset="47386.19">21981 1358 583,'0'0'77,"0"0"-56,0 0 20,0 0-19,0 0 7,0 0 64,94 0 14,-50 0 2,8 0-17,-1-9-32,-6-3-30,-6 2-22,-10 4-8,-9 2-3,-8-3-64,1 2-114,-5-1-114,-3 3-326</inkml:trace>
  <inkml:trace contextRef="#ctx0" brushRef="#br0" timeOffset="47804.99">22572 1342 872,'0'0'183,"0"0"-183,0 0 17,0 0 13,155-127-15,-115 92-6,-8-4 10,-8 4 2,-12 5-15,-12 10 10,0 6-9,0 2-6,-14 7-1,-8-2-26,0 7-7,-3 0 5,2 0 1,9 16 10,2 2-5,7 1-9,5 0 2,0 6 18,10-1 7,18 0 4,6 2 2,6-2 6,-1 4 7,0 0 29,-10 2-10,-9 1-3,-9-3-8,-11-1-10,0 4-3,-18-3 7,-19 4-4,-8 0-1,-1-6-12,7-3-13,5-4-67,10-5-183,7-3-147</inkml:trace>
  <inkml:trace contextRef="#ctx0" brushRef="#br0" timeOffset="48211.49">21911 2552 900,'0'0'42,"0"0"-33,133 14 54,-36-9 24,26-5-35,15 0-5,8 0 13,7 0-25,-5-12-5,-4-3-9,-13 3-6,-19 0-1,-23 2-12,-32 4 3,-20-2-5,-27 5-1,-7 3-12,-3 0-49,-3 0-68,-30 0-126,-22 5-209</inkml:trace>
  <inkml:trace contextRef="#ctx0" brushRef="#br0" timeOffset="48691.6">22320 3488 974,'0'0'55,"0"0"-55,0 0 50,0 0-26,0 0 3,142-96-6,-96 46-9,-3-4-3,-12 3-1,-12 5-5,-15 9-2,-4 8-1,-4 8-6,-19 5-8,-4 6-5,0 6-3,4 4 1,0 0 13,7 0-6,9 14-13,7 6-20,0 6 11,12 2-2,19 2 13,9-2 14,6 0 11,4-1 2,-5 0 6,-9-3 12,-15 2-8,-9-4 7,-12 2-10,0 3 8,-21-1 30,-12-1-18,-2-1-17,1-7-5,5-3-7,9-11-5,5-3-104,5-5-53,7-24-174</inkml:trace>
  <inkml:trace contextRef="#ctx0" brushRef="#br0" timeOffset="49351.92">23047 2773 864,'0'0'39,"0"0"-20,0 0-17,0 0-2,0 0 0,0 0 8,-23 52 0,3-40 2,0 2 2,0-6 5,2-5-9,2-3 2,8 0-3,-2 0-1,10-11-6,0-5-2,0-2-21,14 0 1,6 3 9,4 2 2,1 1 8,0 5 3,2 5 0,0 2-1,-4 0-4,0 5 2,-3 7 3,-5 2 0,-3 4 0,-1 2 9,-8 3 0,-3 0 9,0 5 4,0 2 2,-14 3-11,-13-1 2,-4 0-2,-2-4-12,-4-7 1,6-3-2,10-7-5,7-8 4,7 0 1,5-3 4,2 0 0,0 0-4,0 0-8,13 0 2,12 0 6,6 0 5,0 0 10,2 0 7,-2 0-6,4 9-2,-4-4 5,-3-3 21,-1-2 1,0 0 0,-7 0-7,1 0 6,-4-2-18,-5-8-6,3-6-8,-2-2-5,-5-6-3,0-3-35,-6 0-137,-2-7-274</inkml:trace>
  <inkml:trace contextRef="#ctx0" brushRef="#br0" timeOffset="50221.18">23470 1339 1002,'0'0'117,"0"0"-117,0 0-14,0 0 14,176-16 11,-85 16-8,10-6 4,-3 6 11,-10-2 4,-12 2-16,-15 0-1,-21 0 0,-17 0-5,-12 0 3,-9 0-3,-2 0 5,0 0 8,0 0 17,0 0-4,0 0-11,0 0-6,0 0-5,0 0-2,0 0-1,0 4 0,0 12 0,2 5 1,0 6 6,2 2 5,3 5 4,-5 5 2,3 6-8,0 1-2,-4 8-5,6 6 6,-4 6 1,3 6-5,1 10 2,2 10 6,4 7-4,-1 8-4,-4 1 3,3 0-4,-7-7-2,2-5 0,-4-2 0,-2-4-3,0 0 3,0-5 0,0-5-2,0-2 0,0-4 1,0-2 0,0 3 2,0-7 2,0 2-3,0-1 0,0 4 0,0 4-2,0-9 0,-2-9 2,-6-7-3,4-21 1,-2-7 1,1-12-2,-1-10 4,-6 1-1,-13-3 3,-10 0 9,-16 0-6,-19 0-6,-9 3-1,-20 11 2,-10 10-1,-5 0 0,0 4-1,19-1 7,15-5-3,23-9-3,25-4 0,11-6-3,17-3-1,1 0-3,3 0-43,0-2-41,0-24-149,0-9-493</inkml:trace>
  <inkml:trace contextRef="#ctx0" brushRef="#br0" timeOffset="55975.66">7233 993 648,'0'0'162,"0"0"-124,0 0-20,0 0-11,-47 124 8,19-28 40,-7 22 33,-2 14-28,-11 13-13,2 11 3,-5 10 18,-5 1-22,0 2-5,-4-7-12,5-12 5,-1-3-16,4-13 5,3-8-13,5-11 3,4-15-7,7-16 2,4-16-3,6-15-1,7-17-1,7-12-2,5-16-1,4-8 3,0 0-3,0-2-17,0-34-49,25-20-175,6-18-496</inkml:trace>
  <inkml:trace contextRef="#ctx0" brushRef="#br0" timeOffset="57018.63">20398 1319 623,'0'0'135,"0"0"-57,0 0 108,0 0-105,0 0-42,0 0-21,0 0-18,0 30-10,-13 47 10,-22 35 15,-11 32 31,-12 26 1,-9 12-13,-1-3 2,1-3-15,5-13 0,6-18-7,6-11 1,8-16-3,6-17-1,6-12-6,3-11 4,2-13-8,5-10 6,5-13-6,3-18 0,3-9 2,6-10-2,0-5 0,3 0 3,0 0 1,0 0-5,0 0-25,0-23-68,0-8-204,15-12-433</inkml:trace>
  <inkml:trace contextRef="#ctx0" brushRef="#br0" timeOffset="63409.58">2333 5581 333,'0'0'59,"0"0"-45,0 0 39,0 0-11,0 0-25,0 0 13,0 0 37,-9 11 3,9-11-13,0 0 12,0 0-8,0 0-9,0 4-7,13-1 1,14 1 4,12-3 18,7-1-28,3 0-6,9 0-12,-7 0-15,-2-1-4,-9-3-3,-9-3-23,-8 3-81,-15 4-122,-8 0-108</inkml:trace>
  <inkml:trace contextRef="#ctx0" brushRef="#br0" timeOffset="63597.68">2413 5941 986,'0'0'101,"0"0"-94,0 0 6,0 0 33,121 0-31,-59-6-10,5 3-5,-1-2-58,-10-1-276</inkml:trace>
  <inkml:trace contextRef="#ctx0" brushRef="#br0" timeOffset="63934.99">4150 5513 1115,'0'0'116,"0"0"-114,0 0-3,0 0 2,0 0 2,0 155 5,0-92-4,0-3 0,0 0-4,0-2-52,0-6-162,-7-7-112</inkml:trace>
  <inkml:trace contextRef="#ctx0" brushRef="#br0" timeOffset="64240.62">3577 6326 997,'0'0'119,"0"0"-112,0 0-1,134 0 19,-10 0 16,43 0 14,24-6-28,9-4 9,9-5-9,-6 0-16,-11-1 8,-20-2-8,-25 4 0,-34-1-6,-35 6 2,-31 7-7,-29-1-17,-16 3-47,-2 0-85,-44 14 10,-30 15-120,-26 7-212</inkml:trace>
  <inkml:trace contextRef="#ctx0" brushRef="#br0" timeOffset="64512.9">3711 6902 1135,'0'0'55,"0"0"-52,0 0 12,0 0 19,6 122 8,1-82-4,-6-1-16,2 7-9,-3-5-11,0 4 4,0-3-5,5-3-1,2-1-39,-2-6-83,7-15-141,0-13-150</inkml:trace>
  <inkml:trace contextRef="#ctx0" brushRef="#br0" timeOffset="64684.84">4264 7221 1106,'0'0'92,"0"0"-90,0 0-2,126-24 0,-70 16-12,2 0-194,-4-5-131</inkml:trace>
  <inkml:trace contextRef="#ctx0" brushRef="#br0" timeOffset="65020.73">4909 7182 860,'0'0'153,"0"0"-136,0 0 51,141-86 5,-98 56-61,-14 2-9,-11 6 3,-10 2-4,-8 2 3,0 2 12,-4 4 12,-21 3-16,-8 6-11,-5 3-2,-2 0 1,2 10 1,2 18 3,3 7 2,4 8 3,6-1-1,13 1-1,10-4-7,0-5-1,17-1 3,22-8-3,11-10 9,5-9 12,5-6-3,-3 0-8,-10-12-4,-11-9-6,-9 6-4,-10-1-87,-13-2-70,-4-1-264</inkml:trace>
  <inkml:trace contextRef="#ctx0" brushRef="#br0" timeOffset="65224.52">4718 6815 1187,'0'0'75,"0"0"-72,0 0-3,145-91 0,-80 64-3,-7 7-90,-12 2-169,-12 0-239</inkml:trace>
  <inkml:trace contextRef="#ctx0" brushRef="#br0" timeOffset="66084.79">5285 6573 907,'0'0'28,"0"0"-16,0 0 48,0 0-55,0 0-4,0 0 0,0 0-1,0 0 3,0 0 7,0 0 11,0 0 3,0 0-2,0 0-1,0 0-4,0 0-4,0 0-2,0 0 1,0 0-6,0 0-2,0 0-2,0 0 0,0 0 2,0 0-1,0 0 2,0 0-2,0 0 2,0 0-3,0 0 0,0 0-2,0 0 2,0 0-2,0 0 1,0 0 0,0 0 0,0 0 0,0 0 1,0 0-2,0 0 2,0 0-1,0 0 2,0 0-2,0 0 2,0 0 0,0 0 7,0 0 5,0 0 8,0 0 0,0 0-14,0-4 5,0-6-8,2-4-4,7 0-2,4 3-1,5-4 0,2 5-1,2 0 0,5 1 0,0 5 1,-8 4-1,7 0-3,-12 2 1,3 17 0,-2 1-1,-1 6 5,-10 0 0,-4 1 0,0 5-2,-30-1 4,0-1-2,-3 2 0,4-2 3,4-6-2,7-7 0,11-9 3,3-4-3,4-4 2,0 0 4,0 0-7,2 0 0,21 0 1,6 0 8,13 0-2,7-12-1,-1-5-6,2 5-5,-7 7-76,-3 3-174,-9 2-153</inkml:trace>
  <inkml:trace contextRef="#ctx0" brushRef="#br0" timeOffset="66444.91">5840 6836 372,'0'0'574,"0"0"-524,0 0 22,60-111-2,-38 71-43,-1-6-22,5-3-2,-8 4 2,-1 8 12,-9 10 9,-8 7 12,0 8-5,-10 5-19,-19 4-14,-9 3-1,3 0-9,2 15-1,9 3 1,14 0-2,10-3 1,0 0-23,13 2 20,24 1 7,18-2 5,0 2 2,1 0 1,-12 0-1,-13 2 1,-12 2 3,-13 2 2,-6 10 7,-5 2 4,-19 1 8,-7-1-20,2-7-3,2-6-2,3-2-52,4-7-137,2-8-284</inkml:trace>
  <inkml:trace contextRef="#ctx0" brushRef="#br0" timeOffset="89028.45">7877 5092 634,'0'0'190,"0"0"-48,0 0-34,0 0-47,0 0-9,0 0 3,0 0-13,0-11-25,-26 9-7,-4 2-7,-8 0-3,-11 0 5,-2 0-3,-2 0-2,-5 0 1,4 0-1,0 8 3,8 6-3,1 2 0,5 0 0,2 4 1,1 0 1,6-2-1,2 7 2,4 1 0,4 6-1,1 14-2,5 6 7,6 10 5,2 15 3,7 12-1,0 18 10,0 11-3,0 8-1,2 9 3,3 8-10,-5 9-4,0 6-1,0 2-2,-7-3-3,-10-5-1,-6-14-2,5-17 0,-2-17 2,6-20-1,6-22-1,1-12 1,5-15 4,2-13 0,0-6 5,0-4-8,2 2 3,21-2 0,12 1 1,16 2 0,19-6-4,9-2 1,11-3-3,1-2-21,0-2-73,-5-8-129,-13-32-657</inkml:trace>
  <inkml:trace contextRef="#ctx0" brushRef="#br0" timeOffset="89458.58">8044 5971 738,'0'0'158,"0"0"-113,0 0 56,0 0-41,0 0-7,0 0 13,114 26-12,-65-24-18,-4 3-15,4-5-10,-7 0-11,1 0 0,-4 0-54,1 0-156,-1 0-220</inkml:trace>
  <inkml:trace contextRef="#ctx0" brushRef="#br0" timeOffset="89876.64">8898 6082 979,'0'0'122,"0"0"-121,0 0 63,138-39 9,-71 12-54,-9-1-14,-11-1 0,-16 4-3,-16-2-2,-9-1 3,-6 3 4,0-1-5,-21 1 0,-12 4 0,-3 9-4,-4 7 3,-5 5-2,8 0 0,-4 16 1,3 12 0,4 10-2,4 8 2,9 2 1,8 6 0,9-1 0,4-4 7,2-1-4,27-9 6,13-6 10,12-8 0,8-9-5,7-10-3,-2-6-5,-9 0-2,-11-8-3,-17-10-2,-14-3-9,-11-5-57,-5-6-72,-2-3-232,-30-10-310</inkml:trace>
  <inkml:trace contextRef="#ctx0" brushRef="#br0" timeOffset="90119.27">8922 5426 894,'0'0'41,"0"0"44,0 0-19,0 0-55,0 0 17,163-20 0,-105 9-19,-3-1-9,-3 3-22,-7 3-160,-7 4-173</inkml:trace>
  <inkml:trace contextRef="#ctx0" brushRef="#br0" timeOffset="90529.58">9497 5500 732,'0'0'318,"0"0"-296,0 0 80,0 0-36,141-105-46,-94 58-7,0-5 7,-5-1-11,-11 4 9,-9 0-10,-12 8-2,-10 4-3,0 7 0,-3 13-3,-19 10-7,-7 5 6,2 2-1,3 0-9,3 0-8,10 14 2,3 4 0,6 5 2,2 3 8,0 9 6,23 1 1,18 2 3,3-1 2,7 0-1,-4 2 3,-8-5 3,-10-2 3,-16-6 3,-13 0-5,0 2-3,-28 4-2,-13 1 3,-9 4-4,0-3-5,5-3 0,9-4-13,5-1-90,11-2-131,2-4-222</inkml:trace>
  <inkml:trace contextRef="#ctx0" brushRef="#br0" timeOffset="90918.73">8760 6619 833,'0'0'78,"0"0"-65,180 6 133,-55-6-70,24 0-37,23 0 4,7-8 3,2-10 3,-15-3-19,-28 6-4,-31 1-9,-28-1-7,-29 8-1,-21 0-5,-13 4 0,-11 1-4,-5 0 0,0 2-16,-11 0-52,-25 0-128,-15 0-172,-11 7-259</inkml:trace>
  <inkml:trace contextRef="#ctx0" brushRef="#br0" timeOffset="91377.39">9165 7455 975,'0'0'107,"0"0"-100,0 0 103,0 0-61,137-46-40,-89 4-1,-7-6 0,-8-1-2,-13 0-5,-13 9 0,-7 5-1,-2 11 0,-25 8-14,-6 10-11,-3 6-6,-1 0 5,4 4 1,4 14 4,12 2 5,13 4-5,4 5 6,8 0 11,26 5 1,10 4-2,1-1 5,1-1 5,-3-5 8,-10 1-1,-11-6 1,-12 1 2,-10-2 1,0 3 2,-10-5 12,-14 3-12,-3-2-8,-3-7-5,9-3-4,4-11-1,1-3-26,5 0-62,4-14-91,7-20-164</inkml:trace>
  <inkml:trace contextRef="#ctx0" brushRef="#br0" timeOffset="92007.76">9930 6865 816,'0'0'161,"0"0"-161,0 0 0,0 0 8,0 0-6,0 0 2,-41 44-4,17-32 0,0-1-1,-1-11-4,7 0 0,1 0 5,7 0-1,6-8 1,4-7-4,0-4 3,4 3 0,19-4 0,4 0-1,4 3 2,2 3 0,3 7 3,-3 4-1,-2 3 13,-4 0 10,-9 17-2,-7 9 5,-6 6 1,-5 4-4,0 1-2,-7 4 10,-15-3-21,-8 2-5,-3-1 2,-2-7-7,-1-4-1,1-14 4,8-9-3,4-5-2,10 0 6,11 0-4,2-7-2,0 0 0,0 2-2,25-1-2,6 3 4,11 2 1,7 1-1,6 0 18,8-3 21,4-2-1,2-5 11,-4-1-13,-13 1-11,-6-1-6,-15 0-9,-11 1-4,-2-6-2,-5-4-1,6-4-3,-7-2 0,-1 1-13,-3 2-41,-8 0-144,0-3-486</inkml:trace>
  <inkml:trace contextRef="#ctx0" brushRef="#br0" timeOffset="92615.66">10799 5955 1059,'0'0'54,"0"0"-53,0 0 57,154 0 8,-86-11-48,0-1-14,-7 5-4,-13 5-28,-5 2-169,-16 0-245</inkml:trace>
  <inkml:trace contextRef="#ctx0" brushRef="#br0" timeOffset="92959.44">11522 6075 1009,'0'0'30,"0"0"-14,135-108 91,-79 62-74,-4 4-16,-17-2-4,-18 5-10,-14 4 0,-3 7 5,-8 12-3,-19 6 3,-12 10-7,-3 0-1,-2 12 0,1 18 0,8 5 2,6 9 4,6 3 0,15 3 6,8 0-3,0-4-5,16-1 2,17-10-2,11-6 6,6-11 10,5-9-10,3-7-1,-7-2-5,-6 0-4,-14-17-4,-7-7-102,-14-7-178,-10-8-307</inkml:trace>
  <inkml:trace contextRef="#ctx0" brushRef="#br0" timeOffset="93140.53">11408 5496 973,'0'0'20,"0"0"-16,124-43 8,-54 18-1,1 6-11,-8 5-165,-18-6-303</inkml:trace>
  <inkml:trace contextRef="#ctx0" brushRef="#br0" timeOffset="93551.49">11974 5514 595,'0'0'451,"0"0"-441,0 0 8,0 0 42,158-119-46,-115 70 3,-7 1 1,-9-1-1,-17 3-7,-7 5-3,-3 6 4,0 9-3,-23 6-2,-2 10-6,-3 10 0,-1 0-2,5 0-1,5 14 1,11 0 1,5 2-8,3 2-3,0 4 5,25 2 4,11 3 0,9 2 3,12 2 0,-1 1 0,0-1 3,-12 0-1,-9 1 0,-17-3 1,-18 3 8,0-1 1,-29 1 3,-12-2-1,-2 0-9,5-3-3,7-8-2,6 4-28,3-7-147,5-2-249</inkml:trace>
  <inkml:trace contextRef="#ctx0" brushRef="#br0" timeOffset="94000.86">11569 6624 856,'0'0'176,"0"0"-169,175 5 35,-53-3 72,26-2-78,18 0-7,7 0-8,7 0 10,-3-12 0,-8-3-10,-23-4-13,-31-3 11,-30 2-7,-32 6-11,-24 0 0,-18 4-2,-11 0-17,-4 3-72,-32 5-177,-17 2-231</inkml:trace>
  <inkml:trace contextRef="#ctx0" brushRef="#br0" timeOffset="94467.42">12168 7652 1164,'0'0'51,"0"0"-46,0 0 11,0 0-10,134-139-5,-94 87-1,-5-2 0,-8 7-4,-12 6-16,-9 9-7,-6 12-13,-6 10-15,-19 10-9,-7 0 12,3 18 25,0 10 19,13 4 7,10 2-2,6 3-4,0-4 7,29-1 0,8-4 1,9-3 11,-1-6 4,1 2 10,-8-6 22,-12 2-16,-5-2 2,-17 5-3,-4-1-5,0 5 1,-29 0-7,-2-2-16,-2-4-1,-2-7-3,12-4-35,-1-7-38,12 0-80,5-12-75,4-20-196</inkml:trace>
  <inkml:trace contextRef="#ctx0" brushRef="#br0" timeOffset="95067.12">12961 6856 890,'0'0'61,"0"0"-54,0 0 26,0 0-14,0 0-14,0 0 2,-33 85 0,22-80-4,0-5 7,2 0 0,0-5-3,2-16-2,7 1-2,0 0-2,0 0 1,7 6-2,18-3 0,2 5 1,6 2 1,-5 5-1,6 5-1,-5 0 5,-4 0 16,-10 18 2,-3 8-1,-10 8 6,-2 7-2,-2 5 7,-25 3-11,-6-1-3,-4-4-7,4-3-9,2-9 3,4-10-4,5-10 0,8-10 0,6-2 5,8-2 1,0-14-7,2-2-1,20 1-3,8 6-1,1 4 4,6 3 0,5 1 2,8 0 8,1-1 12,-4-1 13,-4-2-10,-10-3-5,-13 4-3,-2 1-10,-12-2-2,-2-1-1,1-7-4,2-8-10,8-12-40,6-14-108,8-15-377</inkml:trace>
  <inkml:trace contextRef="#ctx0" brushRef="#br0" timeOffset="95396.55">14099 5726 1027,'0'0'122,"0"0"-120,0 0 12,0 0 31,0 0 17,22 123-17,-20-72-18,-2-2-6,0 1-12,0-1-4,0-3-4,0-8-1,0-4-3,-4-2-43,0-4-72,1-5-110,-4-11-95,-4-1-257</inkml:trace>
  <inkml:trace contextRef="#ctx0" brushRef="#br0" timeOffset="95570.84">13943 6180 1086,'0'0'56,"0"0"-56,0 0 43,153-88-36,-79 66-7,0 2-53,-2 4-88,-15 2-153</inkml:trace>
  <inkml:trace contextRef="#ctx0" brushRef="#br0" timeOffset="95929.38">14730 6113 856,'0'0'14,"0"0"82,127-88 12,-83 51-94,-6 0-9,-14 2 2,-10 2-4,-14 9 7,0 4 26,-4 9 17,-21 8-29,-4 3-3,-4 0-10,-5 12 1,1 18 10,2 8-3,4 6-3,8 9-3,9-2-4,14-3-6,0-1-2,10-11 7,23-4-5,10-6 5,11-12 4,6-6-1,0-8-3,-5 0-2,-5-10-4,-15-12-2,-6-7-16,-11-3-54,-13-3-74,-5-9-218,0-2-277</inkml:trace>
  <inkml:trace contextRef="#ctx0" brushRef="#br0" timeOffset="96111.55">14694 5496 1088,'0'0'72,"0"0"-67,0 0 1,114-38-6,-59 28-62,-9-4-161,-7 1-230</inkml:trace>
  <inkml:trace contextRef="#ctx0" brushRef="#br0" timeOffset="96415.17">15210 5225 1030,'0'0'77,"0"0"-63,133-55 89,-89 48-65,-8 7-30,-16 0-8,-13 10 3,-7 16-2,0 8-1,-25 7 6,-10 1 5,0 2 2,6-6-6,10-4 7,7-2-1,7-8 0,5-1-2,0-6 0,5-3-3,22-8 1,6-6-2,13 0-4,3 0-3,8-10-41,-3-3-134,-9 2-217,-7 1-138</inkml:trace>
  <inkml:trace contextRef="#ctx0" brushRef="#br0" timeOffset="96768.67">15751 5494 553,'0'0'304,"0"0"-207,0 0 28,95-102-41,-61 59-45,-1-1-6,-6-7 0,-5 0 2,-6 10-5,-14 4-15,-2 9-9,0 12 8,-25 8-14,-10 8-1,-7 0-4,3 2-16,8 18 5,12 4 7,9 0-14,8 4 2,2 2 7,10 2 4,23 5 1,13-3 1,4 4 8,-2-6 1,-3 3-1,-9-3 0,-10-6 19,-8-1 18,-11-3-23,-7 2 1,-7 4-9,-27 1 6,-3 7-12,-8-3-3,4 2-94,4 1-209,2-6-302</inkml:trace>
  <inkml:trace contextRef="#ctx0" brushRef="#br0" timeOffset="97122.07">14903 6697 763,'0'0'327,"0"0"-317,0 0 22,0 0 24,143 2-42,-16-10 5,14-10 3,14-5-8,7-2 9,-4-1 23,-5 0-9,-8-1-3,-13 6-6,-14 1 3,-20 5-5,-28 1-1,-20 5-21,-20 1-1,-13 2-3,-10 3-11,-7 3-40,0 0-70,-29 7-221,-12 10-234</inkml:trace>
  <inkml:trace contextRef="#ctx0" brushRef="#br0" timeOffset="97592.75">15525 7638 983,'0'0'70,"0"0"-53,0 0 138,0 0-92,126-59-50,-67 9-7,-3-9 4,-12 0-9,-8 5 1,-14 10 6,-12 12 11,-10 7-3,0 2-13,-14 9-2,-22 6-1,-5 8-3,-2 0-7,5 1-3,13 16 2,7 1 1,16 2 0,2 4 1,0 1 5,25 1 2,8 3 2,8 0-1,1 0 2,-3 0-2,-5 3 2,-10-5-1,-10 2 0,-7-3 0,-7-2 2,0-2 1,-16 0 11,-10-6-10,-8 2-3,-2-6-2,3-4-4,4-4-49,4-4-74,8 0-125,3-18-211</inkml:trace>
  <inkml:trace contextRef="#ctx0" brushRef="#br0" timeOffset="98171.61">16259 6974 581,'0'0'506,"0"0"-490,0 0-15,0 0 28,0 0-29,0 0-4,-86 63-9,76-58-3,-1-5 6,4 0 9,0 0 1,2-8 1,5-6-1,0-2 0,0-2 0,12 4-1,10-5 0,5 12 1,2-1-1,0 2 2,2 6 1,-4 0 7,-7 0 11,-2 16 5,-2 8 11,-8-2-11,-3 6 1,-3 2-4,-2 2-1,0 4-11,-14 1-2,-16-2 1,-13 0-6,-6-4 5,-4-7-8,3-3 1,15-11-1,12-7 0,14 0-1,7-3 1,2 0 0,11 0-1,23-6 1,15-5 1,10-2 5,11-3 12,4 0 8,-1-5 5,-2 2-3,-7-8 5,-2 0-3,-15 0-10,-7-1-9,-7 4-3,-17 6-6,-8 4-2,-8 4 0,0 5-28,-16-1-71,-16-1-268</inkml:trace>
  <inkml:trace contextRef="#ctx0" brushRef="#br0" timeOffset="98615.1">18046 5542 1172,'0'0'122,"0"0"-95,0 0 34,0 0-51,0 0-10,0 145 16,0-87-10,5 0-5,-1-7-1,0-2 0,-4-3-30,0-5-60,0-3-116,-6-11-167,-14-4-232</inkml:trace>
  <inkml:trace contextRef="#ctx0" brushRef="#br0" timeOffset="98756.7">17777 6025 1028,'0'0'77,"0"0"-64,0 0 60,160-136-62,-56 94-11,11-6-30,-2-1-100,-14 2-175</inkml:trace>
  <inkml:trace contextRef="#ctx0" brushRef="#br0" timeOffset="98937.35">18728 5456 144,'0'0'1071,"0"0"-1039,0 0-18,0 0 38,0 0-22,0 139-15,2-93-11,10 0-1,-1 2-2,0 1-1,-2 4-41,-4-1-113,-5-2-149,0-1-203</inkml:trace>
  <inkml:trace contextRef="#ctx0" brushRef="#br0" timeOffset="99175.28">18510 6354 621,'0'0'646,"0"0"-620,0 0-20,163-42 57,-38 12-38,24 0-9,9 0-7,0 2 2,-8 0 8,-17 4-4,-25 6-6,-39 2-1,-30 9-8,-25 2-2,-14-1-28,-6 2-22,-33 4-79,-18 0-212,-5 4-97</inkml:trace>
  <inkml:trace contextRef="#ctx0" brushRef="#br0" timeOffset="99581.7">18880 7132 76,'0'0'993,"0"0"-958,0 0 49,134-46 29,-74 0-94,0-4-13,-9-8-2,-10 9-3,-16 6 0,-21 8-1,-4 8-20,-18 3 1,-18 12-17,-4 5-7,-3 7 23,10 0 10,8 14 3,15 12 5,10 6-4,0 5 2,24 5 3,17-4 1,9 3 0,6-6 2,-5-4 3,-8-2 6,-12-5 10,-16-2-9,-15-1 1,0-3-4,-15 1 5,-20 6-8,-11-2-6,7-2-3,5-14-39,10-4-31,11-3-76,10-14-78,3-23-172</inkml:trace>
  <inkml:trace contextRef="#ctx0" brushRef="#br0" timeOffset="100142.53">19614 6488 191,'0'0'865,"0"0"-852,0 0-8,0 0 40,0 0-41,0 0-2,-38 25-2,29-23 0,-1-2 0,5 0 0,-1-2 0,6-16-7,0 2-4,0-4 5,8 0 0,11 4 4,4 4 0,4 4 2,-3 4 0,3 4 0,-1 0 0,-6 0 6,1 5 4,-5 14 0,-1 7 1,-9 1-2,-1 8 12,-5 0 12,0 2-15,-13 1-1,-14 0-5,-4 0-3,-5-2-3,-3-10-2,8-11-2,6-10 0,6-5 2,13 0-2,6-1 8,0-18-6,1 2 0,23 0-2,7 5-2,4 2 6,5 4 10,9 4 10,0 1-1,4-4 5,1 3 1,-8-6-14,-5 6 0,-14-2-14,-7 1-2,-9-4 1,-4-3-2,-5-4 0,1-6-9,3-9-42,-4-4-88,4-16-260</inkml:trace>
  <inkml:trace contextRef="#ctx0" brushRef="#br0" timeOffset="100623.57">20015 5328 1235,'0'0'26,"0"0"-25,196-28 28,-89 24 3,4-1-27,-1 3-3,-8-1-1,-12-1 0,-8-3 2,-20 2 10,-17 1 2,-18-1 3,-14 5-5,-9 0-4,-4 0 5,0 0-7,0 13-1,0 23 11,0 17-1,0 22-5,0 25-2,0 21 3,0 19 3,0 14 2,11 6-1,3 2 9,6 5-2,3 10 2,-2-5 3,-10-3 11,-11-11-28,-21-26-8,-37-8 1,-25-17-1,-17-21 3,-14-13 4,-6-24 7,-5-23-5,9-15-7,14-11 2,19-2-7,14-24 0,17-6-58,15-3-33,16-4-35,16-3-229</inkml:trace>
  <inkml:trace contextRef="#ctx0" brushRef="#br0" timeOffset="102422.48">9121 4743 357,'0'0'251,"0"0"-145,0 0 0,0 0-34,0 0-25,0 0-33,-9-1-3,9 1-1,0 0 0,0 0 12,0 10 1,4 8 5,10 4-3,-3 0 14,0 5-4,0-3-16,-4 2-1,4-4 2,-4-3-2,-1-4-4,2-5-4,-8-6 3,6-4 0,7 0 10,14-22 20,22-18-10,18-18-11,13-8-17,7 5-1,-10 11-3,-7 8 1,-16 13 4,-18 10-6,-10 7 2,-12 5 0,-8 7-1,-4 0-1,1 0-5,-1 0-36,-2 0-72,0 0-172,0 7-167</inkml:trace>
  <inkml:trace contextRef="#ctx0" brushRef="#br0" timeOffset="103000.58">11465 4734 997,'0'0'49,"0"0"-25,0 0 111,0 0-76,0 0-52,0 0-7,0 0 8,38 66 6,-16-35 6,-3-6-3,-4-4-10,-1-7 8,-3-5-2,-2-6 0,4-3 1,10 0 2,10-8 8,18-20-9,17-11 0,5-5-11,-2 2-1,-5 5-3,-10 6 2,-8 7-2,-13 8 1,-12 6-3,-13 6 3,-7 4-2,-3 0-9,0 0-49,0 10-85,-18 6-143,-8-3-183</inkml:trace>
  <inkml:trace contextRef="#ctx0" brushRef="#br0" timeOffset="104097.03">4540 10136 1054,'0'0'102,"0"0"-95,0 0 14,0 0 12,168-47-24,-108 30-9,-3 5-38,-6 0-191,-15 0-157</inkml:trace>
  <inkml:trace contextRef="#ctx0" brushRef="#br0" timeOffset="104260.52">4607 10374 1100,'0'0'62,"0"0"-53,0 0-9,182-39 10,-72 18-6,-1 6-4,-13 7-13,-20 4-277,-27 4-318</inkml:trace>
  <inkml:trace contextRef="#ctx0" brushRef="#br0" timeOffset="104712.36">7277 9774 1211,'0'0'30,"0"0"-26,0 0 24,0 0-21,0 0 0,10 124 1,2-76-1,2 3-6,2 2-1,-8-2-60,-3 8-89,-5-12-150,-3-5-128</inkml:trace>
  <inkml:trace contextRef="#ctx0" brushRef="#br0" timeOffset="104964.37">6800 10604 1082,'0'0'98,"0"0"-96,0 0 26,218-8 33,-46-15-3,31 0-31,18-3-14,2-3 3,2 1 1,-11 0-10,-21 4 1,-34 2-2,-36 8-5,-41 4-1,-33 6 0,-28 4-21,-21 0-76,-10 2-54,-38 16 29,-22 4-263</inkml:trace>
  <inkml:trace contextRef="#ctx0" brushRef="#br0" timeOffset="105244.4">7144 11153 1041,'0'0'31,"0"0"-30,0 0 87,0 0-23,2 126 1,2-91-26,1-2-10,-3 6-11,2-2-10,-4 2-5,5-1-4,0-2 0,-1 0-30,5-7-78,1-8-108,2-13-145</inkml:trace>
  <inkml:trace contextRef="#ctx0" brushRef="#br0" timeOffset="105416.24">7683 11523 1199,'0'0'18,"0"0"-10,145-63-8,-85 49 0,2 2-56,-8 1-216,-14 6-265</inkml:trace>
  <inkml:trace contextRef="#ctx0" brushRef="#br0" timeOffset="105744.62">8316 11497 1173,'0'0'19,"0"0"-19,0 0 22,117-116-11,-91 89-11,-12 1 1,-14 2 3,0 1 0,-10 7 0,-17 6 10,-6 10-5,-9 0-5,0 2-2,-4 25 5,9 4 13,6 5 1,8 3-4,15 3-5,8-6-6,0 0-5,29-10 5,13-8 1,6-11-1,9-7-1,0 0-1,-1-12 0,-7-13-4,-11 4-1,-11-2-63,-14 0-60,-13 2-200,0-5-252</inkml:trace>
  <inkml:trace contextRef="#ctx0" brushRef="#br0" timeOffset="105933.8">8010 11025 1190,'0'0'19,"0"0"-15,0 0-3,141-99 6,-68 72-7,-4 5-64,-12 1-237,-19 5-304</inkml:trace>
  <inkml:trace contextRef="#ctx0" brushRef="#br0" timeOffset="106225.08">8550 10724 1053,'0'0'31,"0"0"-27,0 0 64,147-50-43,-110 50-14,-9 0 3,-12 15-4,-10 11-4,-6 11 2,-4 7 14,-25 4 8,-10 2 3,4-5-8,4-8 2,9-10-4,8-12-5,10-4-3,4-5-12,0-2 2,18-4-1,16 0 6,10 0-10,7-7-1,11-8-64,-3 1-90,-8 8-207,-2 6-179</inkml:trace>
  <inkml:trace contextRef="#ctx0" brushRef="#br0" timeOffset="106549.32">9165 10999 878,'0'0'104,"0"0"-1,45-109 8,-22 63-91,-2 0-8,-3 6-6,-11 6 1,-7 10 12,0 8 0,-23 6-7,-10 10-12,-7 0-2,3 0-1,3 18-4,10 0 3,10 2-6,14-3-18,0 4-13,31-3 28,16 1 5,9 0 8,0-3 0,-4 2 0,-11 2 0,-12 1 0,-13 1 1,-16 5-1,0 1 2,-13 7 1,-16-2-2,2 1-1,-4 1-59,-4-3-146,3-9-169</inkml:trace>
  <inkml:trace contextRef="#ctx0" brushRef="#br0" timeOffset="107360.85">10654 9854 814,'0'0'85,"0"0"-41,0 0 56,0 0-34,0 0 9,152 20-5,-85-18-20,0-2-5,-7 0-21,-6-2 3,-14-7-14,-16 4-9,-8 5-4,-12 0-6,1 0-53,2-2-124,-1-9-246</inkml:trace>
  <inkml:trace contextRef="#ctx0" brushRef="#br0" timeOffset="109194.5">11995 9541 79,'0'0'229,"0"0"-207,0 0 30,0 0-7,0 0-33,0 0 9,6-4 15,-4 2 7,-2 2 13,0 0 13,2 0-25,-2 0-10,0 0-15,0 0-4,0 0-4,2 0 2,-2 0 0,3 0 8,1 0-3,-2 0 5,3 0 7,0 6-10,-3-3-3,2 4 20,-4-3-25,0 2 9,2-3-6,1 4-4,-3-3 5,0-1-6,0 2 1,0-1 0,0-1-3,0 0 14,0 3-2,0 0 2,0-1-6,0 4-1,-5-4 4,1 7-6,0-7 7,-6-1-7,3 2-2,1-4 2,2 2-7,-4 0 4,4 0-2,0-1 5,-1 0-6,1-1 4,-2 0-4,-3 0 0,2 3-3,0 0-4,-2-1 4,0-1-2,0 0-1,-2-3 0,-3 0 3,4 2-3,-2-2 1,1 0-2,-2 0 1,1 0 0,4 0 0,-1 0 1,5-2 0,-2-6-2,4-1 3,0-3-1,2 0-2,0-5 0,0 0 1,10 2-2,3-2 0,5 2 1,-1 1 0,6 2 0,-3 0 0,2 2 0,0 1 0,1 4 0,-2 0-1,0 5 1,1 0 2,-3 0-2,-6 0-2,0 0 0,-4 5 0,0 7 1,-5 4 0,0 2-2,1 6 0,-3 3 6,1 6-6,-3 6 3,0-4-1,0 8 1,-8 3 2,-9 2-2,-6-2-1,1 0 1,-2-7 1,0 0 0,1-6 2,-1-6-2,6-10 1,2-5 0,1-10 0,3-2 3,2 0-2,0 0 4,6-5-3,4-4-1,0-3-2,0-8-1,7 7 0,12-3 0,7 8-3,7 4 3,-2 4 0,4 0 2,-4 8 1,-2 4-3,-2 6 4,-4-2-1,-5-2 0,-4-2-2,0-3 1,0-6-1,-3 1 0,0-1-1,-1-2 0,2 2-26,4-3-71,5 0-90,2-3-124,4-10-221</inkml:trace>
  <inkml:trace contextRef="#ctx0" brushRef="#br0" timeOffset="109614.96">12598 9980 535,'0'0'361,"0"0"-357,0 0 52,112-102 13,-79 73-61,-6 3 2,-7 6 0,-11 1 13,-8 2-2,-1 2 19,0 1-2,-5-1-5,-18 3-7,0 6-14,0-2-4,-3 8 0,2 0 2,2 0-4,-5 14 1,0 10-5,5 8 1,0 4-2,9 10 0,5 0 6,8-2 4,0-3-6,5-5 5,17-4 3,5-6 3,3-10-2,9-10 11,2-6-8,3 0 5,1-2-7,-3-14 1,-2 7-4,-10-5-7,-9 7-3,-7-1-2,-9 0-5,-5 2-37,0-6-55,0-10-126,0-8-351</inkml:trace>
  <inkml:trace contextRef="#ctx0" brushRef="#br0" timeOffset="110140.4">12471 9372 479,'0'0'144,"0"0"-82,0 0 54,0 0-67,0 0-20,0 0 111,64-2-39,-23 2-27,1 0-14,3 0-16,-3 0-12,-4 0-15,-5 0 3,-6-2-7,-4-3-2,-9-2-7,-8 5-3,-4 1-1,-2-1-2,0-1-38,0 1-84,0 0-218,0 0-168</inkml:trace>
  <inkml:trace contextRef="#ctx0" brushRef="#br0" timeOffset="110688.5">13116 9399 692,'0'0'80,"0"0"-75,0 0 148,0 0-74,0 0-30,0 0 25,133-69-22,-108 32-26,0-2 15,-2-5-14,0-4-7,-5 8-9,-9 5 1,-9 8 2,0 6 1,0 6-4,-9 4-8,-9 5-3,-9 6-4,1 0-1,4 0-10,3 6 1,9 3 10,1-2-4,9 3-8,0 2 8,0 5 6,19-3-5,15 1 7,9 3 0,3 0 1,1 5 0,-3-2-1,-4 5 1,-12-3-1,-4 3 0,-13 0 0,-11 3 9,0 0 14,-11 2-2,-20-4-1,-5 0-5,3-8-10,6-2-1,4-7-2,8-5 0,1-1-2,4 1-3,1-1-31,-1 0-85,2-4-165,-1 0-312</inkml:trace>
  <inkml:trace contextRef="#ctx0" brushRef="#br0" timeOffset="111430.4">11905 10624 875,'0'0'74,"0"0"-67,0 0 93,0 0 41,0 0-104,0 0-29,78-13 15,42 21 35,30 1-24,28-8 0,16-1-13,11 0 2,9-3-13,-17-9 5,-28-1-7,-31 2 1,-49 3 1,-36 1-2,-24 3-5,-21 2-2,-6 2-1,-2 0 0,0-1-2,0-3-30,-15 4-41,-20 0-124,-16 4-164,-14 18-165</inkml:trace>
  <inkml:trace contextRef="#ctx0" brushRef="#br0" timeOffset="111948.26">12306 11744 865,'0'0'83,"0"0"-81,0 0 101,0 0-39,0 0-9,0 0-11,121-143-16,-90 85-14,-2 0-2,-6 5-7,-14 13-2,-3 12 1,-6 10-1,0 5-2,-15 10-1,-12 3-4,0 0-25,-2 7-7,8 10 15,9 1 5,9-2 1,3 3 11,0 6-1,28 1 5,7 1 2,7 2-2,7-3 2,0-4 0,-3-2 0,-8-1 0,-16 1-2,-12-5 4,-8 3 2,-2 1 14,-2 2-3,-19-1-2,-8-1-12,-1-1-3,-2-4-7,1-6-86,7-6-106,6-2-144</inkml:trace>
  <inkml:trace contextRef="#ctx0" brushRef="#br0" timeOffset="112630.23">13050 10943 869,'0'0'0,"0"0"2,0 0 9,0 0-7,0 0 0,0 0-2,-73 61 2,60-59 8,-1-2 16,2 0 5,0 0 0,1-9-1,7-3-14,4-1-4,0 3-10,0 1-1,0-1 7,8 3-7,11 1-1,0 2-1,-1 3-1,3-2 0,-4 3 1,-3 0 3,-1 0-1,-5 10 2,4 6 18,-8 3-5,1 4 4,-5 4-1,0 5-8,0 0 4,-2 4-6,-21 6-8,-4 0 4,-6 0-4,-3-4-1,3-9-1,2-11 2,6-9 5,5-9-3,7 0 1,2 0 3,3-7-1,8-5 0,0 4-7,0 2 2,8 2-3,13 4 1,11 0 0,6 0 8,6 0 7,6 0 4,0 0 1,1-7-4,2-1-1,-11-2-2,-7-2 1,-6-2-2,-9-2-5,-1-2-2,-4 0-2,1-6-1,-1-2-3,5-6-6,0-5-47,7-4-161,-7-7-381</inkml:trace>
  <inkml:trace contextRef="#ctx0" brushRef="#br0" timeOffset="113586.9">14300 9854 410,'0'0'186,"0"0"-78,0 0 34,0 0-36,0 0-13,0 0-37,0 0-11,-6-12-18,6 46-15,0 9 46,8 18-3,0-1-10,3 1-21,3-3-8,-3-10-5,-1-6-7,-2-6-2,-5-7-1,1-3-1,-4-6-5,0-8-32,0-7-67,0-5-49,0 0-83,-9-3 2,-16-20-366</inkml:trace>
  <inkml:trace contextRef="#ctx0" brushRef="#br0" timeOffset="113784.34">14092 10240 529,'0'0'273,"0"0"-247,0 0 86,0 0 8,174-62-44,-92 50 0,1 0-31,-7 2-23,-7-3-9,-16 4-13,-10 2 0,-14 0-41,-8 5-108,-5-3-123,-7-2-176</inkml:trace>
  <inkml:trace contextRef="#ctx0" brushRef="#br0" timeOffset="114322.56">15525 10138 950,'0'0'116,"0"0"-102,0 0 120,0 0-111,0 0-19,0 0-1,119-86-1,-97 52-1,-5-4 2,-3-3-3,-9 0-2,-5 3-3,0 6 4,-16 7-2,-11 9 2,-7 13 0,-1 3-2,-5 0 3,-3 23-1,1 14 0,7 7 1,6 7 0,8 7 0,13-3 3,8-1-2,0-11 13,18-7 1,23-13 4,8-5 10,9-9 12,7-9-15,-5 0-9,-2-9-8,-11-7-5,-16-1-4,-6 0 0,-12-3-27,-4-4-79,-6-4-84,-3-7-174</inkml:trace>
  <inkml:trace contextRef="#ctx0" brushRef="#br0" timeOffset="114578.4">15104 9535 710,'0'0'221,"0"0"-192,0 0 71,0 0-21,143-29-34,-81 24-16,-4-2-21,-11 6-8,-11 1-51,-6 0-193,-14-4-220</inkml:trace>
  <inkml:trace contextRef="#ctx0" brushRef="#br0" timeOffset="114929.47">15648 9242 870,'0'0'11,"0"0"74,0 0 19,139-56-86,-104 56 6,-13 0-7,-8 17-3,-8 12-7,-6 7 7,0 1 8,-20 2-2,-14 2 2,1-3-9,2-6 0,0-6-7,10-6 3,8-4 8,4-4 0,9-2-9,0 0-3,0-2 10,11-4 4,23-4-2,9 0 7,7 0-17,6-14-1,-2-4-6,2 2-25,-4 9-110,-13 2-169,-10 3-212</inkml:trace>
  <inkml:trace contextRef="#ctx0" brushRef="#br0" timeOffset="115296.5">16221 9493 804,'0'0'31,"0"0"101,0 0-44,112-126-53,-77 81 6,1 1-15,-9 1-8,-10 4 4,-10 11 3,-7 10-8,0 10 0,-18 8-17,-11 0 0,-5 2-1,1 16-9,0 0 6,15 0-5,9-1 5,9 3-7,0 1 3,27-1 8,11 0 1,11 0-1,2 0 1,0 2-1,-5 1 4,-7-4 13,-16-1 7,-10 3-2,-13 0-3,0 8-5,-23 7-2,-12 0-6,-7 0-4,3-4-2,8-5-29,4-1-103,3 1-100,-1 2-134</inkml:trace>
  <inkml:trace contextRef="#ctx0" brushRef="#br0" timeOffset="115678.37">15398 10732 142,'0'0'836,"0"0"-816,0 0-14,0 0 43,181 0-6,-83 3 1,12-3-6,14 0 6,16 0-1,9-9-1,12-9 0,3-1-9,-5-8 0,-18 3-11,-21 0-3,-30 6-8,-32 2-6,-25 5 2,-18 6-5,-10 2-4,-5 3-6,0 0-52,-18 0-92,-25 0-234,-16 10-373</inkml:trace>
  <inkml:trace contextRef="#ctx0" brushRef="#br0" timeOffset="116159.26">15951 11767 998,'0'0'88,"0"0"-86,0 0 74,100-105-49,-55 47-22,-5-8 4,-9 2-3,-8 9-3,-15 14-1,-8 10 1,0 9-3,-10 8-3,-7 7-6,-9 3-25,2 4 0,-3 0 6,0 5-1,11 15 13,10 2 6,6 3-7,0-4-2,18 4 14,17-4 0,12 0 5,4 1 3,1 0 5,-8 3 10,-15-4-5,-13 7 7,-10 2 2,-6 2-1,0 1 7,-22-3 9,-11-3-22,-1-9-5,3-1-6,6-9-4,7-8-41,1 0-45,8-17-72,2-18-73,5-18-139</inkml:trace>
  <inkml:trace contextRef="#ctx0" brushRef="#br0" timeOffset="116818.58">16642 10864 808,'0'0'43,"0"0"-37,0 0 26,0 0-16,0 0-10,0 0 12,-7 86 27,-6-76-1,-5-2 0,3-1-25,-6-6 0,6-1-1,-3 0-4,7 0-9,1 0 4,6-5 8,4-6 0,0-1 0,0-1-11,12-4 0,5 1-3,6 2 1,0 3 1,3 5-1,-4 0-2,0 6 2,1 0-4,-3 0 1,0 13-1,-9 9 3,-2 0 3,-7 6-1,-2 3 9,0 3-5,-15 2 8,-10 2-6,-6-2-4,-5 0-4,2-6 1,5-6-3,2-8-1,9-8 2,11-7 2,1-1-2,6 0-1,0 0 3,0 0-4,0 0-4,8-2 3,13-7-2,10 3 3,6 2 0,5 4 6,7-4 3,2 3 11,-4-4-1,-3-1 8,-5 0-6,-14-2-1,1-4-1,-11 3-2,-1-2-7,0-3-1,-4 0-8,3-8-1,3-4-4,3-8-31,0-5-43,8-5-137,-2-2-215</inkml:trace>
  <inkml:trace contextRef="#ctx0" brushRef="#br0" timeOffset="117112.61">17631 10048 1121,'0'0'61,"0"0"-45,0 0 20,0 0-17,0 0 23,25 125-21,-22-90 3,1 1-11,-4-1-3,0 0-7,0-2-3,0-1 0,0-2 0,-5-4-17,-4 0-50,-1-6-88,-2-6-121,-1-4-158</inkml:trace>
  <inkml:trace contextRef="#ctx0" brushRef="#br0" timeOffset="117309.45">17448 10432 440,'0'0'591,"0"0"-564,0 0 78,0 0-65,128-81-33,-79 65-4,0 0-2,2-2-1,-2-1-11,-1 2-106,-4-4-144,-2 3-175</inkml:trace>
  <inkml:trace contextRef="#ctx0" brushRef="#br0" timeOffset="117515.73">18165 10072 1087,'0'0'107,"0"0"-84,0 0 22,0 0-1,0 0 8,10 140-26,-5-103 3,7 1-11,-6-4-8,-3 0-5,3-4-3,-6-2-2,0-4-42,0-6-83,0-12-202,-3-6-300</inkml:trace>
  <inkml:trace contextRef="#ctx0" brushRef="#br0" timeOffset="118051.22">18086 9256 1174,'0'0'12,"0"0"-11,0 0 27,145-4 4,-76 4-26,1 0-4,1-3 3,4-4-4,4-3 2,-3 2 7,-5-2 3,-17 2 0,-14 2-3,-14 0-1,-14 1 2,1 0-3,-4 1 8,-3 1 0,1 0-6,-2 1-3,-4-1-3,-1 3 4,0-1-6,0-1 3,0 2 3,0-2-4,0 2-4,0-2 6,0 0 0,0 2 0,0 0-1,0 0 0,0 0-1,0-3-3,0 3 8,0 0-5,0 0 0,0 0-4,0 0 1,0 0 1,0 0-1,0 0-1,0 0 1,0-1-1,0 1 4,0 0-4,0 0-2,0 0-69,-11 0-196,-13-2-775</inkml:trace>
  <inkml:trace contextRef="#ctx0" brushRef="#br0" timeOffset="118552.55">18194 10863 811,'0'0'279,"0"0"-248,0 0 101,0 0-63,0 0-62,120-12-1,-45 3 16,15-1-2,7-4 7,10-4 10,0-6-4,-3 0-4,-11-2-6,-10 1-12,-14 6-2,-20 3-3,-22 5-4,-12 8-2,-11 1-12,-4 2-44,-4 0-39,-38 0-145,-28 0-437</inkml:trace>
  <inkml:trace contextRef="#ctx0" brushRef="#br0" timeOffset="119196.46">18769 11911 917,'0'0'171,"0"0"-161,0 0 91,60-117-50,-29 63-37,0-6-1,-4-2-3,-12-1-3,-10 14 3,-5 8-4,-5 13 0,-19 13-6,-7 9-4,-3 6 4,3 0-19,6 0-8,15 10 9,10 6 3,0 6-9,5 4 22,27 1 2,11-1 2,3-3 0,2 0 1,-9-4-2,-12 1 1,-8 0 3,-11 3-1,-8 0-2,0 1 0,-2 2-2,-23-2 0,-2-1-75,0-12-120,5-8-41,0-3-114</inkml:trace>
  <inkml:trace contextRef="#ctx0" brushRef="#br0" timeOffset="119758.2">19256 11039 878,'0'0'33,"0"0"-25,0 0 30,0 0-17,0 0-16,0 0-1,-73 48 0,58-48 6,1 0-8,3 0 9,5-2-1,-1-12 8,7-2-13,0 2-1,0 0-3,7 0-1,10 4 0,4 1 0,3 5 0,-2 3 0,-2 1 0,-5 0 1,-1 12 4,-4 12 7,-10 6 5,0 2-4,0 3 0,0-4-4,-12 3-1,-11 0 4,-3 0-3,-8-2-3,-4-5-2,3-6-4,4-5 2,8-7-2,8-9-1,5 0-5,8 0-4,2-14-5,0 3 9,14 4 6,11 2 0,6 5 6,7 0 7,-2 0 8,8 0-1,-2 2 9,0-2 4,1 0 16,-3 0-8,-11-2-14,-6-7-19,-10-5 0,-4 1-8,-7-2-1,-2-6-88,0-4-214,-16-16-316</inkml:trace>
  <inkml:trace contextRef="#ctx0" brushRef="#br0" timeOffset="120644.57">18819 9322 522,'0'0'109,"0"0"-22,0 0 1,0 0-58,0 0-9,0 0 16,25-56 16,-7 48-6,9-1-8,8 0 2,8 4-12,5-2-5,9 5-5,5 2-5,16 0 1,9 0 5,9 0-4,-3 0-8,-6 0 3,-10 6-8,-17-3 0,-16 2 0,-13-3-2,-13-2 3,-3 0 5,-7 5-6,-2-3 2,1 7 5,4 9 8,5 8 2,4 14 13,-1 10-6,4 11-4,4 13-6,0 14-1,4 12 6,-2 18-7,2 5 1,5 5-2,-5 5 1,0-5-7,-5 6 3,4-2-2,-3-1-4,0-1 2,-2-1 2,-2 1-3,-4 6-6,0 7 4,-5-3-1,-7-1 7,1-11-2,-3-12 10,-5-8-12,0-16 1,0-11-1,-13-16-1,-1-19 3,-6-11 1,-5-9 3,-8-8-4,-11-1-1,-14-6-1,-9-2-3,-9-2-2,-3-2 1,-3-1 1,4-1-3,9 1-17,9 0-44,15 0-32,11-4-84,11 0-478</inkml:trace>
  <inkml:trace contextRef="#ctx0" brushRef="#br0" timeOffset="121834.46">10817 8767 254,'0'0'426,"0"0"-311,0 0 40,0 0-21,0 0-68,0 0-26,0 0-5,-53-16-15,21 16-7,-9 0-7,-13 0-1,-11 12-3,-6 4 0,-3 2-1,-3 0 4,7-2-5,5 2 1,14-2 0,9-2-1,10 0 4,11 0-4,9 0 11,3 6-6,2 10-2,3 12-1,4 10 10,-2 7 4,0 6 3,-3 7-2,1 13 3,-3 13-6,4 10 0,3 22-1,0 13 0,0 14-2,8 15 3,7 5 2,3-5 3,-1-6-9,4-9-5,-4-12-1,1-11-1,-4-10 2,-7-3-2,-7-7-1,0-6-2,0-12-1,-21-13 1,-1-20 4,-2-10-4,1-16 2,5-14-3,12-13 4,4-6-1,2-4 1,0 0 0,0 2-3,17-1 1,28 2-1,19-3 7,19 0 0,13 0-1,6 0-5,0-4 2,-12 4-3,-20 0-1,-15 19-65,-17 8-34,-18-1-191,-20-7-444</inkml:trace>
  <inkml:trace contextRef="#ctx0" brushRef="#br0" timeOffset="122684.33">4995 14187 1026,'0'0'62,"0"0"10,0 0-15,0 0-40,160-24 1,-84 10-3,-3 6-11,-12 0-4,-19 8-102,-26 0-259,-16 8-369</inkml:trace>
  <inkml:trace contextRef="#ctx0" brushRef="#br0" timeOffset="122840.39">5034 14552 1203,'0'0'44,"0"0"-39,177-81-5,-77 46 3,9 8-3,-15 13-21,-20 9-252,-32 3-218</inkml:trace>
  <inkml:trace contextRef="#ctx0" brushRef="#br0" timeOffset="125893.15">7134 13802 503,'0'0'147,"0"0"-25,0 0 54,0 0-31,0 0-69,0 0-55,0 0-7,-24 18 27,24 26 3,0 4-5,0 2-19,0-1-12,0 1-1,0-3-6,0 4 0,0-3-1,11-4-44,5-4-114,4-10-193,-9-6-110</inkml:trace>
  <inkml:trace contextRef="#ctx0" brushRef="#br0" timeOffset="126222.21">6471 14674 839,'0'0'123,"0"0"-90,0 0 9,164-24 37,-25 7-7,38-2-15,40 1-22,31-3-2,30-2 7,7 0-25,-3 0-5,-20 0-2,-21 4 2,-27 3 0,-31 4-3,-45-1-6,-44 3-1,-46 6 0,-27 0-2,-16 0-13,-5 4-34,-23 0-64,-39 8-100,-35 10-212</inkml:trace>
  <inkml:trace contextRef="#ctx0" brushRef="#br0" timeOffset="126754.92">6283 15749 900,'0'0'31,"0"0"-16,0 0 103,0 0-79,138-116-27,-102 70 9,-5-1 4,-8 6-14,-18 4-3,-5 5-1,0 11-6,-14 12-1,-13 4-1,-4 5-30,4 0 7,4 20 8,8 1-1,10 1 7,5 2 3,10 1 4,27-3 2,13 1 2,8-5 1,-3 0-1,-8 5 8,-12-6 4,-10 6 2,-16-1-5,-9 0-9,0 2 15,-13 6-7,-12-4-4,-2-8-5,3-4-9,-1-5-81,5-9-75,2 0-95</inkml:trace>
  <inkml:trace contextRef="#ctx0" brushRef="#br0" timeOffset="127368.44">6812 14904 723,'0'0'69,"0"0"-59,0 0 47,0 0-53,0 0-3,0 0 6,-55 41 4,39-36 22,-5-5 21,1 0-16,0 0-18,4 0-12,3 0 5,4-13-2,7 3 1,-2-1-3,4-1-3,0-4-6,10 0-1,13 2 1,1 7 0,3-1 2,-2 8-1,-4 0-1,0 8 2,-3 13-2,-6 6 3,-4 3 3,-6 0 13,-2 4 7,0 0-9,-15 0 7,-6-4-10,-6 3-7,-1-12-2,4-1-2,-1-8-2,4-7 3,6-5 1,8 0-1,5 0 5,2-5-7,0-2-2,14 0-3,17 3 2,4 0 1,9 4 3,6-1 6,4-3 2,-7-1 8,-1-4 2,-8 0 0,-9 1-5,-7 1-5,-7 0-7,-7 3-1,1-2-3,-5 4-9,6 2-68,5 0-87,0 0-185,9 8-34</inkml:trace>
  <inkml:trace contextRef="#ctx0" brushRef="#br0" timeOffset="127646.73">7647 15049 990,'0'0'101,"0"0"-83,0 0 80,0 0-59,0 0-31,0 0 15,-131 64 16,87-9 2,1 10-8,3 13-4,4 3-6,12 3-9,13-3-4,11-11-3,0-6-6,11-11 0,16-7-1,-3-7 0,5-11-1,-3-6-56,1-10-70,-2-8-103,-3-4-159</inkml:trace>
  <inkml:trace contextRef="#ctx0" brushRef="#br0" timeOffset="127903.58">7678 15290 886,'0'0'118,"0"0"-115,0 0 37,0 0 48,0 0-13,58 128-16,-50-92-21,-1-6-2,-4 2-18,0-1-7,-3 1-7,0-6 0,0 2-4,0-7 0,0 2-36,0-5-56,0 4-74,0-8-114,0-1-13</inkml:trace>
  <inkml:trace contextRef="#ctx0" brushRef="#br0" timeOffset="128150.44">8243 15615 1126,'0'0'124,"0"0"-123,0 0 23,0 0 11,158-22-27,-111 13-4,-7 4-4,-5 1-26,-1-5-130,-3 5-175,-7 3-125</inkml:trace>
  <inkml:trace contextRef="#ctx0" brushRef="#br0" timeOffset="128509.28">8762 15686 734,'0'0'249,"0"0"-241,0 0 46,0 0-8,138-71-33,-96 35 1,-4 2 16,-9 1-4,-12 3-15,-7 6-4,-10 7 0,0-2 3,-13 12 10,-12-2-11,-2 9-7,-4 0-2,0 3 0,0 24 3,0 3-1,6 8 11,8 3 3,5 7-6,8-4 0,4 2-4,0-8-2,18-6 3,8-8-4,12-8 10,13-12 10,7-4-1,7 0-8,-3-22-3,-13 0-11,-15 0 0,-16 0-38,-14-1-88,-4 0-144,-2-3-329</inkml:trace>
  <inkml:trace contextRef="#ctx0" brushRef="#br0" timeOffset="128720.4">8546 15204 1104,'0'0'71,"0"0"-71,127-36 34,-74 22-24,-6 5-10,-9-3-30,-11 3-203,-10-8-247</inkml:trace>
  <inkml:trace contextRef="#ctx0" brushRef="#br0" timeOffset="129282.44">9192 14877 847,'0'0'102,"0"0"-91,0 0-4,0 0 22,0 0-16,0 0 9,18 85-2,-32-80-5,-6-3 2,5-2 3,-3 0-1,0-2-13,7-15 1,0-3-5,9 1-2,2-5-1,0 2-2,15 0 3,5 0-4,7 8 2,0 2 1,4 7-2,-2 5 3,-2 0 2,-2 0 0,-3 21 1,0-3 2,-6 8 4,-3 2 13,-2 2-11,-11 7 2,0-2-1,0 5-2,-9 1 2,-15 2-4,-5-2-3,-4-5-1,-2-10-1,2-12 1,4-12 3,7-2-3,9 0-1,6 0 7,7-7-1,0-9 11,2 5-16,25-1 1,6 0 12,3 5 2,-1 3 1,-1 4-7,-7 0-6,-6 0-3,-4 4-4,-8 6-8,2 8-70,0 3-106,0 0-196,0 4-250</inkml:trace>
  <inkml:trace contextRef="#ctx0" brushRef="#br0" timeOffset="129643.22">9555 15298 718,'0'0'212,"0"0"-163,0 0 90,101-139-55,-72 95-62,2-5 13,-9 3-8,-6 5 0,-12 12 0,-4 6-6,0 5 0,-9 8-10,-12 10-9,-2 0-2,-4 0-5,7 5-12,7 7 2,8 2-3,5 1-8,0-1-9,11-2 10,18 2 18,12-6 5,5 2 1,1 0-1,-5 4 2,-6 2 15,-7 2 18,-11-1-13,-9 0 5,-8 7-9,-1 4-12,-3 2 5,-20 1-8,-1-6 5,0-6-6,-3-8-23,2-4-51,-2-7-49,5 0-138,4-23-214</inkml:trace>
  <inkml:trace contextRef="#ctx0" brushRef="#br0" timeOffset="129994.47">10026 14638 1112,'0'0'78,"0"0"-68,152-10 76,-90 44-35,3 30-26,-7 21-3,-5 17 4,-15 18 0,-15 15-3,-15 2-7,-8-1 0,-4-11 12,-19-14 1,-1-21-3,-1-20 5,6-20-8,0-19-9,6-12-9,4-11 0,-4-3-5,-8-5 0,0 4-33,-10-4-28,-6 0-49,-1-9-227,-6-23-685</inkml:trace>
  <inkml:trace contextRef="#ctx0" brushRef="#br0" timeOffset="130564.8">11448 13283 552,'0'0'69,"0"0"27,0 0 95,0 0-41,0 0-33,0 0-13,-34 36-43,-12 28-14,-14 24-13,-5 28 12,6 13-7,13 3-3,15-4-8,18-15-13,13-17-7,2-18-3,33-16-5,5-10 0,10-14-1,3-3 1,1-9-26,1-8-46,1-12-63,-5-6-269</inkml:trace>
  <inkml:trace contextRef="#ctx0" brushRef="#br0" timeOffset="134855.36">12284 13800 574,'0'0'101,"0"0"-15,0 0 134,0 0-97,0 0-55,0 0-24,-15-12-25,15 49-18,0 12 15,4 13 11,5 4 4,-3-2-7,-1 1-9,-5-11-6,0-6-1,0-11-2,0-14-2,0-7-1,0-9-2,0-2 0,0-5-1,0 0-5,0 0-52,0 0-96,15 0-132,10-5-17</inkml:trace>
  <inkml:trace contextRef="#ctx0" brushRef="#br0" timeOffset="135192.59">12710 14243 718,'0'0'209,"0"0"-180,0 0 43,0 0-39,0 0-6,0 0 41,165-2-11,-110 2-12,-4-6-19,-3-3-6,-13 2-4,-8 5-13,-2-3-3,-6 5-7,4-3-82,4-1-141,0-1-131</inkml:trace>
  <inkml:trace contextRef="#ctx0" brushRef="#br0" timeOffset="135851.16">13742 13962 214,'0'0'714,"0"0"-695,0 0-10,0 0 28,0 0-25,0 0 3,20-4-1,-20 17 3,0-2 11,-6 4-1,-10-4-3,-3 2-10,0-12-6,-1 2-5,2-3 2,2 0 5,5-4 1,7-15-3,4-3-3,0 0-4,1 0-1,22 0-3,4 3 2,0 4 0,4 7 1,-2 8 0,0 0 0,-2 0 1,-7 18 0,-3 10 0,-1 0-1,-7 6 1,-5 2 3,-4 3 2,0 2 2,-22 4 7,-9-1-5,-7 0-8,-2-8 2,-3-4-1,6-13 3,3-3-3,7-9-1,14-4 5,4-3-5,9 0 5,0 0 8,0 0-3,16-13-9,9 0 0,8 4 14,0 3 6,1 2-10,-1 4 7,-2 0-7,-4 0-4,-4 0-5,-6 4-4,-1 11 0,-1 1 0,-2 2-12,3 6-66,4-8-86,3-1-199,-4-5-183</inkml:trace>
  <inkml:trace contextRef="#ctx0" brushRef="#br0" timeOffset="136204.42">14234 14395 120,'0'0'808,"0"0"-780,0 0 20,126-104 23,-86 74-64,-9 2-4,-16 7 0,-5-2 2,-10 2 6,0 7 20,-3-3 22,-15 5-20,-7 2-18,-1 3-10,-2 6 8,3 1-9,2 0 4,1 26-3,-1 7-5,4 10 3,7 6 4,8-10-2,4 6 0,0-13-4,14-5 0,15-6 0,6-7 3,11-13 11,8-1 18,2 0-15,-4-5-8,-9-12-10,-9 3 0,-11 4-16,-13-2-87,-3-3-57,-7-4-163,0-7-317</inkml:trace>
  <inkml:trace contextRef="#ctx0" brushRef="#br0" timeOffset="136452.35">14150 13782 866,'0'0'148,"0"0"-142,0 0 58,0 0 6,115 0-42,-76 0-5,-4 0-19,-10 0-4,-8 0-75,-7-3-156,-6-2-178</inkml:trace>
  <inkml:trace contextRef="#ctx0" brushRef="#br0" timeOffset="137096.96">14614 13750 684,'0'0'58,"0"0"-51,0 0-4,0 0 6,0 0-3,0 0 21,29 22 45,-19-27 45,2-15-15,5-9-36,4-7-33,-2-6-12,6-5-4,0 5-8,-7 6 8,-3 10 4,-12 10-7,-3 10 1,0 1-4,0 5-5,-5 0-6,-16 0-2,0 3 1,3 11-2,5 3 0,5 2 3,8 0-4,0 4 3,16 2 0,20-3 1,7 0 1,5-5-1,4 3 1,-6 1 1,-10-4 1,-10 0 0,-12-2-1,-11 4 2,-3 1 1,-5 6 8,-17 1-6,-5-4-6,2 1 1,4-8-2,2-4-9,5-3-66,1-4-100,5-5-207</inkml:trace>
  <inkml:trace contextRef="#ctx0" brushRef="#br0" timeOffset="137916.38">15534 13975 831,'0'0'187,"0"0"-138,0 0 12,0 0-46,0 0 31,10 118 8,-6-70-16,2-4-16,1 0 3,-1-3-7,-2-6-12,2-3-2,-6-4-2,2-3-1,-2-6-1,0-3-19,0-2-50,0-3-56,0-3-112,0-8-55,-10 0-195</inkml:trace>
  <inkml:trace contextRef="#ctx0" brushRef="#br0" timeOffset="138103.39">15403 14297 628,'0'0'340,"0"0"-334,0 0 40,0 0 17,178-74-49,-113 60-14,-5 5 0,-4-4-36,-12 6-197,-6 6-150</inkml:trace>
  <inkml:trace contextRef="#ctx0" brushRef="#br0" timeOffset="138468.89">16246 14253 809,'0'0'80,"0"0"-73,115-102 84,-72 70-46,-10 0-43,-10 6 1,-15 3 0,-8 6 4,0 0 16,0 5 18,-11 2-4,-9 0-9,-3 6-2,-7 3-14,2 1 2,2 0 3,0 20 3,-1 9-11,6 12-6,1 3 3,8 2-2,9 0 0,3-6-2,0-3-2,15-10 1,16-8 3,8-6-3,5-5 12,8-8 6,1 0-8,0-5-2,-6-11-7,-9 5-2,-9-3-22,-13 2-90,-12-4-61,-4-6-217</inkml:trace>
  <inkml:trace contextRef="#ctx0" brushRef="#br0" timeOffset="138732.21">16087 13708 699,'0'0'85,"0"0"-61,0 0 34,0 0-34,0 0 26,0 0 11,153-17 2,-109 8-30,-1-1-24,-11 1-9,-7 4-114,-5-3-268</inkml:trace>
  <inkml:trace contextRef="#ctx0" brushRef="#br0" timeOffset="139166.8">16611 13453 802,'0'0'68,"0"0"-65,0 0 81,140-69-46,-97 64-15,-5 1 18,-7 4-6,-9 0 1,-7 12-5,-5 10-15,-10 4 3,0 4 7,-7 4-2,-20 1-13,-5 0-3,-1-3-4,0-2 4,6-6 1,1-4 2,12-4 6,3-6-2,6-3 3,5-6-10,0 4-4,0 2-3,10 0 3,17 0 8,6-2 9,7-5-12,1 0 0,-4 0-3,-6 0-5,-9 0-1,-4-5-2,5 0-40,-2-4-55,4-3-62,2-1-199,-2-1-325</inkml:trace>
  <inkml:trace contextRef="#ctx0" brushRef="#br0" timeOffset="139646.08">17241 13732 747,'0'0'204,"0"0"-168,0 0 62,0 0-60,0 0-26,0 0 13,132-120 5,-107 81-5,-5 0-5,0-2 6,-7 3-12,-5 1-2,-4 10-5,-4 7 0,0 6-1,-5 10 0,-17 2-6,-6 2-1,2 0-15,1 2-6,10 10 4,6 0 14,6 0-2,3 3 1,0 6 4,12 1 1,15-2 0,6 1-2,7-4 2,2-2 2,-1-1-2,-3-1 1,-7 1 1,-9 0 16,-4 3 9,-7-4-12,-8 4-1,-3 2 7,0 8-3,-9 1-6,-14 2-5,3-6-5,3-7-2,-3-5-1,5-1 1,-2-5-17,3-2-70,3-4-113,5 0-178</inkml:trace>
  <inkml:trace contextRef="#ctx0" brushRef="#br0" timeOffset="139977.22">18036 13138 979,'0'0'298,"0"0"-292,191 28 3,-100 16 36,-4 21-35,-7 11 5,-14 10 1,-22 20-1,-22 10 5,-22 13 1,-2 5-4,-43-6 10,-9-5 9,-3-12-1,-1-18-2,4-16 3,8-27-4,10-18-10,7-14-11,11-14-9,0-4-2,3 0-16,-5-17-54,-5-16-44,-6-17-239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28:55.1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6521 8187 586,'0'0'145,"0"0"-79,0 0 11,0 0-53,0 0-24,0 0 1,0 0 20,21 116 31,-6-50 9,1 11-25,-3 5 2,-1 5-6,-8-6 0,-2-7-17,-2-16 6,0-9-17,2-13 2,3-8-3,0-8 2,5-10-4,4-3 0,8-7 0,7 0 2,9-11 2,5-12 4,-1-2-1,0-1-6,-4 0-2,-2-1-12,-1 3-86,-6-1-78,-5-1-210</inkml:trace>
  <inkml:trace contextRef="#ctx0" brushRef="#br0" timeOffset="256.55">7567 8017 898,'0'0'73,"0"0"-61,0 0 63,152-74-7,-81 45-38,3 3-15,-7 5-12,-11 4-3,-14 7-49,-16 6-87,-15 4-128,-11 0-137</inkml:trace>
  <inkml:trace contextRef="#ctx0" brushRef="#br0" timeOffset="563.35">7645 8020 596,'0'0'107,"0"0"51,-38 163-33,38-90-50,0 4-17,0 12-9,0 0-14,0-4-4,2-3-11,-1-7-5,3-5-3,-4-2 2,2-2-4,0-6 1,1-6-2,1-7-2,3-9-5,-3-12 3,3-8-3,0-6 1,6-6-1,2-4-2,6-2-5,10 0-8,6-20-34,13-12-62,6-10-133,0-11-218</inkml:trace>
  <inkml:trace contextRef="#ctx0" brushRef="#br0" timeOffset="984.09">9036 7967 586,'0'0'81,"0"0"-34,0 0 70,0 0-21,0 0-18,0 0-25,-73-93-14,45 93 4,0 0-21,-1 0-8,2 23 6,2 11 1,6 14-7,5 8-1,8 8 8,6 0 0,0-1-3,4-3-6,18 0-3,5-2-5,2-2-4,-2-5 3,-3-2-3,-6-6-2,-9-6-25,-9 1-17,0 1-47,-15 0-119,-19-8-83,-2-11-47</inkml:trace>
  <inkml:trace contextRef="#ctx0" brushRef="#br0" timeOffset="1120.16">8631 8749 551,'0'0'176,"0"0"-101,0 0 4,15-117-17,32 63-46,18-13-5,15-5-9,7 1-2,1 6-82,-13 11-122,-20 10-126</inkml:trace>
  <inkml:trace contextRef="#ctx0" brushRef="#br0" timeOffset="1341.28">9267 7974 498,'0'0'205,"0"0"-95,0 0 8,0 0-60,0 0-2,0 111 11,-3-43-25,1 7 0,0 3-10,2-1-16,0 0-4,0-11-3,17-12-8,5-10-2,5-16-16,2-9-60,2-12-60,3-7-119,-5-3-176</inkml:trace>
  <inkml:trace contextRef="#ctx0" brushRef="#br0" timeOffset="1605.59">9605 8041 20,'0'0'950,"0"0"-860,0 0-65,0 0-23,0 0 20,31 115 37,-16-57-32,-3 10-9,1 8-11,-4-2 11,0 0-13,2-6 4,5-15-9,1-12 2,3-9-2,3-15 0,1-12 0,5-5-15,5-5-11,-3-19-30,-7-6-64,-14-1-149,-10 3-187</inkml:trace>
  <inkml:trace contextRef="#ctx0" brushRef="#br0" timeOffset="1742.84">9640 8478 704,'0'0'122,"0"0"-101,0 0 9,0 0-30,73-124-9,-25 92-109,-9 1-92,-5 3-187</inkml:trace>
  <inkml:trace contextRef="#ctx0" brushRef="#br0" timeOffset="1958.19">9933 8111 388,'0'0'255,"0"0"-179,0 0 45,0 0-20,149-16-15,-105 50-25,-4 16-22,-11 11 3,-9 6 2,-11 14-7,-9-5-15,0 0-2,-9-10 2,-7-18-13,3-12 3,3-14-11,2-10-2,4-7-2,-3-5-38,-1-5-36,-4-26-131,-5-17-247</inkml:trace>
  <inkml:trace contextRef="#ctx0" brushRef="#br0" timeOffset="2320.29">10080 7888 970,'0'0'56,"0"0"-54,162-106 29,-77 76 6,2 6-21,-3 11-3,-12 12-12,-12 1 3,-13 15-4,-12 24-1,-8 15 1,-9 16 38,3 12 10,-7 10-2,5 3-9,2 1-2,2 7-8,2-1-4,-8-6 3,-3-7-6,-14-15 6,0-8-2,-18-6-2,-20-1 4,-11-8-6,-2-2-11,-3-12-6,5-15-1,7-18-2,2-4-19,9-37-42,11-22-49,17-13-47,3-6-277</inkml:trace>
  <inkml:trace contextRef="#ctx0" brushRef="#br0" timeOffset="2501.12">11399 8217 957,'0'0'148,"0"0"-136,176-90 13,-113 60-2,-7 2-23,-14 12-28,-13 6-155,-19 10-280</inkml:trace>
  <inkml:trace contextRef="#ctx0" brushRef="#br0" timeOffset="2661.64">11553 8476 806,'0'0'192,"0"0"-118,0 0 11,122-6 1,-45-37-33,0-3-22,-12 2-20,-14 10-9,-20 8-2,-20 10-30,-11 7-114,-8 0-373</inkml:trace>
  <inkml:trace contextRef="#ctx0" brushRef="#br0" timeOffset="3158.29">13004 7945 926,'0'0'173,"0"0"-115,0 0-18,0 0-6,-8 133-6,8-62 8,5 1-15,11-2-4,2-5-6,-3-5-6,-3-6-3,-3-2-2,-7-4-5,-2-8-35,0-5-35,0-16-97,0-10-137,-4-9-146</inkml:trace>
  <inkml:trace contextRef="#ctx0" brushRef="#br0" timeOffset="3302.51">12919 8032 709,'0'0'77,"0"0"-59,114-151 41,-49 97-5,4 8-47,-7 7-7,-9 12-98,-19 18-135,-22 9-94</inkml:trace>
  <inkml:trace contextRef="#ctx0" brushRef="#br0" timeOffset="3474.39">12991 8226 678,'0'0'108,"0"0"-93,0 0 28,0 0 25,120-21-1,-60-1-48,-6-4-19,-5 2-19,-5 1-212,-6-2-45,-4 1-185</inkml:trace>
  <inkml:trace contextRef="#ctx0" brushRef="#br0" timeOffset="3692.21">13633 7761 853,'0'0'114,"0"0"-17,0 0-4,0 0-48,-85 109-12,69-39-1,7 10-13,5-1 2,4 1-5,0-3-6,0-8-7,14 1-3,14-5-4,3-7-55,3-16-79,2-16-179,-5-23-168</inkml:trace>
  <inkml:trace contextRef="#ctx0" brushRef="#br0" timeOffset="4064.55">13941 8406 840,'0'0'144,"0"0"-99,23-118 43,0 65-27,4-5-37,0 3-12,-5 4-11,-10 9 5,-7 13-6,-5 12-4,0 8 1,-17 9-11,-12 0 9,-4 15-9,-1 9 10,12 2-4,8-1 4,10-2-15,4 3 0,4-3-11,23 2 11,11-3 11,4-2 6,5-2 2,0-4 0,-5-2 6,-8 2 14,-8-1-7,-10 1 12,-11 4-7,-5 4 3,-3 6 6,-26 6-15,-4 3-2,-1-4-10,4-8-23,3-8-84,3-15-86,3-2-105,-1-18-301</inkml:trace>
  <inkml:trace contextRef="#ctx0" brushRef="#br0" timeOffset="4360.71">14228 7772 1043,'0'0'75,"116"-58"-62,-36 47 68,0 11-29,-6 11-26,-5 36-7,-11 19-16,-16 20-3,-15 14 1,-21 11 5,-6 5-4,-19-2 6,-22-10 19,-1-14 8,-2-16 10,3-20-8,10-15-11,4-15-6,9-10-10,8-6-10,9-4-1,-1-4-44,2 0-31,0-2-21,0-22-138,0-7-250</inkml:trace>
  <inkml:trace contextRef="#ctx0" brushRef="#br0" timeOffset="10704.84">8838 10971 813,'0'0'126,"0"0"-98,0 0 51,0 0-21,0 0-33,0 0-12,-7 171 13,7-82 5,0-1-4,7-9-9,6-12-3,3-6-9,-5-9-1,2-6-3,-1-3-2,-8-7-1,0-9-33,-2-9-38,-2-10-101,0-8-79,0-13-36</inkml:trace>
  <inkml:trace contextRef="#ctx0" brushRef="#br0" timeOffset="10884.34">8739 11131 289,'0'0'461,"0"0"-410,0 0-38,121-132 50,-47 83-7,7 5-30,-4 12-14,-17 12-12,-18 20-61,-17 0-87,-19 23-15,-6 14-127</inkml:trace>
  <inkml:trace contextRef="#ctx0" brushRef="#br0" timeOffset="11042.12">8820 11436 592,'0'0'158,"0"0"-133,0 0 18,0 0 14,0 0 5,0 0 8,189-78-40,-104 34-30,-14 3-2,-11 11-87,-15 6-198,-16 6-105</inkml:trace>
  <inkml:trace contextRef="#ctx0" brushRef="#br0" timeOffset="11266.43">9486 10918 1043,'0'0'72,"0"0"-69,-73 158 46,59-81 16,8 1-20,6-4-24,0 0-10,11-5-11,12-7 0,10-6-3,4-7-58,4-4-68,-3-15-134,-6-12-176</inkml:trace>
  <inkml:trace contextRef="#ctx0" brushRef="#br0" timeOffset="11620.52">9858 11506 860,'0'0'81,"0"0"-72,27-138 38,-4 75 9,-1 5-20,-4 5-21,-7 12-2,-11 10-13,0 14 9,0 5-4,-22 9-5,-7 3-8,-7 6-33,1 17 15,-2 6 2,14-2-12,9-5-4,14-4-5,0-4-9,37-4 27,17 0 21,9-4 6,-3 4 2,-7 2 5,-15 7 5,-13 0 0,-14 3 20,-11 5 7,0 1 14,-5 3-7,-22 6-28,1-3-13,-3-2-5,-1-6-55,2-10-121,-3-15-95</inkml:trace>
  <inkml:trace contextRef="#ctx0" brushRef="#br0" timeOffset="11888.67">10077 10851 828,'0'0'162,"0"0"-158,153-69 23,-101 69 38,-5 40-46,-9 24 5,-9 21 8,-11 15-10,-16 9 1,-2-4-2,-5-9-5,-19-12 10,-7-6 8,-5-6-12,-4 2 0,-2-9-10,3-10-3,11-17-9,7-16 0,10-16-1,5-6-38,1 0-53,-1-26-241</inkml:trace>
  <inkml:trace contextRef="#ctx0" brushRef="#br0" timeOffset="13367.56">17199 10002 706,'0'0'87,"0"0"-68,0 0 116,0 0-68,0 0 12,-58-114-50,29 107-19,-6 7 11,-3 0 12,-3 21-20,4 21 3,1 18 2,9 14-1,14 14-10,11 7-5,2-5 8,9-2-4,15-5 5,3-8-10,-4 2 1,-4-4 0,-8 2-2,-11 2-3,0 0-39,-4-1-56,-22-11-111,-2-14-89,-5-25-94</inkml:trace>
  <inkml:trace contextRef="#ctx0" brushRef="#br0" timeOffset="13509.5">16680 11013 603,'0'0'98,"0"0"-75,94-162 18,-14 95 27,13-5-39,12-4-29,-4 8-8,-7 5-51,-17 9-72,-19 10-38,-20 9-66</inkml:trace>
  <inkml:trace contextRef="#ctx0" brushRef="#br0" timeOffset="13683.94">17455 10289 266,'0'0'216,"0"0"-24,0 0-35,0 0-18,0 0-66,0 0-20,-111 141-27,103-64-1,8 10-4,0 3-6,0-2-12,11-9 1,6-13-4,5-15 0,0-15-46,1-13-38,1-20-46,1-3-110,-3-19-91</inkml:trace>
  <inkml:trace contextRef="#ctx0" brushRef="#br0" timeOffset="13915.53">17683 10383 899,'0'0'123,"0"0"-93,0 0 11,-2 105-12,0-29-5,2 10 5,0-1-6,0-8-13,2-12-3,11-17 3,7-16-9,3-13 1,6-12-2,4-7-4,3 0-6,-3-23-32,-8-5-54,-18 0-126,-7 2-164</inkml:trace>
  <inkml:trace contextRef="#ctx0" brushRef="#br0" timeOffset="14044.05">17631 10805 693,'0'0'0,"0"0"-47,139-125 42,-90 83-91,-6 3-156</inkml:trace>
  <inkml:trace contextRef="#ctx0" brushRef="#br0" timeOffset="14282.46">17988 10401 830,'0'0'154,"0"0"-124,0 0 27,0 0-33,119 64 8,-80-12 13,-7 11-23,-14 7-12,-14 2 5,-4-6-1,-4-6-7,-21-11-1,3-14 1,2-9-1,6-12-4,8-11-2,6-3-3,0-15-52,0-19-63,16-10-182,5 2-183</inkml:trace>
  <inkml:trace contextRef="#ctx0" brushRef="#br0" timeOffset="14440.27">18516 10601 313,'0'0'616,"0"0"-587,137-91-25,-83 64 41,-4 5-45,-5 5-3,-14 8-144,-16 4-123,-9 5-226</inkml:trace>
  <inkml:trace contextRef="#ctx0" brushRef="#br0" timeOffset="14595.56">18648 10828 395,'0'0'496,"0"0"-454,0 0-23,0 0 44,171-23-36,-99-6-25,-5-5-2,-13 4-145,-14 0-214</inkml:trace>
  <inkml:trace contextRef="#ctx0" brushRef="#br0" timeOffset="14875.47">19259 10076 826,'0'0'43,"0"0"-24,150-112 96,-103 106-52,-3 6-20,-13 14-21,-14 25-13,-17 14-5,0 10 1,-23 6 13,-16-4 11,4-7-4,6-8-7,11-8-6,6-4-9,12-4-2,0 2-1,0-2-21,17 7-43,5-2-86,-2 10-107,-2-1-65</inkml:trace>
  <inkml:trace contextRef="#ctx0" brushRef="#br0" timeOffset="15160.28">19504 10948 592,'0'0'146,"0"0"-96,0 0 52,0 0-23,0 0-28,0 0-12,60-4-31,-60 18 1,0 0-2,-4 0 6,-14-6 0,5-3-2,0-5-1,8 0-5,3-9 3,2-6-4,0 2-3,0 4 3,0 0 0,4 5 6,-1 3 16,0 1 3,-3-3-10,0 3-16,0 0-3,0 0-16,0-4-94,0-7-305</inkml:trace>
  <inkml:trace contextRef="#ctx0" brushRef="#br0" timeOffset="36040.43">6932 11131 299,'0'0'201,"0"0"-79,0 0 0,0 0-20,0 0-12,0 0-24,0 0-15,0 0-14,-2-9 1,0 9-4,0 20-20,2 13-2,0 11 10,0 9-6,0 0-1,0 5-3,-3 1-1,0 1-7,0-7 5,2 0-5,1-5-1,0-8 0,0-6 0,0-6 0,0-6-5,0-5 3,7-5-1,6-4 0,6-4 0,2-2 0,8-2 0,9 0 4,3-6-3,-2-6 3,1-2-2,-4 2-1,-4 4 1,-5-2 2,-4 2-4,-2 2 0,-5-2-26,-3 2-41,-2-5-21,-4-4-75,-7-6-107,0-5-166</inkml:trace>
  <inkml:trace contextRef="#ctx0" brushRef="#br0" timeOffset="36512.73">7070 11073 442,'0'0'97,"0"0"0,0 0-8,0 0-27,0 0-15,0 0 2,0-12-11,11 3-8,11-2 8,9-3 4,3-2-6,6-1-6,2 2-16,-5-2-5,-5 3 2,-5 2-7,-7 2 5,-4 2-6,-7 2-1,-5 4-2,-1 2 0,-3 0-34,1 0-63,4-4-90,0 0-96,2-6-198</inkml:trace>
  <inkml:trace contextRef="#ctx0" brushRef="#br0" timeOffset="36864.65">7618 10592 422,'0'0'248,"0"0"-129,0 0-6,0 0-40,0 0-35,0 0-22,0 12-8,0 15-4,0 11 10,3 7-3,8-1 35,-3-2-5,-1-3-17,3-6 4,-4-1-3,3-6-5,-5-3-9,0-4-4,-4-2-3,0-2-2,0 2-2,0-6-9,3 0-67,4-7-117,3-4-55,0 0-117</inkml:trace>
  <inkml:trace contextRef="#ctx0" brushRef="#br0" timeOffset="37236.09">8276 10587 637,'0'0'63,"0"0"-61,0 0 27,0 0 42,0 0-29,0 0-13,102-62 20,-53 39-3,3-3 5,-4-3-2,-2 3-12,-13 6-15,-11 5-5,-11 8-9,-4 5-8,-7 2 0,0 0-19,0 0-73,-7 20-72,-18 1-6,-6-2-17,-2-5-89</inkml:trace>
  <inkml:trace contextRef="#ctx0" brushRef="#br0" timeOffset="37644.47">8340 10535 328,'0'0'115,"0"0"-11,0 0 46,0 0-21,0 0-19,0 0-59,-7 26-24,4 7-4,3 16-8,0 14 19,0 11 11,0 4-7,2 4-8,11 7-4,1-1-9,-4 4-2,4 3-4,-4-3 1,-2 0-8,-2-5 1,2-3 2,-2-4-6,0-7 1,0 0 0,2-7 2,3-2-4,0-6-1,3-9 1,1-13 3,1-12-3,-1-10 0,6-9 0,5-2 3,3-3 0,6 0 7,4-10 14,-6-4-8,-5 2-6,-4 4-1,-12 2-6,-4 3-3,-4-1-3,-4-12-53,5-14-107,1-24-418</inkml:trace>
  <inkml:trace contextRef="#ctx0" brushRef="#br0" timeOffset="38605.54">10210 10122 69,'0'0'520,"0"0"-427,0 0-27,0 0 7,0 0-15,0 0-2,159-56-16,-103 42 1,4-2-3,0 0-8,1 4-8,-5 3-8,-10 4-2,-9-1-9,-8 3 2,-8 0-5,-7 1 4,-8 2-4,-4 0 1,-2 0 4,0 0 2,0 0 9,0 0 8,0 0-1,0 0 2,3 2-12,3 20-11,8 8 1,-3 5 20,2 11-9,3-1 3,-1 7-3,1 6-2,1 5 0,1 7-5,3 10 6,-5 12-3,4 9 4,0 5-7,-3 4 2,3-3-1,0-1-2,0-4-5,3-8 7,-3-7-6,0-13 4,0 2 2,-5-8-1,-1-3-6,-5-7 3,-7-12 0,-2-9-1,0-3 8,-15-11-7,-14-1 11,-10-6-11,-3-5 4,-4-8-5,-4-3-2,3 0-1,3-8-24,4-16-34,6-5-41,6-5-117,-1-1-289</inkml:trace>
  <inkml:trace contextRef="#ctx0" brushRef="#br0" timeOffset="39880.94">11917 10964 469,'0'0'169,"0"0"-115,0 0 9,0 0 28,0 0-20,0 0-32,57 0-12,-24 0 27,10-7 15,2-10-20,1 2-10,-3-1-3,-5-3-11,-9 7-9,-9 2-4,-7 5-7,-9 2-3,-4 3-2,0 0-1,0 0-24,0 0-52,0 5-62,0 15-76,-11-1-42,-9-1-224</inkml:trace>
  <inkml:trace contextRef="#ctx0" brushRef="#br0" timeOffset="40133.7">12017 11273 610,'0'0'89,"0"0"-82,0 0 2,0 0 72,131-16 28,-84-6-39,-2-6-11,-1 1-18,-4 2 2,-6 1-17,-5 6-14,-1-2-12,6-6 0,2-9-88,10-14-161,4-12-183</inkml:trace>
  <inkml:trace contextRef="#ctx0" brushRef="#br0" timeOffset="40788.36">13542 10357 685,'0'0'107,"0"0"-42,0 0 31,0 0-31,0 0-22,0 0-13,-31-76-10,13 60 5,-3 0-4,1 3-5,-6 6-2,-1 2 11,-2 5-15,-5 0-8,-1 15 4,-4 7 2,4-1-4,4 2 4,8-2-4,8 0 5,6 4-6,4 2 1,5 6-3,0 8-1,0 8 6,0 0-2,0 9 0,7 2 3,4 3-1,5-3 5,-2 2-5,6-1-4,-1-7-1,1 0 1,-1-4-1,-2-4 0,-1-5 2,-3-6-2,-1-4 2,-4-8-1,-3-5 3,-1-4-5,-4-1 0,0-6-1,0 2-23,0 0-25,0-1-68,-13 0-106,-7-5-27,-5-3-178</inkml:trace>
  <inkml:trace contextRef="#ctx0" brushRef="#br0" timeOffset="40996.39">13001 11229 739,'0'0'116,"0"0"-103,0 0 46,117-122-9,-53 79-1,1 0-20,-5 1-14,-8 6-6,-14 5-9,-9 5-27,-10 5-55,-7 4-138,-4 1-15,-3 2-112</inkml:trace>
  <inkml:trace contextRef="#ctx0" brushRef="#br0" timeOffset="41303.92">13706 10411 681,'0'0'250,"0"0"-217,0 0 9,0 0 55,0 0-47,0 0-40,-24 74-9,19-9 5,2 11 8,3 6 11,0 0 1,0-1-1,0-13-6,14-8-6,0-10-6,3-10-2,-2-10 0,1-7-4,-2-8 0,-7-7-1,1-5-15,2-3-42,1-9-110,-3-23-60,-1-12-133</inkml:trace>
  <inkml:trace contextRef="#ctx0" brushRef="#br0" timeOffset="41717.93">13943 10407 81,'0'0'658,"0"0"-617,0 0-5,0 0 42,0 0-33,0 0-23,-2-4-9,2 4 2,0 22 3,2 8 15,4 8 31,3 12-19,0 6-14,2 9-1,-2 3-6,3-2-4,-8-1-10,5-6 0,-3-6-2,4-11-3,0-8-2,1-9-1,3-5-1,1-11 3,3-9-1,7 0-2,6-9-1,1-18 4,-1 1-2,-7 1-2,-11 4-38,-9 3-29,-4 1-64,-6 3-111,-21 1-163</inkml:trace>
  <inkml:trace contextRef="#ctx0" brushRef="#br0" timeOffset="41912.46">13945 10856 884,'0'0'76,"0"0"-72,0 0 23,149-95 16,-108 74-25,-4 5-13,-8 2-5,-14 2-48,-5 0-135,-10 0-102</inkml:trace>
  <inkml:trace contextRef="#ctx0" brushRef="#br0" timeOffset="42280.74">14300 10381 866,'0'0'97,"113"0"-93,-33 10 54,5 24 21,-3 12-20,-8 17-15,-14 13-17,-18 12-11,-21 4-4,-21-4-6,0-6 10,-27-5 3,-7-9 15,-4-5 5,0-5-1,7-9 0,-1-6-15,11-10-6,5-11-5,7-9-6,5-9-1,4-4-4,0 0-1,0 0 0,0 0-7,-2 0-23,-6-4-11,-2-9-23,1 0-37,-3-1-116,-5 5-102,-5 2-111</inkml:trace>
  <inkml:trace contextRef="#ctx0" brushRef="#br0" timeOffset="49013.8">7005 11097 130,'0'0'184,"0"0"-100,0 0-22,0 0 9,0 0-3,0 0-4,0 0-19,-8 0 3,5 0 14,3 0 10,0 0-11,0 0-18,0 0-9,0 0-5,9 0-6,11 0-1,5 0 3,5-10 11,10-1-8,0-1-5,10-8-6,-3 3 0,0-4-1,-5 1-8,-6 5 3,-2 1-2,-15 7-5,-7 3 0,-6 4-3,-6 0-1,0 0 1,0 0-1,0 0-2,0 0-7,0 0-21,0 0-37,5-2-34,-2-3-67,4-12-63,3-5-104</inkml:trace>
  <inkml:trace contextRef="#ctx0" brushRef="#br0" timeOffset="49532.45">7667 10578 62,'0'0'255,"0"0"-138,0 0-20,0 0-6,0 0-16,0 0-23,0-3 3,0 3 2,0 0 15,0 0-3,0 0-6,0 0-17,0 0-13,0 0-13,0 0-11,0 17-9,0 10 2,0 11 3,0 5 3,0 1 7,3 0-4,5 0 4,0 1-7,0-1 3,1-3 1,-3-2-5,-5-3-1,6-6 2,-7-8 2,0-8-2,0-4 4,0-6-4,0-2 0,0-2-2,0 0-3,0 0 1,0 0-1,0 0-3,0-9-8,0-20-45,0-11-79,17-7-294</inkml:trace>
  <inkml:trace contextRef="#ctx0" brushRef="#br0" timeOffset="50778.73">8797 10393 436,'0'0'138,"0"0"-108,0 0 37,0 0 4,0 0-20,0 0-8,-77 0-27,54 12-5,-1 1 17,-5-1 9,-3 2 9,-6 1-8,1-1 2,-2 3-6,2 3-4,1-1-2,4 2-19,6-6 3,6-2 0,6-4 2,8-4-8,2-1 5,2-1 0,2-1 4,-2 1-6,2-1 4,0 0 3,-3 0-9,1 3 4,-1 6-4,-1 3 2,2 1-4,0 6 3,0 3-5,-1 4 3,3 4 2,0 8-2,0 6-2,0 7 1,7 5 2,7 6 3,-1 8-8,2 8 6,3 2-5,0-2 3,-3-3-1,2-9-1,-2-2-2,-1-6 1,-5-2 4,5-1-7,-4-10 4,1 2 3,-3-1-7,2-2 8,-2-2-6,-3-2 2,-1 0 1,-2-1-4,-2-6 1,0-4-1,0-9 4,0-8-5,0-5 0,0-4 0,2-1 0,-2 0-1,6 0 3,-5 2-5,-1-2 3,3 2 0,-3-2-1,0 0-1,2-1 2,-2-3 0,0 3 0,0-3 2,0 2-1,0-2 2,0 0-2,0 2-1,0-2 1,0 0-1,0 0 0,0 5-1,0 0 0,0 7 1,0 3 0,0-1-1,-2 1 0,-5-3 1,4-6 1,1-2-1,2-4 0,0 0 0,0 0-2,0 0-3,0 0-3,16 0-4,16-10 11,5-5 1,11 3 6,0-5-6,4 1 2,-5 0 4,-1 2 0,-8 2-1,-12 3-2,-7 4-2,-11 5-1,-8-3 1,0 3 0,0 0-1,0 0 0,-2 0-3,-16-3-33,-1-11-44,-2-10-102,-3-19-222</inkml:trace>
  <inkml:trace contextRef="#ctx0" brushRef="#br0" timeOffset="69062.32">7382 12392 366,'0'0'134,"0"0"-67,0 0 8,0 0-14,0 0 7,0 0-9,0 0-1,0 0-5,-9-38-9,9 35 5,-2 3 1,2 0-8,-2 0-5,-1 0-4,3 0-8,0 0-7,0 3-16,0 26-2,0 12-3,0 18 3,0 6 6,9 8 11,-2 3-5,2 0 5,-2-3 3,1-3 0,4-10-1,-3-7-8,-1-12-5,2-7-5,-4-5 4,1-3-1,-1-9-2,0-4-2,-4-6 0,-2-5-10,0 0-30,0-2-31,0 0-54,0 0-39,-8 0-82,-9-2-226</inkml:trace>
  <inkml:trace contextRef="#ctx0" brushRef="#br0" timeOffset="69451.44">7078 13341 212,'0'0'358,"0"0"-304,0 0 8,0 0 30,0 0-33,0 0-10,10 5-29,20 7-10,7 11 5,6 11 6,-2 8 8,-5 2 3,-2 2-5,1-6-6,-6-8 4,-4-4-12,-4-7 2,0-12-7,-3-2 0,0-7 1,4 0 0,2-22 10,4-21 12,7-7 1,-2-11-3,3-4-16,-4 9-4,-9 8-6,-4 14 2,-7 9-5,-4 11 0,-5 9-29,0 5-60,-3 11-62,0 31-174,-18 21-61</inkml:trace>
  <inkml:trace contextRef="#ctx0" brushRef="#br0" timeOffset="69825.86">7103 14284 741,'0'0'204,"0"0"-165,0 0 31,0 0-23,0 0-19,0 0-23,15 121 14,4-72 27,-10-9-17,0 2-17,-3-3-2,1-4-5,0-9-5,-5-3 0,-2-3-14,0-8-42,0-3-82,0-6-75,-14-3-29,-21-5-89</inkml:trace>
  <inkml:trace contextRef="#ctx0" brushRef="#br0" timeOffset="70010.83">6843 14377 650,'0'0'126,"0"0"-117,62-156 57,-4 94 33,9 4-48,0 9-24,-6 22-17,-9 15-10,-14 12-17,-11 8-108,-9 26-23,-9 12-69,-9 14-65</inkml:trace>
  <inkml:trace contextRef="#ctx0" brushRef="#br0" timeOffset="70172.33">7030 14865 595,'0'0'128,"0"0"-104,0 0 38,0 0-14,120 16 21,-55-42 3,1-4-39,-8-5-32,-2 6-1,-11-6-131,-7 0-73,-11-2-98</inkml:trace>
  <inkml:trace contextRef="#ctx0" brushRef="#br0" timeOffset="70794.03">7543 14379 663,'0'0'134,"0"0"-96,0 0-12,0 0-3,39 133 46,-22-83-16,-6-2-26,2-8-6,-2-14-4,-5-4 1,-3-12-6,-1-6-6,0-4-2,-2 0 1,0-12 7,0-16 5,0-18-6,0-2-5,7 4-5,6 4-2,3 10-3,4 12 4,-2 9 0,1 9 0,0 0-11,3 9 9,3 16-6,-1 16 8,0 5 1,-1 6-1,-3-3 1,-2-8-1,-4-11-3,-4-8 2,1-13 1,1-4-2,3-5-4,3-14-4,3-18-9,0-12 14,0-6 5,-6-1-21,-1-2 2,-9 11 14,0 16 5,-2 11 3,-3 12 1,0 3 5,0 0 10,0 0 5,0 5-17,0 25-7,0 16 0,7 12 3,6-9 8,2-1-5,8-12 0,1-7 3,1-9-3,-2-15 0,-2-5-2,4 0 15,-5-25 10,0-9 6,-4-10-3,-8 1-15,-5-3-11,-3 5-6,0 6 0,-3 17-40,-5 10-68,3 8-114,1 0-245</inkml:trace>
  <inkml:trace contextRef="#ctx0" brushRef="#br0" timeOffset="71550.43">8564 14642 805,'0'0'176,"0"0"-155,29-104-10,-23 70 22,-3 1 5,-3 3-5,0 11-19,0 6-8,0 5 4,-3 8-5,-8 0 1,-3 0-6,-1 24-8,4 6 8,0 10 2,8 6-1,3 0 0,0 0 7,14-7-8,11-8 1,4-8 1,2-10-2,4-12 1,3-1-1,1-10 5,-6-20 6,-2-11 0,-7-4-5,-6-14 0,-14-1-3,-4 2-2,0 12-2,-13 10-14,-3 18 2,3 6-5,2 10-1,2 2-24,7 0-36,2 0 47,0 14-27,6 4-17,19 1 30,6-2 19,3 5 27,3 4 0,0 3 0,-6 0 0,-8 3 6,-2 1 16,-9-1 5,-6-6 1,1-6 7,-5-6-10,4-9-8,-1-5-12,-5 0 1,1 0 0,7-19 9,-1-17 1,6-6 10,-2-4-21,0 1-1,-2 1-4,-4 7-5,-3 9-11,-2 5-28,0 12-14,0 4 22,0 7 35,0 0 0,7 0-1,8 0-29,10 12-20,-1 10 49,3 0 2,-2 1 20,-6 2 73,-5 4 4,-7 2-8,-7 6-5,0 3-11,-2-1-35,-17 2-19,3-3-13,1-4-6,2-6-11,7-9-91,4-10-198,2-9-253</inkml:trace>
  <inkml:trace contextRef="#ctx0" brushRef="#br0" timeOffset="71813.9">9603 14405 924,'0'0'60,"0"0"-51,0 0 74,0 0-16,0 0-3,0 0-35,-96-14-20,71 60 2,7 5 2,7-1 0,11-4-5,0-8 2,4-6-8,21-7 2,8-10-4,9-6 3,9-9 2,6 0-2,1-7 0,-7-10 6,-2-10-9,-7-3-56,-13-12-126,-9-14-332</inkml:trace>
  <inkml:trace contextRef="#ctx0" brushRef="#br0" timeOffset="72301.45">10716 14038 851,'0'0'66,"0"0"-58,26 149 81,-15-78-6,-7 0-22,3 5-20,-3-10-3,2-13-7,6-15-9,-1-13-12,1-8 5,-1-7-10,-3-10-2,13 0 0,5 0-3,14-16 0,5-7 3,6-12-3,3 7-69,-1-8-73,0 1-150,-3 2-157</inkml:trace>
  <inkml:trace contextRef="#ctx0" brushRef="#br0" timeOffset="73051.92">11441 14149 880,'0'0'233,"0"0"-220,-116 12 24,83 16 29,6 4-34,6 5-18,8 6-11,9-2-2,4-6-1,0-7 0,14-6 0,10-8-7,3-9-20,2-5-15,-3 0 9,1-14-3,-2-13-3,-5-1 15,-7-4-1,-6 3 17,-5 6 8,-2 9 1,0 5 8,0 9 23,0 0 10,0 0 4,0 5-21,0 17-25,5 9-2,6-2 0,4 0 2,8-7-2,4-8 2,4-9-5,1-5 4,0-2-4,-1-22-4,-6-8 3,-4-4 12,-11 0-5,-5-3 2,-3 10-2,-2 7 3,0 10-2,0 10 4,0 2 6,0 7 6,0 36-18,14 21-3,5 24 3,6 11 11,2 8 3,2 6 1,-2 2-7,-3-11-1,-6-12-2,-7-24-4,-6-20 1,-3-24-1,-2-17 3,0-7-4,0-45-7,-14-28 0,-8-28-21,-2-19 0,-2-22 7,12 3-13,14 7-6,0 17 5,21 29 35,18 21 4,-1 26 27,-3 20 4,-8 14 3,-12 5-18,-1 12-10,-12 26-5,-2 8 4,-4 10 13,-25 0-6,-7 0-10,3-14-6,4-7-1,7-17-7,8-13-44,4-5-34,9-16-80,1-26-35,0-16-258</inkml:trace>
  <inkml:trace contextRef="#ctx0" brushRef="#br0" timeOffset="73239.42">12110 13916 671,'0'0'226,"0"0"-220,36 117 38,-24-49 77,5 4-59,-4 4-5,0 3-36,1-3-7,-5-4-8,-3-14-6,-1-14-4,-2-12-51,1-22-113,-2-10-143,5-28-132</inkml:trace>
  <inkml:trace contextRef="#ctx0" brushRef="#br0" timeOffset="73972.79">12618 14107 933,'0'0'122,"0"0"-78,0 0 57,0 0-79,-131 98-5,102-45-8,6-4-2,3-1-4,11-8-2,5-12-1,4-5 0,0-7-4,4-12 2,17-4-30,10 0-3,2-30 17,5-11 2,-5-9 9,-6 2-3,-9 9 5,-7 0 2,-6 13 3,-5 12 2,0 8 7,0 4 21,0 2 12,0 0-4,0 12-21,0 12-16,0 8 3,0-1-4,0 0 0,0-4 0,9-8-4,13-9 3,9-8-3,12-2-12,1-16 0,5-20 16,-4-10-17,-5-3 8,-5 2 5,-9 7 4,-9 11 0,-10 13 3,-7 9 0,0 7 12,0 0 20,-1 6-6,-14 22-14,-1 10-11,3 8-2,5 2-2,5-6 2,3-7-2,0-14 2,22-8-2,17-13-6,9 0 5,8-25 1,0-13 0,-5-4 0,-11 0-1,-13 4-3,-12 7-1,-12 7 5,-3 10 0,0 9 0,-5 5 1,-14 2 8,-4 24-1,3 9 9,7 6-6,11-1 0,2-5 1,0-8-1,21-5-5,16-9-6,2-8 0,3-5 3,1 0-3,-7-21 0,-1-8-8,-8-5-52,-12-7-71,-15-10-361</inkml:trace>
  <inkml:trace contextRef="#ctx0" brushRef="#br0" timeOffset="74334.12">14276 13686 837,'0'0'228,"0"0"-197,0 0-8,14 134 10,0-62 7,3 4-17,4 1-13,-1-3-5,-1 2-5,0-1-3,-9-8-68,-5-9-103,-5-17-109,0-22-127</inkml:trace>
  <inkml:trace contextRef="#ctx0" brushRef="#br0" timeOffset="74625.89">14252 14062 744,'0'0'96,"0"0"-90,145-128 76,-80 116 31,-3 12-47,-8 10-21,-8 34-41,-8 10-2,-9 7 5,-6-1-6,-15-8-1,-5-10 8,-3-12-2,0-18 1,0-8-4,0-4 1,0-10 4,0-30 7,0-12 8,0-8-23,3-5-2,22 7 1,12 7-6,3 5 2,2 20-31,1 7-74,-6 6-132,-1 10-16,-5 1-210</inkml:trace>
  <inkml:trace contextRef="#ctx0" brushRef="#br0" timeOffset="75534.23">15216 13812 808,'0'0'188,"0"0"-129,0 0 48,0 0-65,-133 100-6,110-54-23,5 4-8,5 3-1,7-9-4,6-7 0,0-8 0,16-9-2,13-11-19,2-9-15,3 0 6,-1-17 4,-2-19 10,-4-6 2,-8-2-2,-9-6 14,-8 3 2,-2 7 1,0 11 8,0 10 5,0 14 10,-5 5 20,4 0-6,-3 3-10,2 21-19,-2 14-9,4 2 0,0 5 2,6-9-2,11-2 0,5-6-1,4-13 1,0-2-7,3-11-6,-5-2-4,1-2-5,-3-20 0,-4-7 0,-5-6-12,-4-5-7,-5-6-14,-1 3 39,-3 15-1,0 7 13,0 16 4,0 5 13,0 2 2,5 24-15,1 9-1,1 0 1,1 0 6,4-9-4,-6-11 0,1-6-2,-3-9 1,-2 0-1,6-11 4,3-18-1,-1-5 12,4-3-6,-3 5-5,5 4-4,-3 6 1,1 12 0,-5 8 1,1 2 2,2 8-4,1 20 0,0 9 3,-1 2 12,-1 4-8,-2-6 2,4-6-3,-4-9-6,3-16 1,0-6 3,5 0-1,2-20-2,1-17 11,3-7-1,-6-7-5,-2-4-4,-6 6 1,-2 8-3,-4 15 1,-3 12 0,0 10 1,0 4-1,4 0-1,6 0-2,5 10-13,9 14 3,8 6 12,3 0 6,-4 0-3,-1 2 19,-6-1 6,-10-2 6,-11 2-6,-3-1-11,-6 2-6,-25-2-6,-1-4-5,3-12-5,8-14-69,5 0-91,9-35-102,7-14-225</inkml:trace>
  <inkml:trace contextRef="#ctx0" brushRef="#br0" timeOffset="76292.11">16333 13691 926,'0'0'103,"0"0"-91,39 160 70,-19-70 10,7 17-56,0 16-13,6 22-3,-2 7-12,2-2 3,6-16-10,1-28 3,3-31-4,10-23 0,-2-26 3,-1-26-2,-3-14 2,-8-42-2,-10-16 0,-20-4 2,-9-5-3,-29 2-10,-27 0 0,-12 10-11,-13 7 5,3 13-1,7 8-2,13 5 12,16-3-1,17-7 5,15-7 3,10-3-10,0-4-4,30 4-9,6 5-5,6 1 2,3 4 17,2 2 7,4 2 2,-5 6 5,-5 5 11,-14 12 8,-14 6 2,-10 9-11,-3 4-1,0 0 5,-6 12 3,-18 21-6,-3 13-13,3 3 1,8 0-4,10-3 2,6-10-2,0-5 0,0-13-1,17-9 3,5-9-3,1 0 1,2-9-2,-4-21 2,-7-2 0,-3 1 0,-5 1-9,2 7 0,-2 3-10,4 11 10,7 9 1,5 0 3,9 14-4,8 16 4,0 4 4,-3-2 1,-7-4 1,-9-5 0,-9-9 5,-7-6 6,-4-8 16,0 0-4,0-4-4,0-27 5,0-9-4,0-10-16,0 1-4,12 6 0,1 7-1,5 4-3,4 8-10,3 5-31,-3 8-49,3 0-140,-6 4-191</inkml:trace>
  <inkml:trace contextRef="#ctx0" brushRef="#br0" timeOffset="76756.48">17440 13716 942,'0'0'99,"0"0"-67,7 132 67,-3-88-50,3-6-25,-7-6-8,0-18-14,0-10 2,0-4-2,0-16 1,1-24 5,7-12-8,3-2-2,5 6-3,1 8 2,3 15-5,3 16 5,-1 9 3,1 0-1,1 12 1,-4 13 4,-7 8-2,-6 1 2,-5-2-4,-2-4 9,0-10-6,0-8-2,0-8 0,0-2 0,0-14 2,0-16 2,0-8-5,16 2-2,3 8 1,6 5 1,2 14 0,4 9 2,5 0-2,0 4 6,-3 18 2,-4 6 7,-9 2-3,-6 2-6,-12 0-2,-2-6-4,0-3 0,-7-10-18,-7-13-57,6 0-156,6-18-300</inkml:trace>
  <inkml:trace contextRef="#ctx0" brushRef="#br0" timeOffset="78452.44">18432 13418 358,'0'0'130,"0"0"-33,0 0 26,0 0 12,0 0-1,0 0-52,-47-3-25,14 35-21,2 6-11,2 6 0,4 2 1,10-4-15,7-4-5,8-6-3,0-5-1,6-8-1,15-5-2,2-5-1,5-9-5,2 0-17,-3-12 0,-3-14 0,-5-5 16,-4-2-8,-10-4 14,0 5 2,-5 4 2,0 14-1,0 8 14,0 6 15,0 0 9,0 9-8,-2 16-20,2 11-10,0 3 3,0-1 0,14-4-1,8-6-3,7-7 2,3-12-1,6-9-1,-3-2 2,5-25-3,-5-8 1,-6-9-7,-6-5-3,-12-6 1,-5-13 4,-6-10-2,0-14-8,-4 3 11,-13 8 4,-4 19 0,3 23 0,5 20 0,4 15 3,0 4 3,2 6 11,1 31-17,2 14-5,4 19 5,0 13 2,0 3-2,17 2 5,3-12-4,7-9 0,4-16 0,5-14-1,1-17 0,6-16-1,-3-4-2,-2-19-2,-4-15 4,-6-6-10,-7-4 0,-11 2 1,-2 4 5,-6 12 3,-2 11 2,0 12 6,0 3 7,0 0 14,0 15-7,0 14-16,-4 7-3,4 1 0,0-5 1,0-4-2,15-6 0,12-9 0,4-9-3,2-4 0,3 0 2,-3-13-6,-4-11-1,-9-5 3,-9-4 2,-3-4-3,-8 9 6,0 5 5,0 12-5,0 8 3,0 3 8,-7 0 8,2 17-16,0 12 2,3 0-5,2 3 1,0-9-1,5-6 0,15-2 0,5-8-3,4-7 6,2 0-3,0-12 0,-4-11-1,-7-9 1,-7-3-3,-8-1 1,-5-2 2,-2 4-1,-23 4 1,-6 10-4,-4 9 3,5 11-2,0 0-2,9 3-5,6 5-6,5-2 2,5-4-4,5 2-8,0-4 4,19 0-3,10 0 8,9 0 17,6 0 0,1 0 1,1 0 2,1 0-2,-4 16-1,-5 6 0,-7 7 1,-12 2 5,-7 3 0,-7-3 6,-5-6 1,0-4 2,0-12 0,0-5-6,0-4-5,0-13 2,0-24 3,15-13-8,12-8-1,6 0 0,6 3-4,-4 16-10,0 15 9,-3 14 4,-3 10 1,-2 2 2,-6 30 0,-5 12 14,-11 12-3,-3 11 6,-2 2 1,0-3-3,0-8 0,0-12-1,0-12-2,1-10 0,27-11-7,1-13-3,8 0 1,2-6-1,-1-20 0,-8-2-4,-7-2-6,-14 3-34,-9 3-28,-2 0-64,-31 4-198,-14 2-193</inkml:trace>
  <inkml:trace contextRef="#ctx0" brushRef="#br0" timeOffset="78766.42">18697 13329 231,'0'0'478,"139"-100"-478,-51 55-142,0 6 102,-13 4-148,-15 7 36,-22 6 28,-20 5 124,-16 3 175,-2 1 143,-4-1-30,-16 2-86,2 0-87,5 0-48,6 4-29,5 0-25,2 6-13,0 2-51,0 0-150,0 11-327</inkml:trace>
  <inkml:trace contextRef="#ctx0" brushRef="#br0" timeOffset="79626.28">18442 14895 894,'0'0'85,"0"0"-85,-28 120 1,28-74 26,0-6-10,16-5-6,13-12-11,5-12 5,3-11-2,1 0-3,-7-33 3,-7-7-2,-15-2 7,-9-2-4,0 2 1,-24 2 0,-12 8-1,-1 10 2,5 12-6,10 6 2,11 4-1,11 0-1,0 0-15,12 0-43,18 0-34,5 0 27,6 0 23,6 0 17,-2 0 25,3 4 1,-3 8 8,-7 3 31,-5 16 27,-6 13-7,-7 14-19,-4 14 2,-3 13 2,-2 9 3,-4 8-7,2 0-16,-2-3-1,-1-9-6,1-10-3,0-13-8,-2-14-3,-3-9-3,0-21 0,0-14-1,-2-9 0,0-9-12,0-40-9,-16-22 8,-4-28-9,-5-22-2,5-17-1,10-12 4,10 10-17,0 19 9,17 24 29,17 35 0,6 20 19,-1 25 15,-3 17 3,-7 0-10,-13 26-3,-11 28-10,-5 6-1,0 5 6,-21 2-11,-8-17-2,2-1-6,2-9-5,4-17-41,3-7-61,7-11-117,5-5-207</inkml:trace>
  <inkml:trace contextRef="#ctx0" brushRef="#br0" timeOffset="80065.33">19348 14959 249,'0'0'745,"0"0"-741,23-116-1,-21 102 14,-2 6 15,0 8 2,0 0-13,0 9 3,-17 19-13,1 13-8,2 5 0,4-3 1,7 0-2,3-3 2,0-6 0,15-6-2,12-6-1,4-12 0,5-7-1,2-3 0,2-9 2,-2-23-1,-7-8 0,-9-7-2,-11-11 0,-11-1-11,0 6-6,0 16 0,-11 15 11,1 11 7,2 11 5,6 0 19,2 7 3,0 19-20,5 6 0,19 4-3,1 0 9,4 2-8,-2-2-4,-5 0 1,0-4-2,-6-4-18,0-2-41,1-12-95,0-11-99,-1-3-88</inkml:trace>
  <inkml:trace contextRef="#ctx0" brushRef="#br0" timeOffset="81097.4">20017 14779 590,'0'0'187,"0"0"-146,0 0 77,-127 86-7,94-33-51,6 11-22,11-9-18,7-5-8,9-13-6,2-16-3,19-7-3,9-14 0,4 0-13,4-26-13,0-16 13,-3-12 5,-8-7 8,-9 3 0,-9 9 1,-8 9-1,-1 18 0,0 8 2,0 11 17,0 3 17,-5 12-11,-2 20-2,5 11-20,2 7 9,0-1-5,4 0 0,19-8-7,4-12 0,6-11 2,5-12-2,1-6-2,3-12-1,-3-24-13,-6-10 2,-8-17-4,-10-2-1,-13-7 5,-2-4-2,-4-5 9,-16 9 7,-2 10 1,6 16 0,3 22 10,7 10 6,0 14 8,2 0-4,2 21-7,2 20-14,0 11 0,0 8 3,9 7 2,15-4-1,3 8-4,6-13 0,1-5-1,4-13 3,2-17-5,-4-11 2,-1-12-9,-4-3 3,-4-29 2,-6-7-2,-6-3 3,-6 5 4,-4 12 0,-5 13 1,0 7 2,0 5 5,0 3 12,0 21-3,0 10-13,0 2 0,0 1 0,2-12-2,12-5-2,9-4 1,2-10-1,0-6 1,-3 0 0,-7-14 1,-5-13-1,-3-4 0,-7-5 0,0-8-1,-23 0-3,-6 6-5,2 12-4,5 9-5,9 11 9,6 4 7,7 0-2,0 2 0,7 0-6,22 0-11,8 0 11,7 0 9,4 9 0,2 9 0,0 8 1,-5 7 0,-8 4 9,-12 2 5,-12-2 1,-13-7 5,0-4-3,0-14-2,-4-6 4,-3-6-3,3-18 7,4-22 3,0-17-12,9 2-9,18 1-2,-1 5-1,1 5-2,-7 3-1,-11-3-2,-9 9-19,0 3-39,-43 2-63,-21 11-227,-19 10-246</inkml:trace>
  <inkml:trace contextRef="#ctx0" brushRef="#br0" timeOffset="81242.17">20362 14485 834,'0'0'298,"0"0"-269,110-146 16,-32 91 40,8 2-51,-5 5-10,-14 6-24,-20 8-11,-28 2-77,-19 5-216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12:11.3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5482 1226 702,'0'0'207,"0"0"-145,0 0 25,0 0-42,0 0-11,0 0-15,0 0 23,0 0 8,134 5-20,-84-10-2,-1 0-18,-7-1-8,-2 2-2,-9 4-71,-9 0-175,-15 0-130</inkml:trace>
  <inkml:trace contextRef="#ctx0" brushRef="#br0" timeOffset="161.05">5523 1539 991,'0'0'68,"0"0"-57,0 0-11,165-18 63,-67-7-33,4 1-30,-6 5-7,-26 7-290</inkml:trace>
  <inkml:trace contextRef="#ctx0" brushRef="#br0" timeOffset="831.02">9548 1327 863,'0'0'70,"0"0"23,0 0-37,0 0-51,0 0-1,0 119 43,3-59 23,-3-2-19,2-4-19,0-4-13,0-4-10,1-2-3,-3-4-5,0-3-1,0-5-11,0-6-71,0-2-58,0-11-157,0-13-30</inkml:trace>
  <inkml:trace contextRef="#ctx0" brushRef="#br0" timeOffset="1139.08">10055 1752 913,'0'0'109,"0"0"-98,0 0 57,135 0 21,-70-12-40,7-4-19,-8 4-7,-5 5-20,-11-2-3,-7 5-37,-8 2-152,-11-3-193</inkml:trace>
  <inkml:trace contextRef="#ctx0" brushRef="#br0" timeOffset="1587.24">11112 1744 1018,'0'0'11,"0"0"6,0 0 50,144-44-43,-94 18-16,-9-6 8,-3 0-4,-9 0 3,-11 4-1,-11 6-5,-7 0 10,0 4-2,-11 6 9,-12 1-4,-3 6-18,-6 5-4,-5 0-2,-3 7 2,-3 20-5,0 2 3,6 10 1,6 5 1,9-2-4,8 2 2,12 0 2,2-7-2,2-5 0,27-6 2,6-8 0,13-7 6,3-7 0,7-4 1,-2 0 5,-5 0-6,-6-12-3,-14 2-3,-12-1-19,-5-4-65,-7-3-85,-7-3-142,0-1-219</inkml:trace>
  <inkml:trace contextRef="#ctx0" brushRef="#br0" timeOffset="1850.52">10880 1209 829,'0'0'173,"0"0"-173,0 0 0,0 0 40,0 0-16,158 2-5,-100-16-4,-10 2-6,-5 4-9,-9-5-146,-12 6-172</inkml:trace>
  <inkml:trace contextRef="#ctx0" brushRef="#br0" timeOffset="2418.92">11522 1315 573,'0'0'233,"0"0"-214,0 0 71,0 0 9,0 0-53,0 0-10,66-58 3,-48 24-8,-2-6-6,-2-7-11,-2 3-4,0 4 13,-7 11-11,-4 7-2,-1 9-4,0 1 2,-6 8-8,-12 4-10,-5 0-24,4 0-6,1 2 0,1 7 21,11 1 4,2 3-16,4 6-12,0 2 10,16 2 20,15-2 0,11-2 13,5-1 2,-2 3-1,-6-1 3,-8 1 12,-6-1 2,-11-3 22,-7 0-2,-7 3-8,0 2 11,0 3 1,-14 0-9,-4-1-13,-4-3-8,2-6-6,4-1-4,-4-2-2,4 1-14,1-3-56,2-5-104,9-5-133,4 0-298</inkml:trace>
  <inkml:trace contextRef="#ctx0" brushRef="#br0" timeOffset="2758.01">12047 979 1123,'0'0'116,"0"0"-115,0 0-1,164 23 10,-106 16-2,-3 10-2,-8 7 0,-9 19-4,-16 5 3,-18 8-3,-4 3 0,-20-2-1,-13-8 22,-5-11 11,0-6 2,1-10-4,0-6-13,2-9-8,4-13-9,9-8 1,4-6-1,9-8-2,2-4-8,0 0-20,3-16-36,4-18-113,0-10-164,8-14-119</inkml:trace>
  <inkml:trace contextRef="#ctx0" brushRef="#br0" timeOffset="3430.81">12703 551 817,'0'0'131,"0"0"-131,0 0-2,0 0 2,0 0 0,0 0 1,-43 57 12,26-54-1,-1-3-2,3 0 22,5 0-14,6-5 8,4-7-5,0-1-17,0-5-4,0 3 0,14-5-8,8 3 6,-2 5 1,2 3-1,1 2 0,-2 7 1,4 0 1,0 10-3,-3 16-1,-2-2-1,-2 7 5,-2-2 4,-5 8 8,-6 3-1,-5 4 2,0 2-3,0-4 7,-20-3-4,-5-2 1,-6-7-6,-4-8 0,7-6-3,4-10 2,3-6-1,8 0 6,6 0-1,3-12-6,4-3-1,0 1-4,2 5-3,24 0-3,8 9 0,7 0 3,4 0 0,5 0 3,0 0 9,7 3 0,-3-3 33,-3 0-7,-2 0 6,-9-8-11,-4-6 4,-11-4 1,-6 0-2,-1-6-12,-7-7-10,-1 6-9,-8-1-2,-2 8-36,0 7-65,-4 8-312</inkml:trace>
  <inkml:trace contextRef="#ctx0" brushRef="#br0" timeOffset="4010.19">9636 894 700,'0'0'71,"0"0"-28,0 0 25,-129 2-35,75 12-3,-4 11 26,-2 14 7,0 14-7,1 15-22,6 17-10,11 14 8,4 7-5,16 1 6,13-7 6,9-14-18,0-8-7,11-15-9,14-11-4,6 2 0,-4-14 2,3 8-3,-8-8-41,1-10-139,-7-12-241</inkml:trace>
  <inkml:trace contextRef="#ctx0" brushRef="#br0" timeOffset="4467.79">8853 2455 829,'0'0'86,"0"0"-79,0 0 39,0 0-22,0 0 21,170 21 14,-47-21 16,37 0-42,39 0-4,34-12-8,33-10-5,20-11 4,21 0 2,9-3 1,2-2-9,-5 0-2,-31-2 2,-32 1 2,-44 4 11,-44 6 6,-41 0-1,-39 6-5,-29 7-6,-23 4-4,-20 8-10,-5 4-5,-5 0-2,0 0-18,0 0-43,-35 0-82,-32 0-345</inkml:trace>
  <inkml:trace contextRef="#ctx0" brushRef="#br0" timeOffset="5127.95">9576 3463 730,'0'0'163,"0"0"-154,0 0 150,0 0-49,0 0-61,0 0-25,29-89-6,0 38 0,4-4-3,-6 4-4,-5 12 2,-11 11-7,-10 8-4,-1 10 0,0 3-2,-3 2-11,-15 5-11,-7 0-12,1 0 14,2 0 12,4 12-2,7 4-2,4 7 7,7 2-15,0 1-10,18 2 25,15-3 0,10 0-7,3-3 9,-1-1 2,-5 0 1,-11 1 0,-11-1 1,-9 1 0,-7-2 2,-2 2 12,0 2 10,-15-2-1,-5 0-15,-1-8-2,2-2 1,0-5-8,1-4-33,1-3-23,5 0-69,4-22-112,2-19-174</inkml:trace>
  <inkml:trace contextRef="#ctx0" brushRef="#br0" timeOffset="5787.94">10075 2668 805,'0'0'49,"0"0"-49,0 0-2,0 0 0,0 0 0,0 0 2,-47 70 11,27-59 0,-3-3 3,2-4 7,0-4 6,3 0-6,5 0-15,2 0 2,4-9-5,5-3 6,2-2 5,0-1-14,2-4-15,13 2 15,6 5-4,-2 0 0,0 4-3,-2 6 6,-1 2-5,-3 0 3,3 0 0,-3 0-1,-1 10 0,-1 12 1,-5-1 3,-1 10 6,-5-1 3,0 4 11,-2 7 2,-18-6-5,-5 3-6,-4-6-1,3-4 0,-1-3-7,4-11 1,6-7-1,5-4 3,8-3 4,1 0 11,3 0 9,0 0-17,10-8-13,14-2-2,9 4 2,1 6 3,-2 0 2,-1 0 2,-4 4 0,-3 3 0,-2 3 6,1-1 9,-4-7 8,1-2 11,2 0-9,-2 0 9,-1-4-17,-1-13-12,-7 2-5,1-2-7,-1 8-15,-2 4-118,6 1-220,-4 3-169</inkml:trace>
  <inkml:trace contextRef="#ctx0" brushRef="#br0" timeOffset="6093.83">10864 2823 1064,'0'0'35,"0"0"-7,0 0 88,0 0-80,0 0-27,0 0 0,-63 62 6,17-8 0,3 11 12,5 7-10,9 8 2,5 6-5,13-5-1,7-9-7,4-5 3,0-18-6,22-9-2,0-10-1,2-7 3,-3-9-3,-6-7-25,1-7-86,-3 0-117,-7-10-244</inkml:trace>
  <inkml:trace contextRef="#ctx0" brushRef="#br0" timeOffset="6364.71">10973 3148 391,'0'0'736,"0"0"-714,0 0-16,0 0 9,0 0 20,0 0-5,48 140 4,-42-90-5,-2-1-11,-2-4-4,-2-9-7,0-2-6,0-5 0,3-9-1,-3-2-8,0-10-67,0-4-74,0-4-152,4 0-120</inkml:trace>
  <inkml:trace contextRef="#ctx0" brushRef="#br0" timeOffset="6629.46">11430 3425 835,'0'0'277,"0"0"-271,0 0-4,0 0 73,135-8-51,-94-2-14,-5 1-5,-9 6-5,-2-3-70,-8-1-143,-5-1-216</inkml:trace>
  <inkml:trace contextRef="#ctx0" brushRef="#br0" timeOffset="7046.78">11999 3403 596,'0'0'451,"0"0"-444,0 0-1,123-97 30,-90 78-31,-6 0-4,-8 5 0,-9 2 3,-8 0 2,-2-1 3,0 1 17,-7-2-3,-15 1-8,-4 6-12,-2 7 0,-1 0-2,2 0 0,0 7-1,4 15 0,-2 10-1,2 4 0,7 6-1,6 0 2,7 1 1,3-6 3,3-4-2,21-1 3,9-6 10,7-6 18,8-4-8,1-9-7,-1-7 6,-2 0 5,-9-17-20,-8-3-6,-9 2-3,-6-2-8,-10 0-72,-4-2-79,0-2-252</inkml:trace>
  <inkml:trace contextRef="#ctx0" brushRef="#br0" timeOffset="7319.24">11843 2948 544,'0'0'495,"0"0"-480,0 0-4,140-17 76,-84 5-71,-5 0-14,-9-2-2,-8 0-111,-18 0-234</inkml:trace>
  <inkml:trace contextRef="#ctx0" brushRef="#br0" timeOffset="7977.51">12527 2606 772,'0'0'45,"0"0"-44,0 0-1,0 0 12,0 0-12,0 0 4,-73 85 1,52-79 3,3-4-7,2-2 15,4 0-7,5 0-1,2-7 2,5-5-4,0-4-6,0 0-8,12-3 2,3 4 5,2 0 0,8-1 0,0 6 1,-3 1 16,-3 8-4,-4 1-4,-7 0 3,4 0 5,1 10 3,-1 9 0,-1 3 3,-1 7 3,-3-4-2,-2 6 6,-5 1-10,0 1 7,-3 8 0,-21-4-4,-3 2-11,-6-1-3,-2-4-7,-4 1 3,3-5-3,1-6-1,4-11 4,8-6-4,10-7 4,7 0 2,6 0 1,0-16-4,0-7-3,8 2-3,13 3 3,3 1 0,0 8 3,-1 2-3,-3 5 2,1 2 1,-2 0 3,-2 0 3,2 0 1,-3 4 0,-1 8-7,3-2 3,-5 3-4,3-5-2,-7 0-6,4-5-48,3 4-108,-1-5-126,5 0-180</inkml:trace>
  <inkml:trace contextRef="#ctx0" brushRef="#br0" timeOffset="8418.98">12859 2958 830,'0'0'33,"0"0"41,0 0 37,71-133-84,-53 104-8,-7 2 17,-6 3 8,-2 8-22,-3 0-2,0 2 3,0 4-2,-10 1-19,1 6 1,-4 1-2,-1 2-1,4 0-5,-1 0-1,6 0-2,0 5 0,5 7 4,0 5-10,0-1 2,0 4-4,14-2 0,12-2 7,8-2 2,2-6 7,4-4-3,-1-2 3,0-2 0,-8 0 6,-9 2 0,-8-2 17,-7 6-5,-3 4 7,-4 4-2,0 10 12,0-2-8,-16 0-6,-4 2-10,0-4-7,2-1-2,0-5-2,6-2-1,5-4-44,1-6-82,4-2-108,2 0-157</inkml:trace>
  <inkml:trace contextRef="#ctx0" brushRef="#br0" timeOffset="8779.13">13278 2430 1096,'0'0'118,"0"0"-113,121-2 15,-59 12 7,3 19-15,-3 10-4,-4 14 1,-10 9 11,-8 14 1,-12 11-2,-16 10 0,-12 14 20,-3 5-2,-31 0-8,-10-7 5,-7-12 1,-1-13-18,1-13 17,5-17-15,14-17-4,7-17-5,10-15-7,4-5 3,0 0-6,-1 0 0,5-8-25,1-4-21,0 2-32,1 1-67,-9-10-407</inkml:trace>
  <inkml:trace contextRef="#ctx0" brushRef="#br0" timeOffset="25072.73">15073 1692 803,'0'0'250,"0"0"-198,0 0 13,0 0-9,0 0-44,145 14-6,-81-14-3,1 4 4,-9 0-4,-14 4-3,-13 1-70,-15 0-110,-14 3-119,-3 0-230</inkml:trace>
  <inkml:trace contextRef="#ctx0" brushRef="#br0" timeOffset="25238.97">15071 2121 736,'0'0'209,"0"0"-171,129-36 81,-47 4-11,5 0-80,-7 6-25,-14 10-3,-27 8-126,-22 2-257</inkml:trace>
  <inkml:trace contextRef="#ctx0" brushRef="#br0" timeOffset="25895.07">17721 1412 980,'0'0'150,"0"0"-128,0 0 34,0 0-16,0 0-40,0 0 6,0 0-6,-21 130 8,21-86 1,-1 0-6,-6 0 2,0 2-3,-4-3-2,0 3-6,0-4-91,-1-7-122,6-7-102</inkml:trace>
  <inkml:trace contextRef="#ctx0" brushRef="#br0" timeOffset="26104.8">18028 1798 1162,'0'0'71,"0"0"-68,0 0 21,0 0-10,161-30-13,-109 22-2,3 3-68,-4 1-143,-6-4-143</inkml:trace>
  <inkml:trace contextRef="#ctx0" brushRef="#br0" timeOffset="26471.14">18924 1828 126,'0'0'1025,"0"0"-1025,0 0 0,138-120 40,-103 92-36,-12 7-4,-9 4 7,-9 5-4,-5 0 5,0 2-1,-5 0-2,-17 2-5,-5 6-1,-4 2-4,-8 0 5,3 18 0,-3 12 1,6 8-1,6 8 2,11 0 2,8 2 2,8-6-2,0-3-2,13-9-2,18-4 3,5-8 2,13-11 8,7-7-5,4-5-1,-6-22-1,-6 0-6,-12-1-69,-19-1-77,-12-3-203,-5-2-166</inkml:trace>
  <inkml:trace contextRef="#ctx0" brushRef="#br0" timeOffset="26659.33">18642 1444 1089,'0'0'98,"0"0"-92,0 0-4,117-49-2,-43 27-3,-3 7 2,-11-4-125,-14 3-190</inkml:trace>
  <inkml:trace contextRef="#ctx0" brushRef="#br0" timeOffset="27041.59">19241 1405 943,'0'0'263,"0"0"-252,0 0 0,83-102 29,-48 63-39,-8-4 2,-4 2-1,-17 7-2,-6 7-13,0 10 4,0 10-8,-20 4 9,-9 3-14,-7 0-39,3 18 12,8 3 12,12-1-4,13 0-2,0 0 11,9 2 23,26-2 9,10-4 2,7 4 33,-6 0 59,-4 1-23,-15 0-41,-7-3-8,-13 1-1,-7 2-13,0 2-2,-11 6 3,-18 2-2,-4-6-7,-3-2-53,3-13-134,8-10-82,6 0-254</inkml:trace>
  <inkml:trace contextRef="#ctx0" brushRef="#br0" timeOffset="27289.85">19787 1257 978,'0'0'68,"0"0"-61,134 58 75,-94-2-48,-11 12 6,-8 13 3,-15 5-17,-6 0-3,0-3 10,-27-7-5,-5-6 6,2-8-15,-1-4-8,4-16-5,9-12 0,4-16-4,2-11-2,-2-3-13,-3-11-27,-8-33-60,7-24-282,4-25-442</inkml:trace>
  <inkml:trace contextRef="#ctx0" brushRef="#br0" timeOffset="27856.81">20440 761 792,'0'0'222,"0"0"-222,0 0-16,0 0 16,0 0 0,0 0 9,-33 49-1,19-40-6,6-9 3,-1 0 10,2 0-11,5-13-4,2-3-9,0-8-2,5 2 2,13 4-14,8 2 18,1 5-1,2 6 5,0 5 2,0 0 2,-2 0 0,-6 21 5,-5 8-7,-5-2 8,-9 8 7,-2 1-6,0 4 2,-29 8 2,-6-4 3,-7 0-8,1-6-5,1-7-3,10-9 1,12-12 0,8-10 2,10 0 5,0 0 4,0-9-13,0-2-10,14 4 7,0 7-2,10 0-7,5 0-5,4 17 17,9-2 12,5 0 15,7-8 24,11-2 27,1-5-9,1 0-6,-5-3-16,-12-12-27,-10-8-3,-11 0-5,-11-9-5,-10-5-7,-8 0-9,0 4-68,-29 11-161,-26 19-428</inkml:trace>
  <inkml:trace contextRef="#ctx0" brushRef="#br0" timeOffset="28300.86">17857 962 680,'0'0'216,"0"0"-109,0 0-29,-147 97-34,95-20-9,2 13 15,0 5 17,13-2-32,5-5-4,14-10-3,14-4-15,4-9-3,9-4-9,23-1-2,14 3-3,-2 10-59,-3-3-173,-17-12-335</inkml:trace>
  <inkml:trace contextRef="#ctx0" brushRef="#br0" timeOffset="28644.86">17046 2532 1095,'0'0'16,"0"0"-8,0 0-8,184 2 35,-34-2 8,46 0 8,47-11-29,39-8 0,42 5 1,24-2-12,5 4-5,-3 2-4,-19 0 1,-23-4-1,-20-5-1,-32-2 0,-33-1-1,-45 0 5,-46 4 18,-46 4-1,-40 0-17,-22 4 1,-24 4-6,-12 2-39,-54 4-112,-53 0-297</inkml:trace>
  <inkml:trace contextRef="#ctx0" brushRef="#br0" timeOffset="29163.09">17282 3650 769,'0'0'188,"0"0"-181,0 0 82,0 0 16,0 0-64,0 0-35,71-127-3,-26 71 3,-3 3 7,-11 6-6,-13 11 0,-15 10 0,-3 3-4,-12 9-3,-15 6-16,-8 8-13,-1 0-2,5 4 14,6 16 11,12 2 1,11 6-7,2 5-2,11-2 9,24 1 3,13-3 0,5-3-1,0 0 3,-8 0 4,-14 0 12,-10 3-2,-15 0-7,-6 5 0,0-4 13,-6 5-3,-15-3-8,-3-9-6,1-2-3,4-12-35,0-9-54,6 0-172,6-23-179</inkml:trace>
  <inkml:trace contextRef="#ctx0" brushRef="#br0" timeOffset="29754.81">17824 2875 693,'0'0'176,"0"0"-163,0 0-6,0 0 33,0 0-36,0 0-2,-29 2 0,8 2 1,-1 0 0,2-1 3,0-3 2,4 0 8,3 0 0,2 0-10,6-3-3,5-3 5,0-2-1,0-4-7,3 0-9,14-4 9,8 2-1,2 0 1,2 7 1,2 2 3,-2 5 0,-4 0 2,-4 10-6,-9 14-4,-8 8 4,-4 6 4,0 6 4,-10 2-3,-13-3 2,-8-7 6,2-4-4,2-12 1,2-9-5,7-4 3,3-7-5,9 0 2,0 0 2,5 0-7,1 0 0,0 0-1,11-2-10,19-6 11,7 0 4,12 0 15,4-4 20,3 4 5,-7 0-11,-13 4-26,-12 2-5,-6 2-2,-7 0-2,2 0-77,1 0-23,1 13-59,6-2-80,6-1-178</inkml:trace>
  <inkml:trace contextRef="#ctx0" brushRef="#br0" timeOffset="30012.85">18771 2963 1091,'0'0'113,"0"0"-109,0 0 48,0 0-10,-141 79-26,99-17-1,1 12 9,8 8 1,9 5-4,8-4-1,12-2-5,4-3-9,0-1 1,12-1-7,9-16 0,4-16-39,0-18-48,-2-18-116,2-8-170</inkml:trace>
  <inkml:trace contextRef="#ctx0" brushRef="#br0" timeOffset="30259.4">18790 3284 366,'0'0'829,"0"0"-815,0 0-6,0 0 4,0 0 9,34 143-6,-29-87 3,-5 0-8,0 0-1,0-1-7,0-12-2,0-5-3,0-7-83,0-15-124,0-14-122</inkml:trace>
  <inkml:trace contextRef="#ctx0" brushRef="#br0" timeOffset="30536.64">19214 3301 1156,'0'0'37,"0"0"-24,0 0 9,0 0 7,41 102-21,-33-60 4,-3 1-3,-1-2 0,-4 3-6,0-4 4,0-5-5,0 1-2,0-12-5,0-8-42,0-1-60,0-11-77,0-1-86,-2-3-157</inkml:trace>
  <inkml:trace contextRef="#ctx0" brushRef="#br0" timeOffset="30755.42">19099 3621 967,'0'0'87,"0"0"-80,0 0 34,129-84 0,-75 60-32,-2-1 2,-2 2 2,-8 3-13,-6 5-15,-7 3-143,-7 7-197</inkml:trace>
  <inkml:trace contextRef="#ctx0" brushRef="#br0" timeOffset="31126.84">19710 3541 897,'0'0'116,"0"0"-97,0 0-8,116-88 13,-85 62-22,-10 2 2,-7 5-3,-5 2 0,-9 2 4,0 4 6,0 3 4,-15 1 9,-3 5-17,-5 2-2,-5 0-4,0 9-1,1 13 3,1 5-2,4 8 0,5 7 0,9 1 2,8 1-1,0-3 7,5-3 2,21-8 0,10-12 17,11-10 11,5-8 2,-2 0-12,-2-14-5,-11-3-21,-8 2-1,-9 4-2,-10-4-36,-6-5-63,-4 0-122,0-3-332</inkml:trace>
  <inkml:trace contextRef="#ctx0" brushRef="#br0" timeOffset="31369.76">19575 3191 1103,'0'0'37,"0"0"-28,0 0 23,145-49-22,-95 34-5,-10 6-5,-7-5-35,-11 2-163,-6-2-199</inkml:trace>
  <inkml:trace contextRef="#ctx0" brushRef="#br0" timeOffset="31787.67">20046 3162 1061,'0'0'41,"0"0"-34,0 0 38,0 0-30,103-127-14,-85 89 7,-8 3-2,-8 4 1,-2 5-1,0 6 5,-8 6-11,-14 8 0,4 4-23,-2 2-11,-1 0 4,8 6 2,7 8-10,6 1-14,0 1 6,0 1 14,24 1 16,7 0 14,5 3 2,4-5 12,0 3 26,-7 0 9,-10 5-1,-7-2-11,-10 3-6,-6 4 15,0 0-8,-6-2-19,-15-3-3,3-2-8,-1-6-6,-2-3-4,1-8-71,3-5-79,-2-3-83,4-18-336</inkml:trace>
  <inkml:trace contextRef="#ctx0" brushRef="#br0" timeOffset="32028.84">20591 3021 1133,'0'0'58,"0"0"-54,153 53 75,-111-2-59,-11 20-15,-16 11 2,-15 19 13,0 8-13,-21-2-2,-6-6-1,-2-22 17,5-17-10,8-27 2,2-9 2,1-12-12,2-8-3,-3-3-14,-5-3-56,-10 0-273</inkml:trace>
  <inkml:trace contextRef="#ctx0" brushRef="#br0" timeOffset="32666.48">21474 2946 1086,'0'0'65,"0"0"-34,0 0 79,-138 51-79,98 0-15,7 9 8,8 6-2,8 0-7,9-5-1,8-6-4,0-1-5,0-1-3,15-5-1,0-4 1,1-4-2,-3-10-41,3-12-64,-3-11-119,-1-7-199</inkml:trace>
  <inkml:trace contextRef="#ctx0" brushRef="#br0" timeOffset="32914.57">21450 3205 1019,'0'0'224,"0"0"-216,0 0 9,0 0 5,0 0-18,24 104 24,-17-61-2,-4 1-12,-3-1-8,0-3-1,0-5-4,0 0-1,0-1-5,0-8-49,0-11-65,0-6-103,0-9-106</inkml:trace>
  <inkml:trace contextRef="#ctx0" brushRef="#br0" timeOffset="33124.8">21718 3462 1038,'0'0'126,"0"0"-123,0 0 50,131-17 4,-84 11-52,0 2 1,-9-1-6,-9 0-45,-7-2-117,-8-1-180,-8 1-196</inkml:trace>
  <inkml:trace contextRef="#ctx0" brushRef="#br0" timeOffset="33521.24">22181 3476 857,'0'0'81,"0"0"-79,0 0 108,116-17-66,-78-5-34,-6-2 11,-2-2 21,-5-2-22,-7 2-11,-10 3-2,-5 5-2,-3 1 3,0 8 3,0 1-1,-11 0-1,-7 6-9,-7 2 5,2 0-4,-4 8 0,-2 16 1,-1 9 0,4 4 2,5 5-1,6 3 1,8 1 1,7-2-1,0-5-2,5-4 4,17-9 1,11-5 6,6-6 13,5-8 1,7-7-10,1 0 1,-4-8-12,-8-16-2,-11-2-4,-10 3-12,-13-3-40,-6 6-62,0 0-166,-19-4-166</inkml:trace>
  <inkml:trace contextRef="#ctx0" brushRef="#br0" timeOffset="33755.4">22106 2994 1037,'0'0'110,"0"0"-108,0 0 53,0 0-30,0 0-23,0 0 3,144-35-5,-106 15-12,-2 2-141,-7-3-324</inkml:trace>
  <inkml:trace contextRef="#ctx0" brushRef="#br0" timeOffset="34173.55">22588 3012 1012,'0'0'0,"0"0"0,0 0 69,100-112-52,-79 71 6,-7-1 23,-8 4-10,-6 6-23,0 4 1,-2 10-5,-20 2-1,-2 8-8,-5 6-25,0 2-12,4 0 16,9 0 8,8 5 4,8 14-10,0 1-4,0 4-19,27-4 10,8 1 13,8 2 17,1-3 2,-4-2 2,-1-1 17,-16 0 11,-4-1 5,-11 3-3,-8 2-1,0 2-1,0 4-1,-12 4-2,-7-4-12,-3-1-10,2-3-1,4-7-4,1-6-26,3-4-90,3-6-172,5 0-213</inkml:trace>
  <inkml:trace contextRef="#ctx0" brushRef="#br0" timeOffset="34465.12">23066 2862 1158,'0'0'76,"0"0"-58,118 31 7,-61 7 10,0 15-19,-7 9-8,-19 12 9,-20 14 1,-11 6 2,-27 2 3,-17-3 7,-8-4-5,1-7 4,9-17-3,4-10-2,5-25 0,0-11-9,10-8-4,0-7-6,-2-2-5,5-2-5,-4 0-37,2-11-50,-7-10-160,-9-11-876</inkml:trace>
  <inkml:trace contextRef="#ctx0" brushRef="#br0" timeOffset="40418.76">23060 2599 449,'0'0'280,"0"0"-182,0 0 35,0 0-62,0 0-48,0 0-16,-120 144 35,42-56 28,-14 8-21,1-3-3,0-5-7,1-4-12,5-6-13,5-7-3,9-9-7,11-12-1,10-10-2,15-8-1,8-11-1,14-4-35,13-13-97,0-4-217,25-44-191</inkml:trace>
  <inkml:trace contextRef="#ctx0" brushRef="#br0" timeOffset="41059.07">20398 846 884,'0'0'131,"0"0"-77,0 0-2,0 0-9,0 0 27,0 0-63,-134 106 6,49-35 16,-15 3 13,-5-4-6,-8-4-13,8-6-7,11-4-7,19-7-9,19-13 1,21-12-1,15-10 0,15-9 0,5 2-26,0-6-76,17-1-65,22 0-105,7-32-262</inkml:trace>
  <inkml:trace contextRef="#ctx0" brushRef="#br0" timeOffset="42041.5">15719 6124 694,'0'0'125,"0"0"12,0 0-33,0 0-71,0 0 4,0 0 15,161-23-22,-101 18-9,5 3-15,-5 2-6,-4 0-3,-8 0-89,-10 0-135,-9 0-164</inkml:trace>
  <inkml:trace contextRef="#ctx0" brushRef="#br0" timeOffset="42236.79">15860 6358 1032,'0'0'40,"0"0"-5,0 0 71,0 0-80,182-39-6,-92 22-7,-3 10-11,-16 4-2,-11 3-158,-15-8-314</inkml:trace>
  <inkml:trace contextRef="#ctx0" brushRef="#br0" timeOffset="42814.39">18428 5881 756,'0'0'126,"0"0"50,0 0-50,0 0-96,0 0-24,0 0 29,14 123 3,-6-70-2,-6 0-19,0-4-4,-2-2-7,0-4-4,0-5 1,0-9-3,0-3-3,-2-10-48,0-7-60,2-9-93,0 0-88,4-17-90</inkml:trace>
  <inkml:trace contextRef="#ctx0" brushRef="#br0" timeOffset="43614.86">18075 6595 565,'0'0'74,"0"0"-19,0 0 102,0 0-73,0 0-62,0 0 55,96 22 14,-9-22-11,15 0-31,17 0-22,5-4-8,6-12-3,-5-3-1,-8 2 0,-5-3-4,-11-1-4,-19 4-1,-18 2-2,-23 6-1,-24 4-3,-7 5 0,-10 0-31,-6 0-56,-29 2-43,-17 17-166,-16 1-313</inkml:trace>
  <inkml:trace contextRef="#ctx0" brushRef="#br0" timeOffset="44125.48">18276 7724 931,'0'0'46,"0"0"-44,0 0 114,0 0-42,0 0-67,118-120-2,-77 64 4,-4-2-9,-3 1 6,-8 10 3,-5 1-2,-15 13-2,-6 7 0,0 3-1,-2 10-4,-20 3 0,-1 6-11,-4 4-21,3 0 1,4 5 12,4 12-3,7 3 4,9 6 8,0 3-1,14 3-9,19-1 19,5 1-3,6-3 4,-1-2 0,-5-4 0,-7-1 0,-8-3 3,-13 3-2,-10 0 14,0 6 15,-7 2 6,-15-1-7,-4-3-15,4-2-5,-3-6-5,9-8-2,5-6-2,5-4-6,2 0-31,4-27-94,0-8-159,0-14-98</inkml:trace>
  <inkml:trace contextRef="#ctx0" brushRef="#br0" timeOffset="44769.88">18964 6956 929,'0'0'25,"0"0"-15,0 0-7,0 0-1,0 0 12,0 0-4,-24 86 1,13-71 2,-3-6 5,1-3 2,0-4-5,4-2-6,0 0 5,2 0-4,5-14-2,2-6-6,0-4-2,5 0 0,15-1-6,4 6 4,1 3 0,-3 4 1,1 8 1,-6 4-1,0 0 0,-3 0 0,-2 12-4,-3 10 4,-3 7 1,-4 3 0,-2 2 2,0 1 0,0 2 3,-2-4-2,-17 6 7,-6-7-4,-4-6-1,2-3-2,0-11 0,2-5 0,8-7 0,1 0-2,7-7-1,7-5-1,2-2-4,0 3 1,4 2-5,17 6 8,3 3 1,3 0 7,4 0 4,7 0 4,2 2 7,6 1 9,0-3 8,0 0-4,-3 0-10,-8 0 6,-6-7-11,-8-7-4,-6-3-11,-4-1 0,-4-5-5,-5-2-4,-2-1-34,0-2-66,0 2-105,0-3-245</inkml:trace>
  <inkml:trace contextRef="#ctx0" brushRef="#br0" timeOffset="45209.8">19843 6333 609,'0'0'56,"0"0"-55,0 0 6,0 0-2,0 0-4,0 0 0,0 5 7,0-5 0,0 0 2,0-4 5,0 3 18,0-2-19,0 3 10,0 0-3,0 0-12,0 0 8,0 0 7,0 0-12,0 0-4,0 0 6,0-2 27,0-4 29,0 3-47,0-4-23,6 5 0,6-1-5,-1 3-5,-9 0-128,-2 0-175</inkml:trace>
  <inkml:trace contextRef="#ctx0" brushRef="#br0" timeOffset="46008.74">21058 5903 628,'0'0'83,"0"0"115,0 0-81,0 0-97,0 0-6,0 0 39,0 0 25,18 149-18,-14-102-13,1-1-19,-3-5-12,2-3-10,-4-6-2,0-6-1,0-1-3,1-8-12,-1-3-44,3-6-91,5-8-90,2 0-51,4-22-279</inkml:trace>
  <inkml:trace contextRef="#ctx0" brushRef="#br0" timeOffset="46294.77">21464 6120 862,'0'0'62,"0"0"-46,0 0 73,113 22-21,-57-16-29,-2-4 2,-3 0-11,-7-2-11,-8 0-16,-7 0-3,-4 0-10,-3-10-77,3-2-132,-6-5-145</inkml:trace>
  <inkml:trace contextRef="#ctx0" brushRef="#br0" timeOffset="46718.98">22267 6159 873,'0'0'5,"0"0"42,0 0 0,130-80-44,-96 58 2,-10 1-3,-11 1-1,-5-1 2,-8 0 0,0 5 4,-4-1 2,-17 5-5,1 6-1,-6 3-3,1 3 1,-2 0-1,0 0-3,1 7 3,1 13-2,5 7 1,0 8 1,4 8 3,4 4 8,11-1 1,1 0-3,0-5 4,18-7-9,5-5 6,11-8 4,5-11 16,3-8 0,9-2-1,3-4-3,-8-13-13,-8-6-11,-13 7-2,-12-3-39,-10-1-80,-3-3-139,0-3-157</inkml:trace>
  <inkml:trace contextRef="#ctx0" brushRef="#br0" timeOffset="46998.69">22206 5636 835,'0'0'143,"0"0"-141,0 0 55,0 0-39,0 0-15,142-44-1,-83 28 0,-1 0-2,-12 1-20,-9 0-182,-13 5-133</inkml:trace>
  <inkml:trace contextRef="#ctx0" brushRef="#br0" timeOffset="47439.77">22756 5719 463,'0'0'564,"0"0"-557,0 0 34,0 0-5,0 0-36,123-99 7,-98 60 2,-7-12-7,-3 0 5,-6 4-3,-9 5 1,0 15 12,0 6-6,-22 13-3,-12 8-8,-4 0-9,5 10 0,6 9-3,16-2-5,11-2-10,0 4 11,8-1 4,22 3 4,5-4 5,8 1 3,-1 0 0,3-2 0,-1 7 0,-4 3 0,-5 3 0,-14 2 1,-9 1 13,-12 0 1,0-1 17,-18 1 5,-13 1-15,-1-3-17,3-4-5,5-2-6,-1-6-92,3-7-217,2-6-373</inkml:trace>
  <inkml:trace contextRef="#ctx0" brushRef="#br0" timeOffset="47942.73">20681 6828 902,'0'0'156,"0"0"-156,0 0 8,134 0 39,-7 9 27,36-6-34,28-3-12,26 0-2,15 0-6,11-8-7,2-12-5,-10-6-5,-18-4-2,-32 3 0,-33 0 4,-34 0 10,-27 5 9,-22 2 0,-19 4-13,-19 3-4,-18 4-5,-9 1-4,-4 6-19,-10 2-98,-37 0-120,-16 0-323</inkml:trace>
  <inkml:trace contextRef="#ctx0" brushRef="#br0" timeOffset="48378.34">21270 7393 694,'0'0'132,"0"0"-124,0 0 103,0 0-53,0 0-49,0 0 44,8 114 4,-2-65 1,-2-1-13,2-2-7,-1 0-9,-3-6-18,2-6-9,-2-8 3,0-8-3,2-8-2,-3-4-46,4-6-88,4 0-123,7-20-72</inkml:trace>
  <inkml:trace contextRef="#ctx0" brushRef="#br0" timeOffset="48745.83">21916 7400 829,'0'0'68,"0"0"-64,0 0 47,0 0-37,0 0 39,0 0-3,3 132-14,-3-94 17,0 2-18,0-5 4,0 2-16,0-5-12,0-2-6,0-8-3,0-4-2,0-4 0,0-8-11,0 0-64,0-6-23,0 0-97,0 0 24,0 0-53,0 0-75</inkml:trace>
  <inkml:trace contextRef="#ctx0" brushRef="#br0" timeOffset="49030.76">21799 7638 794,'0'0'54,"0"0"-45,0 0 59,0 0-24,0 0 8,151 0 2,-98-14-18,0-2-13,1-2-7,-10 2-16,-5 2-4,-10 2-161,-5 2-145</inkml:trace>
  <inkml:trace contextRef="#ctx0" brushRef="#br0" timeOffset="49478.98">22605 7597 870,'0'0'8,"0"0"-6,0 0 35,129-61-34,-98 49 2,-7 1-5,-5 5-12,-12-2 0,-3 1-3,-4-4 12,0 0-6,0-2-8,-9 3 12,-12 4 1,-1 4 1,-1 2 3,-4 0 3,-1 0-1,0 18 5,-1 6 5,2 8 2,4 5 10,8-1-3,9 2 12,6-5-3,0 0-3,2-5 7,17-8-14,10-6 4,8-5 7,3-9 11,1 0-8,7 0-9,-2-12-14,-5-2-6,-8-1-5,-8 3-1,-12 2-48,-8 2-40,-5-2-165,0-2-144</inkml:trace>
  <inkml:trace contextRef="#ctx0" brushRef="#br0" timeOffset="49767.12">22487 7173 942,'0'0'37,"0"0"-19,0 0 23,134-5-11,-83-2-29,0-5 2,-9-1-3,-8 1-79,-14 1-161,-12-2-282</inkml:trace>
  <inkml:trace contextRef="#ctx0" brushRef="#br0" timeOffset="50313.58">23093 7267 974,'0'0'0,"0"0"15,0 0-2,0 0-13,88-125 0,-66 89-6,-7-4-12,-6 5 18,-7 3 2,-2 3 2,0 9 1,-4 4-4,-14 9-1,-5 4-3,-4 3-6,8 0-5,3 0-1,7 12 11,7 5-2,2 2-3,0 3 9,17-5-2,12 3 2,12-1 0,-1 0 1,7-2 0,4 3 1,-8 1 9,-5-2 19,-14-1 13,-13 3-2,-9 1-2,-2 6 14,-12 0-5,-20 2-16,-4 2-19,-7 0-10,4-3-3,0 0-33,6-7-100,2-12-169,-1-10-424</inkml:trace>
  <inkml:trace contextRef="#ctx0" brushRef="#br0" timeOffset="50957.2">20580 5560 710,'0'0'62,"0"0"-34,0 0 142,0 0-87,0 0-62,0 0-7,-23 28 7,-20 37 12,-3 20 8,-4 16 2,1 27-4,0 27-9,4 21 1,12 21 5,11 3-5,19-7-2,3-4 2,27-21-8,19-16-2,9-24-6,5-21 8,-5-21-18,-1-16 2,-7-9-7,-9-15-1,-7-13-10,0-12-55,5-21-83,7-14-308</inkml:trace>
  <inkml:trace contextRef="#ctx0" brushRef="#br0" timeOffset="51599.67">23951 5620 1041,'0'0'17,"0"0"-7,0 0 62,0 0-36,0 0-31,33 123 21,10-38 14,7 12-14,0 19 13,2 17-8,-8 9-2,-5 13 8,-18 5-20,-11 0 3,-10-1-11,-16-6 6,-33-13 4,-9-4 1,-7-12-2,-2-13-3,9-15-2,2-16-2,12-14-9,6-14-1,14-11-1,5-18 0,13-21-39,6-9-56,0-56-200</inkml:trace>
  <inkml:trace contextRef="#ctx0" brushRef="#br0" timeOffset="97559.2">24860 7204 376,'0'0'99,"0"0"16,0 0 3,0 0-53,0 0-10,0 0 11,0 0-4,12-41-6,-12 41-18,0 0-19,0 0-12,0 18-3,-12 20 4,-17 16 8,-13 15 17,-13 16 3,-10 9 3,-7 9-8,-3 2-5,-3-2-2,4-4-13,3-7 3,9-8 0,6-8-6,7-7 0,11-15 1,7-11-9,8-14 3,12-12 2,5-10-5,4-5 1,2-2-1,0 0-11,2-12-25,23-24-59,14-20-48,11-9-136,5-7-30</inkml:trace>
  <inkml:trace contextRef="#ctx0" brushRef="#br0" timeOffset="97859.29">24995 7511 432,'0'0'147,"0"0"-67,0 0-24,0 0-11,-74 121 45,21-31 20,-19 18-12,-15 15 18,-16 9-33,-3-2-24,7-13-18,18-17-12,15-24-6,17-18-1,12-7-7,12-16-7,9-6-4,10-12-2,6-8-4,0-8-8,3-1-61,18-32-201</inkml:trace>
  <inkml:trace contextRef="#ctx0" brushRef="#br0" timeOffset="-95892.2">7078 10307 555,'0'0'63,"0"0"-46,0 0 30,0 0-22,0 0 17,0 0 45,0 0-7,-3 53 6,0-34-38,-2 9 1,3 9-3,-2 9-14,0 19-10,2 13 4,-3 21 0,1 13 1,-1 15-7,2 9-5,1 10 1,2 8 3,0 8 4,0 6-7,0 2-5,10 3-8,-1-3 0,-3 1 6,-2-5-8,-2-6 4,3-6-4,-5 0-1,0 1 4,0 0 4,0-5 5,0-6 2,-5-12-1,-1-7 12,0-16-6,-3-15-1,1-18-8,2-13 8,4-20-9,0-12-4,2-16-1,0-7-5,0-8 1,0 0-1,0 0-26,-7-32-26,-7-16-29,-3-18-104,-8-6-174,-4 6-167</inkml:trace>
  <inkml:trace contextRef="#ctx0" brushRef="#br0" timeOffset="-95284.18">6154 13491 428,'0'0'21,"0"0"-16,0 0 85,0 0 41,0 0-53,0 0-18,-51-46-10,51 46 24,0 0 1,0-2-34,0 2-13,0-2 7,0 2-12,11 0-2,26 0 17,17 0 9,15 0-20,22 2-9,20-2-1,24 0 7,20 0-7,26-4-1,22-14-4,20-2-3,18 2 3,2 4-12,-5 5 4,3 9-4,-11 0 2,9 0-1,4 0-1,4 0 3,11 0-3,1 0-2,6 0 2,-2 0 2,7 0 7,-2 0 30,-3 0-30,0 0-7,-7 0-2,-7 0 0,-10 11 1,-12-1 2,-18 0 3,-21-4 14,-21-2-1,-26-1-2,-29 0 9,-29-3-7,-30 0-6,-22 0-12,-17 0 1,-12 0 1,-4 0-3,0-3-25,0-6-36,-29-7-89,-35-12-400</inkml:trace>
  <inkml:trace contextRef="#ctx0" brushRef="#br0" timeOffset="-93799.52">7061 13496 22,'0'0'209,"0"0"-147,0 0 7,0 0 3,0 0-21,0 0-22,0-8 4,0 5 14,-3-1-14,0 4 22,3 0 2,0 0 21,0 0-17,0 0 17,0-2-12,0 2-12,0-3-12,0 3-2,0 0-8,0 0-2,0 0-9,0 0-12,0 0-3,12 0 1,13 0 2,4-5 8,7 1 0,1-1-2,4-2-5,-3-1-3,-3 2 1,-4-2-3,-1 2 1,-4 4-4,3-2 0,-2-2 2,0 2-4,2 0 7,-2 1-7,-3 3 6,3-3-5,-3 1 0,1 2 1,1 0-1,4 0-1,-3-2 1,2 0-1,0-1 1,0 3-1,-1 0 1,-1 0-1,2-1 0,-2-1 0,2-3 1,-2 2 1,2 1-2,2-2 1,-2 0-1,2-2 3,-2-1-3,-2 4 0,0-6 1,-3 6-1,-2-3 1,1 0-1,-1 6 0,3-2 0,-1-1 0,5 3 1,0-3-1,0-4 1,2 3-1,-4-1 0,2 0 0,2 3 0,-2-1 0,2 3 1,0 0-1,3-4 0,-5 4 0,2-2 0,-2-1 0,4 3 1,6 0-1,1 0 0,-3-1 1,-6-2 2,3 2-2,-7-2 4,-5 3-2,-5 0 8,-7 0-5,-7 0 0,-3 0 0,0-1 1,0 1-4,0 0-3,0 0-4,0 0-58,-11 4-142,-22 0-289</inkml:trace>
  <inkml:trace contextRef="#ctx0" brushRef="#br0" timeOffset="-93163.18">8058 13805 828,'0'0'124,"0"0"-98,0 0 48,0 0-52,0 0-15,0 0 0,-42 109 6,39-70-2,3-5 3,0-5 3,0 0-9,16-12 1,2 0-2,6-9 3,2-6-1,8-2 2,-1 0 5,1-27-1,-6-5-8,-5-4 3,-11-1 4,-10 2-1,-2 5 19,-4 6 1,-22 4-14,-2 6-10,1 5-8,0 2 0,7 5-2,9 0-36,9-7-58,2-14-91,8-15-367</inkml:trace>
  <inkml:trace contextRef="#ctx0" brushRef="#br0" timeOffset="-91976.92">9094 13353 135,'0'0'189,"0"0"-145,0 0 17,0 0 3,0 0-18,0 0 8,2 0 23,-2 0-13,0 0 13,0 0-4,0 0-1,0 0 0,0 0-22,0 0-2,2-7-11,-2-8-20,5-4-3,-1-5-6,-1-6 3,1 1 1,-2-6-9,-2 3 1,0 0 1,0 3 0,0-2-4,0 1 8,0-2-6,0-2-2,0-3 0,0-4 2,0-5-2,0-3-1,0 1 0,0 0 0,0 2 0,0 0 2,0-1-2,0 3 0,0 2 0,0 5 0,7 3 0,-4-1 0,3 3-1,1 4 1,-5-4 0,3 2 0,-1-1 1,0-1-1,1 3 0,-5 2 0,2 2-2,-2 2 2,0 4 0,4-1 2,-4-1-2,1-1-1,-1 2 1,6-1 3,-2-2-3,-1-1 1,1 4-2,-4 0 1,2-2 0,-2 2 1,3 1 1,-3 6 3,2 5-1,-2 0 6,0-1 0,2 4 5,0-5-2,-2 3-5,0 1-2,0 2 6,0-1-6,0 1 1,0 2 2,0-1-4,0 3-4,0 0 0,0 0-1,0 0-2,0 0-43,0 3-110,-2 12-203,-15 0-462</inkml:trace>
  <inkml:trace contextRef="#ctx0" brushRef="#br0" timeOffset="-91452.26">8477 12080 299,'0'0'141,"0"0"-86,0 0 74,0 0-44,0 0-42,0 0 13,57-63-12,-45 47 5,1-2 8,-6 2-5,0 0-8,-1 6-4,-4 4 4,-2 1-11,0 2-7,2 3 2,1 0-15,-3 0-6,0 0-5,2 0-2,0 14-4,2 7 4,6 0 9,-4 7-2,5 2-2,-4 4 6,-1 3-5,1-2-3,-2 4-3,-1-1 0,-1-4 0,2-2-23,-1-4-82,2-2-53,-6-4-88,0-3-142</inkml:trace>
  <inkml:trace contextRef="#ctx0" brushRef="#br0" timeOffset="-91279.42">8562 12455 784,'0'0'159,"0"0"-115,0 0 60,0 0-32,0 0-57,122-46-11,-80 29-4,5 1-11,0-4-225,0-6-363</inkml:trace>
  <inkml:trace contextRef="#ctx0" brushRef="#br0" timeOffset="-90351.06">9208 11679 263,'0'0'124,"0"0"-49,0 0 45,0 0-36,0 0-35,0 0 9,0-3 0,0 3-12,0 0 2,0 0-1,0 0 2,13 0-6,9 3 5,7 0-7,5 1-11,1-1 3,3-3-4,3 0-15,-4 0 1,5 0 0,-1 0-4,-1 0-1,7 0-3,0 0-1,6-9-1,1 2 0,-1 6-1,-2 0-2,3 1 1,-3 0-3,2 0 2,1 0 0,-2 0-2,-4 0 2,2 0-2,-1 0 0,-1 0 1,2 0 0,-3 0 2,2 0-2,0 0-1,-5 0 0,3 2 1,0-2 0,-4 6-1,5-3-1,-5-3 1,-1 0 0,5 0 3,-7 0-3,2 0 0,-1 0 2,-4 0 3,-5 0 7,-6 0 2,-8-2-3,-7 1-3,-4 1 4,-5-6-5,-2 6 1,0 0-4,0 0-4,0 0-1,0 0-33,-4 0-135,-8 0-300</inkml:trace>
  <inkml:trace contextRef="#ctx0" brushRef="#br0" timeOffset="-88916.93">11184 11638 292,'0'0'74,"0"0"-64,0 0 8,0 0-9,0 0-2,0 0-1,0 18 4,0-12-6,0-6 8,0 5 53,0-4-13,0-1-11,0 3 14,0-3-17,0 0-10,0 1 8,0-1 2,0 0 1,0 0 11,0 0 7,0 0 12,0 0-17,0 0 3,3 0-10,2-13-26,-5-6-5,4-3 1,0 2 6,-4-6 1,6-3-16,-4 3 13,-2-6 8,4 1-15,-2 0 3,0 1-3,0 1-2,1-3-5,0 1-5,2-5-1,3 0 1,-4-2 4,-1 0-4,5 0 0,-4 6 0,4 1 1,-2 8-1,-2-2 0,1 6 0,0-4 1,-2 0-1,5 2 1,-2-3 0,1 1-1,-1-4 0,3 1 5,-2-2-5,0-1 5,-1 3 0,1 1-5,2-3 4,0 1-2,-3 0 1,1-4-1,-3 5 1,1 1-1,4 1-2,-5-3 2,3-1 1,2 0-3,-4-2 1,1 0-1,3 2 2,-5 5-3,6 2 1,-6 3 0,3 2 1,-1 4 0,-2-2 3,2 3-2,-6-4 4,4-1-2,0 0-4,1-2 2,-1 1 1,-2 3 2,0 1-1,-2-1-1,2 2 2,-2 3-4,2 6 6,2-2-4,-4 5 1,2 0-1,-2-2 1,0 2 0,0 0-2,0 0 0,0 0 2,0 0-4,0 0 1,0-2 1,0 2-1,0 0 2,0 0-1,0 0-1,0 0-1,0 0 1,0 0-1,0 0 0,0 0 0,0 0 0,0 0 1,0 0-1,0 0 0,0 0 0,0 0 0,0 0-1,0 0 1,0 0-9,0 0-34,0 14-31,-2 0-159,-2-2-276</inkml:trace>
  <inkml:trace contextRef="#ctx0" brushRef="#br0" timeOffset="-87822.39">11464 10096 328,'0'0'106,"0"0"-11,0 0 33,0 0-63,0 0-11,0 0-2,0-7-6,1 7 4,4 0-4,5 0-2,-2 0-13,7 0-7,6 0-3,6 0 17,4 0-2,2 0-18,3 0-4,-1 0-7,5 0-1,-1 0-2,-4 0 0,-2 0 0,0 0-1,-3-3 2,-1 1-2,0-2 1,0 2-4,0 2 3,2 0 3,2-2-5,3 0 6,0 0-5,2-4 0,0 0-1,1 1 1,0 2 1,1-1-1,-5-1-2,1 5 1,-3-5 1,4 3-1,-4 2 0,3 0 0,-1 0-1,3 0 0,5 0-1,-4 0 2,-3 0-1,-1 0 3,0 0-2,-8-2 1,8 2-2,-10 0 0,1 0-2,-2 0 2,-3-3 2,-2 0-2,-3 3 0,-3-2 0,3 0 0,-3 0 1,3-2-1,7 2 0,-2-3 0,6 0 0,2 1 0,-2-1 1,0 2 0,-4 1-1,0-2 0,0-2 1,0-2-2,0 2 2,-2 2-1,-3 0 1,-3 2 1,-3 0 9,-4-1 6,-3 1-2,-1 1-8,-4-1 1,0 0-4,0 2-1,0 0-1,0 0-2,0 0-21,0 0-102,0 0-153,0 0-205</inkml:trace>
  <inkml:trace contextRef="#ctx0" brushRef="#br0" timeOffset="-87171.33">13397 9941 467,'0'0'72,"0"0"-4,0 0 49,0 0-73,0 0-21,0 0 28,-5-11 14,5 11 8,0 0 3,0-6-17,0-4-4,0-2-33,0-2-7,0 0 8,0-9-6,0-5-4,0-4-5,0 1-1,0-6 0,0 1 0,0 0-3,0 0 2,0 2-2,0 2 6,0 0-3,0 0 2,0-3-1,0-1 2,0-6-3,0-6-2,0-4-3,0 0 6,0 1-8,0 10 4,0-2-3,0 8 0,5 2 4,-5 4 5,2 5-3,-2 4 1,0 3 4,0 1-3,0 2 3,0-2-3,0 2 3,0 2-5,0 4-3,0 1 0,0 6-3,0 1-1,0 0 0,0 0-3,0 0-27,0 14-56,-2 10-143,-10 5-364</inkml:trace>
  <inkml:trace contextRef="#ctx0" brushRef="#br0" timeOffset="-85887.6">9252 13297 205,'0'0'6,"0"0"21,0 0 37,0 0-47,0 0-8,0 0 27,0 0 6,-2-25-9,2 14-33,0-10-12,0-2 9,0-10-20,0-4-28,0-12-50</inkml:trace>
  <inkml:trace contextRef="#ctx0" brushRef="#br0" timeOffset="-80487.21">14208 11059 659,'0'0'67,"0"0"38,0 0-12,0 0-61,0 0-3,0 0 5,0 0-12,0 0-9,-3 8-12,1 26 2,0 8 13,2 2 11,0 2-11,0-6-3,0-3-8,12-10-2,5-6 1,3-6 1,5-9 1,0-6-2,8 0 2,1-15-3,3-14-3,-6-5-4,-9-4-9,-6-2 2,-4-3 6,-4-1-3,-8 5 4,0 6 4,0 10 0,0 11 0,0 8 1,0 4 0,0 0-1,-6 19-6,-2 15 5,2 10 1,4 2 2,2 0-1,0-3 5,6-7-2,14-8-4,7-10 1,5-7 4,3-11-3,1 0 3,-1-11-4,-3-14-1,-10-8 0,-4-5-9,-9 0 2,-9-4-4,0 1 6,0 15 3,0 3 0,0 11 1,-3 10 0,1 2 1,0 0-16,2 28-2,0 10 18,0 10 0,0 2 4,0-4 11,11-4-2,3-10-10,-5-7 4,-1-10-6,-4-6 0,2-9 3,-2 0 8,2-13 17,7-19-17,6-11-8,-1 0-4,1 8-2,-3 10 1,-5 11-4,-2 9 4,0 5-6,-4 5-4,1 22 6,1 5 0,2 3 5,1-5 0,4-4-2,4-8 4,5-9-3,4-9 3,6 0 1,0-17-1,1-16-2,-3-8-2,-4-1-8,-10-2 3,-3 10-6,-8 12 9,-6 13 4,0 6 2,0 3-2,0 0-2,0 24-5,-10 15 7,0 5 1,8-3 5,2-7-2,0-7 5,25-8 0,6-8-3,6-11 0,6 0 0,-1-19-4,-1-13-1,-8-10-1,-6-8-8,-9-6-1,-10-6 1,-7-3-4,-1 9 9,0 12 3,0 18 4,0 14 40,-3 10 31,-8 2-21,0 29-45,-3 22-5,6 21 11,4 6 22,4-3-9,0-7-8,19-3-14,1-12-1,1-2-5,-10-7-37,-7-11-70,-4-12-96,0-17-316</inkml:trace>
  <inkml:trace contextRef="#ctx0" brushRef="#br0" timeOffset="-80358.83">15216 10776 791,'0'0'0,"0"0"-34,0 0 32,0 0-549</inkml:trace>
  <inkml:trace contextRef="#ctx0" brushRef="#br0" timeOffset="-80217.18">15338 11078 688,'0'0'405,"0"0"-395,133-74 30,-58 49-18,-6 6-22,-14 14-136,-19 5-394</inkml:trace>
  <inkml:trace contextRef="#ctx0" brushRef="#br0" timeOffset="-79864.18">16073 11275 1163,'0'0'7,"0"0"-5,72-130 26,-41 68-24,-4 0-4,-11 8-6,-16 15 2,0 13-3,-16 16-40,-22 10-11,-3 0-74,6 2-2,11 16 36,10 2 14,14 6-22,0 2 2,27 3 102,25-1 2,8-2 48,4-2 69,-4-2-1,-15-1-23,-12 2 12,-19-1-34,-14 2-16,0 2-26,-36 0-19,-11 0-5,1-7-5,5-14-134,8-7-58,14-7-159</inkml:trace>
  <inkml:trace contextRef="#ctx0" brushRef="#br0" timeOffset="-79144.33">16520 10638 72,'0'0'1082,"0"0"-1050,0 0 42,0 0-48,0 0-12,15 120 20,-13-48-4,-2 4-10,6-1-12,2-7-6,6-10-1,10-12-1,5-12 2,8-16-1,8-12-1,4-6-15,7-20-5,-3-23-17,-6-9-7,-11-9-4,-14 5 13,-13 3 27,-9 13 8,0 12 5,-11 16 29,-9 10-10,-2 2-11,1 19-10,4 15-1,2 5 3,12 1-1,3 1-1,0-3-2,8-10 0,21-6-1,9-8-8,7-11-15,5-3 1,-2 0-2,-8-21-29,-6-7 11,-14-6 22,-4-4 14,-6-3 6,-5 7 2,-4 10 27,-1 10 40,0 11 15,0 3-27,0 12-45,0 30-10,0 20 16,3 18-4,13 7 0,-1 12-6,2 6-3,1-5-2,-6-10-3,-1-14 1,-3-25 1,-7-22-2,-1-12-2,0-17 1,0-13-1,-7-37-4,-10-38-26,0-24 11,12-17-10,5 0-21,4 16 29,29 23 18,4 29 5,0 25 10,-3 22 33,-1 14-1,-6 2-22,-7 26-3,-11 9-1,-9 4-6,-2 3-8,-29 5-2,-14 1-14,-15-4-96,-7-8-198,-12-12-332</inkml:trace>
  <inkml:trace contextRef="#ctx0" brushRef="#br0" timeOffset="-79015.35">16647 10780 1061,'0'0'0,"133"-70"-27,-39 42-21,-2 6-531</inkml:trace>
  <inkml:trace contextRef="#ctx0" brushRef="#br0" timeOffset="-78507.22">18149 10689 1195,'0'0'2,"0"0"-1,18 157 48,-14-59-18,0 17-13,-4 8-4,0 2-6,0-6 0,3-19-4,15-16-4,2-22 2,4-22 3,-1-15-2,-5-22-1,1-3 6,-1-18 1,-5-32-6,-10-21-3,-3-22-26,-5-14-18,-16-2-27,2 2-13,12 15 45,7 20 21,0 23 18,7 23 2,12 15-1,4 11 6,2 0-6,0 23 1,-5 9 7,-5 1-2,-3-5-4,-3-8-1,-5-8 0,2-8-2,3-4 2,7-6 13,11-20-9,13-11-5,3 2 2,-6 7-3,-3 9 6,-10 11 26,-4 6-13,-2 2-2,0 2-8,-5 20-4,-4 4-5,-7 6-29,-2-3-222</inkml:trace>
  <inkml:trace contextRef="#ctx0" brushRef="#br0" timeOffset="-78378.18">19114 11051 1350,'0'0'11,"0"0"-8,0 0-3,0 0-14,0 0-455</inkml:trace>
  <inkml:trace contextRef="#ctx0" brushRef="#br0" timeOffset="-77025.19">9032 14950 604,'0'0'134,"0"0"-91,0 0 97,0 0-79,0 0-29,0 0 5,0 0-16,114-93-6,-95 101 2,-3 19 13,-5 14-10,-5 11 13,-2-3-6,-4 4-11,0-7-4,2-6-6,2-5 1,4-10-3,2-6 0,5-5 0,4-8 1,4-6 5,1 0-5,8-9-2,-1-14-1,1-8 0,-7 4-1,3-8-1,-9 3-2,-7 0-6,-5 0-8,-5 1 9,-2 4-1,0 1 7,0 0 1,0 3 0,-6 9 1,-1 2 0,1 11-1,4 1 2,-2 0-1,1 4-1,3 16-1,0 10 1,0 1 8,0 6 4,0-1 4,0-2-5,13-2 0,10-2 0,-2-5-10,3-5 7,-1-5-5,-8-2 0,2-5-3,-7-8-3,-1 0-54,1 0-71,-2 0-145,0-8-219</inkml:trace>
  <inkml:trace contextRef="#ctx0" brushRef="#br0" timeOffset="-76599.17">10039 14734 760,'0'0'97,"0"0"-41,0 0 75,0 0-96,0 0-13,0 0 26,0-2-1,-4 2-18,-9 0-10,-3 0-8,-3 8 3,1 9 6,1 6-8,-5 16 4,0 11-5,-1 8-1,6 3 0,5 6-1,5 2-1,7-11-8,0 0 8,0-14-8,16-3 6,8-6-6,-1-12 1,2-6-2,0-8 1,-8-3-4,-1-6-82,-2 0-92,-3-15-176</inkml:trace>
  <inkml:trace contextRef="#ctx0" brushRef="#br0" timeOffset="-76208.49">10220 14839 643,'0'0'188,"0"0"-149,0 0 123,0 0-114,0 0-42,0 0-2,0 36 17,0 7 52,0 8-19,6 5-12,-4 2-10,0 0-5,4 1-10,-4-1-3,4-11-10,3-1 1,3-9-1,3-7-2,3-16-2,2-2 2,2-8 3,5-4-4,0 0 2,0-4-3,-3-11-5,-9-5-33,-4 1-65,-9 3-76,-2-1-123,0 4-220</inkml:trace>
  <inkml:trace contextRef="#ctx0" brushRef="#br0" timeOffset="-76049.17">10162 15337 1037,'0'0'70,"0"0"-44,0 0 14,0 0-35,148-107-5,-98 85-1,-10 4-85,-9 0-162,-11 5-242</inkml:trace>
  <inkml:trace contextRef="#ctx0" brushRef="#br0" timeOffset="-75773.23">10554 14950 1010,'0'0'73,"0"0"-67,143-13 44,-74 17-3,-5 30-24,-6 11-2,-13 14-14,-15 7 1,-22 1 5,-8 0-4,0 0 11,-22-7 11,-1-8 4,-1-11-13,-3-14-6,7-8-8,7-12-5,1-2-3,12-5-2,0 0-32,0-10-99,0-17-221,12-5-238</inkml:trace>
  <inkml:trace contextRef="#ctx0" brushRef="#br0" timeOffset="-75530.34">11388 15177 1062,'0'0'107,"0"0"-105,123-18 62,-69 13 3,6-2-54,-5 1 2,-9 6 4,-10-4-14,-15 3-4,-8 1-1,-9 0-40,-4 0-68,0 0-139,0 0-159</inkml:trace>
  <inkml:trace contextRef="#ctx0" brushRef="#br0" timeOffset="-75320.25">11408 15458 357,'0'0'759,"0"0"-748,0 0 46,120 4 37,-53-4-73,-2-4 6,-9-10-4,-7 2-9,-18 2 0,-11 3-13,-13-2-2,-7 5-13,0-3-113,-19 2-287</inkml:trace>
  <inkml:trace contextRef="#ctx0" brushRef="#br0" timeOffset="-73672.32">14328 13997 443,'0'0'137,"0"0"-27,0 0-16,0 0-23,0 0 1,0 0-7,-7-8-6,-6 8-20,-3 0-8,-1 3 3,-3 11-5,-3 5 0,4 1-2,-4 8-2,5 0-8,2 5-4,5 4-6,7 4 0,-2-2 4,6 3-4,0-2-2,8 1-1,12-11-3,5-4 3,3-8-2,2-8-1,3-9 3,3-1 3,1 0-4,2-22 1,-3-7-1,-6-5-2,-5-7 1,-7 1 0,-4-2-1,-8 0 3,-4 4-4,-2 4 1,0 0 2,-5 7-1,-15 3 1,-6 1 0,-3 0 1,-7 6-3,3 3 2,6 3-3,7 9-1,4 2 0,2 0-7,8 18-52,6 6-183,0-7-336</inkml:trace>
  <inkml:trace contextRef="#ctx0" brushRef="#br0" timeOffset="-72518.27">15710 13856 426,'0'0'443,"0"0"-308,0 0 14,0 0-104,0 0-33,0 0 26,18 134 29,-15-49-21,-3 13-15,0 18-13,0 4-13,0 0-1,1-16-3,11-20-1,6-21 0,1-14 1,2-20-1,5-15 0,1-14-4,1 0-7,0-33 4,-11-9-2,-8-13 3,-9 4 3,-5-7-4,-28 0-2,-6 0-3,-9 9 2,2 3 3,3 7 5,8 3 1,6 5 1,14-4 0,8-3-31,7 2-24,0 0-2,26 2-11,5 5 11,3 4-10,2 4 43,-1 4 21,-2 1 3,-1 3 1,-9 3 2,-8 6 1,-8-1 3,-5 2 16,-2 3 19,0 0 1,0 0-10,0 0-8,0 0-4,0 0-5,0 8-13,-7 16-2,-6 11-1,0 0 1,3-2 1,10-3-2,0-6 0,0-7-1,0-5 1,7-12-2,9 0-10,-1-3-4,1-21 7,-3-7 7,1-4-2,-1 5-9,3 5 9,-1 8 3,5 8-3,5 9-2,2 0 2,2 10 2,1 21 2,2 0 2,-4 1 0,-7-6 3,-5-7 17,-10-6 9,-3-13 0,-1 0-2,-2 0 32,0 0 4,0-23-22,0-17-35,6-1-8,6-3 0,5 13-14,6 2-37,-3 12-119,3 4-269</inkml:trace>
  <inkml:trace contextRef="#ctx0" brushRef="#br0" timeOffset="-72258.2">16778 13718 1040,'0'0'205,"0"0"-205,0 0 0,0 0 2,0 0 6,54 153 11,-54-80-3,0 4 1,0-9 5,0-8-9,2-16-2,10-14-7,7-12-1,10-12-1,9-6 0,7-8-2,1-22-76,-7-2-148,-22 2-295</inkml:trace>
  <inkml:trace contextRef="#ctx0" brushRef="#br0" timeOffset="-72126.37">16813 14105 1086,'0'0'72,"0"0"-68,0 0-4,121-103-31,-59 76-160,-11 2-166</inkml:trace>
  <inkml:trace contextRef="#ctx0" brushRef="#br0" timeOffset="-71775.33">17699 13746 1129,'0'0'18,"0"0"-16,0 0 13,0 0-11,0 0 6,0 0-4,-116 120-1,69-88 2,-2-1 6,6-7 4,10-5 0,13-7-1,7-2 14,11 0-13,2 1-6,0 3 0,4 0-4,24 0 12,12 2 7,11-5-1,4 1-10,-1-1-2,-8-3-11,-11-3 2,-10 2-4,-9-1-18,-7 2-38,-5-8-126,-4 0-140,2 0-165</inkml:trace>
  <inkml:trace contextRef="#ctx0" brushRef="#br0" timeOffset="-71469.13">18403 13735 1070,'0'0'65,"0"0"45,0 0-12,0 0-85,0 0-8,-163 77 11,110-25 1,12 6-6,10-4 3,16-5-7,15-10-3,0-7-4,38-15 1,13-5 6,16-12 3,8 0 8,6-22-1,0-10-8,-15-1-6,-17 6-3,-17 3-15,-24 4-58,-8 3-148,-20-1-659</inkml:trace>
  <inkml:trace contextRef="#ctx0" brushRef="#br0" timeOffset="-70310.96">8975 13337 166,'0'0'54,"0"0"22,0 0 9,0 0 3,0 0-11,0 0 1,57 9-12,-57-9-18,0 3 18,0-1 2,0-2-1,0 0-13,0 0-12,0 0-10,0 0-17,0 0 0,0 0-3,-6-8 2,3-2-8,1 0 2,2 6-3,0-3 2,0 6 2,0 1-6,0 0-3,4 0 0,1 3 0,-3 4 3,0 1-2,-2 6 4,0-4 8,0-3-5,-11 2 10,-1-9-6,4 0 6,1 0 21,5 0-1,2-9-17,0-5-10,6 1-10,19-1-2,2 6-13,-5 8-75,-6 0-140,-8 18-247</inkml:trace>
  <inkml:trace contextRef="#ctx0" brushRef="#br0" timeOffset="-69870.21">9226 13756 154,'0'0'518,"0"0"-472,0 0 76,0 0 21,0 0-66,0 0-6,13-47-8,-15 39-33,-14 7 13,-3 1-12,-7 0-17,-4 1-5,0 24-2,2 3-1,3 9-3,12 6 0,5-3 3,8-2-5,6-9 2,21-3-2,12-14-1,3-11 5,4-1 0,-5 0 6,-7-5-3,-9-8-6,-11 1-1,-6 3-1,-8 2-20,0-1-100,0 0-330</inkml:trace>
  <inkml:trace contextRef="#ctx0" brushRef="#br0" timeOffset="-69316.14">9208 13790 345,'0'0'296,"0"0"-210,0 0 56,0 0-55,0 0-40,0 0 18,-2-62-8,-14 60-26,-4 2-6,-4 0-16,-1 6 10,0 12-6,3 4 0,4 4-7,4 6 5,10 2-4,4-2 4,0 1-4,4-5 0,19-5-6,2-4-1,-1-10 2,3-4 1,2-5 0,-1 0 0,-1 0-3,-2-11-105,-11-2-134,-11-1-267</inkml:trace>
  <inkml:trace contextRef="#ctx0" brushRef="#br0" timeOffset="-68992.27">9248 13746 618,'0'0'100,"0"0"-46,0 0 63,0 0-70,0 0-24,0 0 19,-85-8-17,52 17 30,1 11-10,-1 9-18,2 5 3,10 2-10,13 7 2,8-8-3,0-3-4,21-4 4,12-6-15,4-5-2,8-13 6,-3-4-4,-2 0-3,-3 0-1,-12-2-3,-6-9-134,-11-1-181</inkml:trace>
  <inkml:trace contextRef="#ctx0" brushRef="#br0" timeOffset="-66593.22">4562 11825 810,'0'0'88,"0"0"40,0 0-42,0 0-48,0 0-20,0 0-10,18-50-8,-4 69 1,-4 20-1,-1 9 5,-4 4 3,0-2-3,0-10-3,3-8 0,-2-7 1,6-12-2,-1-6 0,5-7 0,5 0 1,4-20 3,0-17-4,-5-3 0,-7-1-1,-4 0 1,-9 7 1,0 7 0,0 14 1,0 6 12,0 7 33,0 0-17,0 0-24,0 0-7,2 3-8,7 11 5,2 8 2,3 3 1,1 1 0,0-1-43,4-4-60,-3 0-108,1-3-108,-1-10-169</inkml:trace>
  <inkml:trace contextRef="#ctx0" brushRef="#br0" timeOffset="-66374.88">5050 11614 951,'0'0'94,"0"0"-39,0 0 72,0 0-106,0 0-18,0 0-3,-24 154 15,24-88 8,0-9-11,0-5-4,8-6-8,8-12-3,7-9 1,-1-9-86,5-14-63,1-2-66,-1-15-76</inkml:trace>
  <inkml:trace contextRef="#ctx0" brushRef="#br0" timeOffset="-66148.76">5225 11586 776,'0'0'77,"0"0"28,0 0-69,0 0-17,0 117 81,0-55-15,6-1-13,7-4-19,3-10-20,6-10-18,5-11-3,5-8-12,3-6 7,3-10-7,-3-2-11,-8 0-66,-6-6-89,-19-12-104,-2-2-84</inkml:trace>
  <inkml:trace contextRef="#ctx0" brushRef="#br0" timeOffset="-66037.11">5269 11921 489,'0'0'155,"0"0"-105,0 0 101,0 0-114,0 0-37,0 0-8,125-87-80,-83 65-200</inkml:trace>
  <inkml:trace contextRef="#ctx0" brushRef="#br0" timeOffset="-65807.62">5456 11576 1045,'0'0'55,"0"0"19,0 0-29,0 0-45,136 2-3,-62 44 3,-12 16 6,-13 10 8,-15 9-5,-26 1-1,-8 2 8,-27-2 9,-19-6 1,-5-11 9,6-17-14,11-12-10,15-16-8,12-12-3,7-8-47,0 0-224</inkml:trace>
  <inkml:trace contextRef="#ctx0" brushRef="#br0" timeOffset="-64246.88">10278 13886 871,'0'0'144,"0"0"-87,0 0-20,0 0-31,0 0 9,0 140 59,0-82-16,0-5-8,0-10-19,0-6-12,0-11-3,11-8-13,7-9 3,6-4-4,10-5 1,2 0-3,-1-17-38,-8-2-118,-17-1-221</inkml:trace>
  <inkml:trace contextRef="#ctx0" brushRef="#br0" timeOffset="-64105.91">10137 14279 1048,'0'0'61,"0"0"-59,0 0-2,188-116 0,-104 78-10,-12 9-154,-22 2-231</inkml:trace>
  <inkml:trace contextRef="#ctx0" brushRef="#br0" timeOffset="-61960.31">14256 15703 758,'0'0'117,"0"0"-74,0 0 61,0 0-68,0 0-29,110-128 0,-88 105 5,-10 9 10,-2 5 12,-5 2 21,-5 7 8,1 0-11,-1 0-23,0 0-15,3 0-10,2 2-2,2 19 5,4 4-2,-2 8 9,2 1-4,-2 2-6,-1 0-3,0 4 0,-2-5-1,-2 6-21,1-7-70,-3 4-81,-2-3-141,0-10-136</inkml:trace>
  <inkml:trace contextRef="#ctx0" brushRef="#br0" timeOffset="-61788.01">14315 16094 874,'0'0'121,"0"0"-98,124-72 89,-43 40-75,7 1-35,0 8-2,-4 2-38,-3 5-227,-10 4-308</inkml:trace>
  <inkml:trace contextRef="#ctx0" brushRef="#br0" timeOffset="-61038.04">15831 15494 1184,'0'0'71,"0"0"-67,0 0-4,18 117 41,-12-33-3,-1 14-12,-3 10 0,-2 13-12,2-5-3,4-2-5,6-13-4,8-18-1,6-16 0,4-21 0,1-20 0,2-22 3,0-4-4,1-18 1,-10-23-1,-13-12-2,-11-3 2,-13-2-6,-29 3-5,-7 6-1,-2 8 1,2 10-4,7 4 12,8-3 0,12-3-5,10-6-5,12-6-12,0-1-27,18 2 7,16 0-11,3 0 4,1 9 12,3-2 23,-3 7 17,-9 7 1,-9 3 22,-9 13 15,-9 7-18,-2 0 10,0 0-6,0 10-10,-5 16 0,-10 3 1,-1 8-1,6-8-10,2-4-1,6-3-2,2-8 1,0-5-2,0-9 0,0 0-7,16 0-19,1-12 8,10-11 2,0 3 6,4 5 6,0 10 3,1 5 1,-3 0 1,-7 20 2,-9 4-1,-1-2 4,-8 0 0,-3-12 10,-1-1 12,0-9 1,0 0 18,0 0 6,0-23-15,0-5-31,0-11-6,0 2-1,22 3-18,13 1-47,3 4-105,7 5-231</inkml:trace>
  <inkml:trace contextRef="#ctx0" brushRef="#br0" timeOffset="-60819.48">16798 15526 1226,'0'0'46,"0"0"-11,0 0 10,0 0-12,5 151 2,-3-87-21,-2 2-2,6-4-5,4-11-5,5-14-2,7-8 1,-2-17-1,2-7 0,-3-5-11,-2 0-38,-3-9-46,-8-14-162,-6-3-355</inkml:trace>
  <inkml:trace contextRef="#ctx0" brushRef="#br0" timeOffset="-60706.74">16755 15881 147,'0'0'919,"0"0"-891,0 0 5,0 0-33,0 0-31,166-114-137,-108 74-171</inkml:trace>
  <inkml:trace contextRef="#ctx0" brushRef="#br0" timeOffset="-60401.25">17172 15580 1122,'0'0'126,"0"0"-126,0 0 0,119-14 5,-53 5-5,4 0 1,-5 4-1,-13 2 0,-9 3 0,-14 0-1,-14 0-1,-6 0 1,-6 3-3,-3 6 4,0 5 13,0 13 35,-18 3 1,-11 6-11,-11 8-18,-9 6-10,-5-1-7,6 0 0,0-9-6,11-8-6,12-10-35,10-13-97,13-9-171,2 0-230</inkml:trace>
  <inkml:trace contextRef="#ctx0" brushRef="#br0" timeOffset="-60189.26">17824 15717 1152,'0'0'104,"0"0"-101,0 0 32,0 0-14,0 0-9,-79 124 4,44-78-4,-8-1-10,1-1 2,-2-3-4,5-4-7,8-11-56,9-4-76,13-14-143,9-8-142</inkml:trace>
  <inkml:trace contextRef="#ctx0" brushRef="#br0" timeOffset="-59898.51">18360 15623 1125,'0'0'59,"0"0"75,0 0-72,0 0-48,-149 86-2,107-42-6,6 5-2,14-8 2,15-3-3,7-6-3,11-9 0,30-9 0,16-14 1,11 0 4,5-18-3,5-19 0,-7-1-1,-6 0-2,-18 9 1,-16 0-15,-24 12-36,-7 4-122,-38 3-509</inkml:trace>
  <inkml:trace contextRef="#ctx0" brushRef="#br0" timeOffset="-58848.35">13368 13866 298,'0'0'531,"0"0"-420,0 0 82,0 0-56,0 0-72,0 0-37,-117 14-21,42 12-3,-5 7 2,-1 0 8,7 8 3,10 1 4,8 4-12,19 7-4,16 5-3,21 11-2,0 14 2,32 3-2,12 2-2,7 0 2,-3-6 0,-13-2 0,-10-7 0,-22-5 0,-3-6 1,-24-6 0,-18-10 2,-7-10 1,3-11 0,6-9-3,14-9 3,11-2-4,11-5 4,4 0-4,0 0-2,29 5-9,13 12 9,11 19 1,3 14 0,-5 22 0,-8 24 1,-14 12 1,-20 17 1,-9 3 2,-7-2 7,-18-9 5,1-19 7,9-14 4,9-12-1,6-5-7,0-17-12,31-10-4,19-18-2,17-18-1,20-4-22,13-26-61,-11-18-160</inkml:trace>
  <inkml:trace contextRef="#ctx0" brushRef="#br0" timeOffset="-38021.15">20084 10756 824,'0'0'329,"0"0"-258,0 0-9,0 0-38,0 0-24,0 0 1,0 0 6,-67 132-4,63-102-2,4-5 6,0-10-4,0-5-2,0 1 0,0-9 0,2-2 0,0 0-1,2-2-1,3-29-4,9-7-18,9-4-23,-2 6-1,4 9 29,-2 12 13,-2 7 5,-4 8-1,3 0 1,-1 0 3,-1 11 8,-5 6 15,-4-5-3,-3 0-13,-4-4-3,-1-6-5,3 0 0,4-2 2,6 0 6,11-14-3,9-11-2,1 2-4,-1 6 0,-5 6-1,-2 11 3,-4 0-2,-5 5 3,-3 20 5,-6 1 0,-5 2-2,-6-4-6,0-2 3,0-2-3,-17-1-1,-8-1-53,-10-6-99,-7-10-199,-5-2-295</inkml:trace>
  <inkml:trace contextRef="#ctx0" brushRef="#br0" timeOffset="-37853.4">19754 10565 971,'0'0'96,"0"0"-87,0 0 62,-109 107-42,109-55-22,11 4-3,20 3-4,5 2-40,-12-1-223,-6-5-345</inkml:trace>
  <inkml:trace contextRef="#ctx0" brushRef="#br0" timeOffset="-37334.66">16782 12068 1113,'0'0'117,"0"0"-65,0 0 34,0 0-44,0 0-33,0 0-8,-16 92 10,24-28-2,-2-2-4,-2-2 1,-3 0-6,4-4-2,-3-5-34,0-9-49,4-16-137,0-20-189</inkml:trace>
  <inkml:trace contextRef="#ctx0" brushRef="#br0" timeOffset="-37155.01">16890 12146 819,'0'0'119,"0"0"-100,0 0 154,31 124-76,-18-74-55,3-4-23,-3 2-12,1 0-4,-6-2-3,-1 3-29,-7-3-138,0-4-179</inkml:trace>
  <inkml:trace contextRef="#ctx0" brushRef="#br0" timeOffset="-37012.55">16703 12596 939,'0'0'70,"0"0"-69,0 0 14,184-107-15,-102 93-42,-5 10-72,-17 4-190</inkml:trace>
  <inkml:trace contextRef="#ctx0" brushRef="#br0" timeOffset="-36769.45">17288 12508 664,'0'0'59,"0"0"39,0 0-22,67-130-47,-58 106 27,-6 12-1,-3 9-11,0 3 9,0 0 11,-16 0-36,-9 9-16,-2 15 17,4 2 6,4 2-7,13-4-5,3 1-11,3 1-3,3-5-7,24 0-1,8-5-1,7-6-18,10-8-94,4-2-90,-6-2-198</inkml:trace>
  <inkml:trace contextRef="#ctx0" brushRef="#br0" timeOffset="-36032.43">17685 12360 710,'0'0'210,"0"0"-48,0 0-12,0 0-103,0 0-41,0 0 4,-118 44 0,87-14-2,3 3-2,12-3-3,4-2 0,12-8-3,0-4 0,9-11-2,23-5-9,5 0-15,3-16-10,-4-9 13,-11-3 16,-3 2 7,-11-1 4,-4 4 7,-3 2 22,-4 7 2,0 6-2,0 6-5,0 0-10,0 2-4,0 0-14,0 11-2,0 13 0,0 1 2,0 1-1,0-1 0,0-6 1,11-1 0,5-3-1,-3-7-10,8-6-6,-4-2-18,5 0 15,-1-10 8,-5-16 4,3-5 6,-8-1 2,-2 6 1,-2 6 7,-3 13 8,-1 4 3,-1 3-4,-2 0-15,0 0-5,4 20 3,7 9 2,3 1 1,2-2-1,6-6 2,-3-6 1,0-6 2,-2-7-1,-6-1-1,-3-2 5,-4 0-2,5 0 1,-3 0-2,1-17-3,2-2 0,-2 2-2,3-3-1,2 3 1,3 3-6,3 0-2,5 4 2,1 2-1,0 4 6,-3 4 0,-2 0 1,-5 0-1,-3 0 0,-1 0 1,-2 14 0,1-1 1,-4 1-1,4 1-1,-5 0 1,3-1 0,-6 0-18,2-4-94,-1-2-113,-2-7-106,0-1-180</inkml:trace>
  <inkml:trace contextRef="#ctx0" brushRef="#br0" timeOffset="-35918.5">18258 12267 423,'0'0'459,"0"0"-429,0 0 76,-4-101-90,13 95-16,4 6-104,-2 0-164</inkml:trace>
  <inkml:trace contextRef="#ctx0" brushRef="#br0" timeOffset="-35560.36">18468 12561 539,'0'0'592,"0"0"-571,0 0 23,0 0 32,0 0-61,120-81-7,-91 33-2,-6-1-1,-12 0-1,-11 8-2,0 15 0,0 11-2,-14 10-3,-8 5-11,-3 0-26,1 9 7,5 14 0,11-2-1,8 4-14,0-2 5,14 0 17,21-4 20,7 0 6,1-2 9,-12 0 10,-7-2-1,-10-1-4,-12 1-5,-2 2-6,0 1 0,-18-2-3,1-6-38,-2-10-130,9 0-36,3-11-161</inkml:trace>
  <inkml:trace contextRef="#ctx0" brushRef="#br0" timeOffset="-35409.32">18811 12342 972,'0'0'95,"0"0"-88,0 0 35,0 0-11,0 0-23,18 115-8,-14-85 0,1-4-72,3-6-105,2-10-69,1-8-71</inkml:trace>
  <inkml:trace contextRef="#ctx0" brushRef="#br0" timeOffset="-35312.47">18898 12320 548,'0'0'111,"0"0"-46,0-111 41,4 100-106,1 7-106,-1 4-235</inkml:trace>
  <inkml:trace contextRef="#ctx0" brushRef="#br0" timeOffset="-34735.36">19292 12308 1072,'0'0'111,"0"0"-103,0 0 46,0 0-21,0 0-28,0 0 3,-91 78-3,64-50 1,7-1-4,7 0 1,4-3-3,7 0 0,2-5-2,0-9-18,17-7-30,11-3 2,2-1 3,-1-24 22,-2-7 15,-13-5 8,-3-12 3,-11-4 5,0-5 10,0 5 32,0 11-10,-2 14 25,-2 16-5,-2 5-4,2 7-18,2 0-22,-5 9-15,1 20 0,2 14 0,1 5 0,3-2 2,0-4-2,13-6-1,16-8-1,5-12 1,8-9-4,7-7-10,0 0-7,-2-25 1,-6-7 7,-10-2 7,-12 2 5,-7 5 1,-10 6 0,-2 9 3,0 6 14,0 6 10,0 0-10,-7 0-11,-9 22-6,6 6 1,0 7 1,8-1-2,2-3-1,2-4-2,25-8-26,8-6-32,8-12-105,4-1-204,0-8-247</inkml:trace>
  <inkml:trace contextRef="#ctx0" brushRef="#br0" timeOffset="-34240.87">19997 12163 1188,'0'0'84,"0"0"1,0 0-47,0 0-32,22 104 9,-11-29 3,1 15-3,-5 11-8,5 8-3,0-4-3,5-15 1,6-18-2,3-23 0,4-22 0,-3-16 1,2-11 1,-4-20-2,0-31 0,-13-16-10,-12-18 3,0-8-4,-25-4-3,2 8 1,11 17 12,5 21 0,7 17 1,0 11 0,0 9-1,18 7-1,-2 7-5,5 0 7,3 0-2,2 19 1,-4 3 1,0-2 0,-8-3 0,-4-8 0,-2-4 0,-2-5 0,1 0 2,6-14-1,5-11 2,2-3-3,-2 8-1,-4 8 1,-6 6 8,3 6 7,1 0-5,3 0 3,1 2-8,-1 9-2,1 1-2,-5-1-1,0-2-5,0 0-61,2-3-223,1-6-441</inkml:trace>
  <inkml:trace contextRef="#ctx0" brushRef="#br0" timeOffset="-34112.24">21085 12337 875,'0'0'496,"0"0"-478,0 0-11,0 0-7,0 0-29,0 0-342</inkml:trace>
  <inkml:trace contextRef="#ctx0" brushRef="#br0" timeOffset="-904.5">9640 15637 228,'0'0'98,"0"0"-87,0 0 9,0 0-8,0 0-12,0 0-10,11-10 6,-6 8 0,0-3 4,-3 5 0,0 0 4,-2 0 25,0 0 13,0 0-8,0 0 11,0 0 10,0 0 5,0 0 5,0 0-11,0 0 3,0 0 12,0 0 8,0-1-5,0 1-27,0-4-20,0 4-5,0 0 5,0-4-4,0 4-1,0 0 3,0-4-8,0 2 2,-4 2-5,-6 0-2,1 0 2,-1 0-1,-2 0 0,-1 0-5,0 0 1,-1 6-1,2 2-1,-1 0 0,2 2 0,1 4 0,-2 0 3,5 1-1,0 5 1,4-3 0,-5 1 0,4 0-2,2-4-1,2 0-1,0 2-2,0-6 1,0-1-3,0 4 1,0-5 2,6 6-1,5-8-1,5 6 2,2-6-1,5-2-2,-2-2 3,6-2 2,2 0 4,3-4 0,-3-14 7,-4 2-5,-4 2 7,-7 1-6,-6 8-1,-5 1-1,-3 4-5,0 0-5,0 0-1,0 0-48,-6 0-70,-6 0-394</inkml:trace>
  <inkml:trace contextRef="#ctx0" brushRef="#br0" timeOffset="5687.31">9088 13261 352,'0'0'8,"0"0"-2,0 0 6,0 0-7,0 0-5,0 0-2,0 0 2,0-7 0,0 7 1,0 0-1,0-1 0,2-1 1,0-2 0,0-1-1,0 3 3,0-1 6,1 3 4,-1-3-2,-2 3 2,0-4-3,0 0 7,0 0 15,0 0 18,0 3-6,0-4-15,0 3-7,0-1-4,0-6 5,2 4-1,-2-2 0,0 3-6,0 2-5,0 2 13,0 0 6,0-1 0,0 1 2,0 0-16,0 0-7,0 0-6,0 0-3,0 0 0,0 0 3,0 0-2,0 0 0,0 1 0,2 8 3,3-2-4,-1 4 2,-1 0-4,-1 3 5,3 3-3,3 0 3,1 1 3,-4 0-1,-1-1-1,0-3 8,-1 2 1,-3-2-8,0-5 1,0 3-2,0-1 10,0-2-6,2 5 7,-2-5-9,2 5-5,0 0 1,-1 0 6,5-2-6,-6 0 2,4-2 2,-1-5-1,-3 4-5,2-3 5,-2-2-3,0 0-2,0-1 0,0-3 3,0 0-3,0 3 0,0 1 0,0 1 1,0-2 1,0-1-2,0-2 3,2 3-3,0-3-1,-2 0 1,3 0 4,-3 0 7,0 0 10,0 0 0,0-3-6,0-5-11,0-6-1,0 0 3,0-4-3,-3 0-3,-1 1 4,-1-6-1,4 2-3,1 2 2,0 1-1,0 0-1,-3-2 1,1 0 0,-2-1-1,3 3 0,1 2 0,-2 4 1,0 7 2,0-4-3,-1 7 0,3 1 1,0-4 1,-2 5-1,2 0-1,0-2 5,0 2-4,-2 0 1,2-2-1,-4 2-1,2 0 3,2 0-3,0 0-1,0 12-3,0 2 3,0 1 1,0 2 0,0 7 0,0 5 0,0-3 0,0 2 0,0-5 1,0-4-1,0-1 0,0-2 0,0 1 0,0-2 1,0-3-1,0-2 0,0-1 0,0 0 0,0-1 0,0-2 2,0-2-2,0-4-1,0 0 1,0 0 0,0 0 0,0 0 5,0 0-4,0 0 4,0 0 0,0-10-3,0-2-1,-3-2-1,3-3 1,-2-6 4,2-5-5,0-2 2,0-2 0,0 2-2,0 2 7,0 2-7,0 3 2,0 6 0,0 2-1,0 6 2,0-1-2,0 3 3,0 3-1,0 3-3,0-2 2,0 3-1,0 0 1,0 0-2,0 0 0,0 0-2,0 3 1,0 12 0,2 6-3,-2 1 2,7 4 2,-3-2 0,-4 1 1,0-2-1,0-5 0,0 1 1,0-10 2,0-1-3,0-6-4,0 0 4,0-2 0,0 2 4,0-2-3,0 0 3,0 0-2,0-4 0,0-10-1,0-2-1,0 4 1,0-2-1,-4 0 1,2-2 0,2-1-2,0-3 2,0 8-1,0 1 2,-2 0-2,2 6 0,0-4-2,0 9 2,0 0 0,0 0-2,0 0-3,0 5 2,0 11 2,8 2 1,-1 0 0,-2 5 0,4 0 0,-5 0 0,-2 3 0,-2-1 0,0-1 0,0-3 1,0-4-1,0-5 0,0-6 0,0-2 2,0-4-2,0 0 4,0 0 0,0-10-1,-5-6-2,-1-2 1,1 0-3,1-2 1,-1 0 0,5-1 1,-2-2-1,0 7 0,2 2 0,0 9 0,0 2 0,0 3 0,0 0-1,0 0-7,2 20 6,9 1 1,-4 4 1,2 1 0,-7 1-1,3-1 1,-3-6 0,-2-1 1,2-7-1,-2-4 0,0-6 0,0-2 1,0 0-1,0 0 4,0 0 1,0-15-2,0-6-3,0-7 1,0-2 1,-2 2-2,-3 2 0,3 9 0,0 10 0,2 2 2,-2 5-4,-1 0-25,-1 17-119,-5-2-186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4:19:40.8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2273 1139 659,'0'0'77,"0"0"60,0 0-5,0 0-82,0 0-11,0 0-5,0 0-2,0 0 3,0-40-2,0 40-9,0 0-6,0 0-5,0 11-9,0 14 2,-7 8-1,0 5 6,3 8-1,0-7-6,4 3 2,0 1-3,0-10 2,0 4-2,0-9-1,0-6 0,6-4 0,5-6-1,1-4-1,1-4 2,12-4-2,4 0 4,8-10 4,1-14-6,-3-3 1,-6-4-1,-6-3 0,-7-1-2,-7 2 1,-3-1-1,-4 1 0,-2 1 1,0 4 1,0 0-2,0 7 0,0 10 1,0 2 0,0 7 0,0 2-1,-2 0 0,2 0 0,0 7-7,0 25-7,-2 14 13,0 8-1,2 3 4,0-6 1,0-5-2,0-4 0,18-5 2,-2-9-2,4-8-1,4-5 0,-2-2 0,5-6-3,1-7-30,4 0-102,-4-9-151,-2-21-193</inkml:trace>
  <inkml:trace contextRef="#ctx0" brushRef="#br0" timeOffset="352.88">3329 935 711,'0'0'229,"0"0"-212,0 0 107,0 0-51,0 0-33,0 0-15,-17-12-7,-8 17-1,-9 15 3,-6 11 5,0 6 1,0 11-4,5 19-9,1 5-1,10 9 0,6 0 2,14-11-2,4-1-6,0-11-3,8-7-3,15-2 1,1-11-1,8-7-2,-4-6-25,4-8-52,-5-12-83,-10-5-200</inkml:trace>
  <inkml:trace contextRef="#ctx0" brushRef="#br0" timeOffset="720.87">3568 1042 772,'0'0'171,"0"0"-128,0 0 85,0 0-64,0 0-54,0 0-10,2 24-4,0 29 4,3 15 38,-3 14 7,-2 3-9,0-4-4,0-8-16,0-12-7,0-8-3,9-11-4,4-8-1,8-12 2,-2-9-2,8-8 4,2-5-5,-2 0-1,4-5-30,-6-16-41,-5-1-46,-5-4-130,-6-2-145</inkml:trace>
  <inkml:trace contextRef="#ctx0" brushRef="#br0" timeOffset="962.67">3566 1393 754,'0'0'249,"0"0"-249,0 0 14,0 0 14,0 0-8,122 5-3,-68-5-8,-5 0 6,-9-7-7,-8-1-8,-6 2-18,0 5-125,-3-7-96,-7-1-188</inkml:trace>
  <inkml:trace contextRef="#ctx0" brushRef="#br0" timeOffset="1199.98">4074 1497 886,'0'0'30,"0"0"11,0 0 87,0 0-75,148 5-30,-113-5-1,1-3-13,-5-2-9,-9 0-18,-4 0-100,-2-5-181,-10-1-221</inkml:trace>
  <inkml:trace contextRef="#ctx0" brushRef="#br0" timeOffset="1560.29">4930 1321 1088,'0'0'34,"0"0"4,0 0 49,0 0-45,0 0-41,0 0-1,-67 14-1,31 9 1,-4 7 3,2 3 2,5 4 3,4 2 7,9-1 1,9 1-8,11-7-5,0-8 1,9-2-3,22-3 4,16-5 0,6-7-1,5-3 5,-3-4-4,-11 0-3,-15 0-2,-18 0-29,-11-11-69,0-10-53,-23-9-367</inkml:trace>
  <inkml:trace contextRef="#ctx0" brushRef="#br0" timeOffset="1832.27">4774 1090 948,'0'0'130,"0"0"-126,150-17 29,-75 22 45,6 30-29,-4 12-11,-7 12-11,-17 7 1,-17 7-14,-21 0 0,-15-2-5,0-4-3,-6-9 3,-10-5 0,1-11-1,-4-4-1,9-11-2,-1-12-3,7-4-2,2-8-13,2-3-89,0-3-253,0-30-477</inkml:trace>
  <inkml:trace contextRef="#ctx0" brushRef="#br0" timeOffset="2618.58">6571 1325 1055,'0'0'45,"0"0"-29,0 0 49,0 0-47,0 0-18,0 0-5,-46 91 5,32-49 5,3-4-1,9-6 2,2-5-1,0-6-4,0-7 0,6-6-1,3-8 6,-1 0 0,4 0 0,1-12 3,1-17 9,-1 0-18,0-2-6,-1 1-9,1 9 15,2 2 0,3 9-4,2 9-2,3 1 1,2 0-7,-1 18 5,4 1 7,-3 8-2,-9-3 1,-5-7 0,-7 0-1,-4-9 1,2-4 1,-2-2 3,3-2-1,-1 0 7,5-20 0,6-15-9,10-4-39,6 4 38,2 10-6,-3 8 7,0 12 3,-5 5 2,2 0 2,-2 13 2,1 12 1,-8 9 1,-3 3-10,-10 1 0,-3 5-1,-3-5-7,-23-3-93,-10-6-150,-9-9-89</inkml:trace>
  <inkml:trace contextRef="#ctx0" brushRef="#br0" timeOffset="2860.01">6498 1177 1082,'0'0'93,"0"0"-88,-135 78 34,93-18 3,9 2-17,10-1-8,13-2-5,10-8-8,0-5-3,15-6-1,25-8-9,15-13-148,8-16-281</inkml:trace>
  <inkml:trace contextRef="#ctx0" brushRef="#br0" timeOffset="3271.94">7825 1252 622,'0'0'513,"0"0"-509,0 0 0,0 0 7,0 0 27,34 146 3,-29-95-12,-5 4-9,0-4-7,0 2-8,0-2-4,0-8-1,-7-7-4,7-14-85,0-7-54,0-15-124,0 0-89</inkml:trace>
  <inkml:trace contextRef="#ctx0" brushRef="#br0" timeOffset="3555.99">8126 1333 1097,'0'0'120,"0"0"-113,0 0 64,0 0-66,0 0-5,0 0 0,0 81 1,-2-42 2,0 2 3,2-3 5,0-1-9,0-2 2,0 0 0,0-1-2,0-7-2,0-5-3,0-6-10,2-2-33,-2-2-72,0 1-33,0-1-33,0-5-52,-4-1-126</inkml:trace>
  <inkml:trace contextRef="#ctx0" brushRef="#br0" timeOffset="3736.04">7811 1685 695,'0'0'259,"0"0"-250,0 0 74,0 0-22,108-116-49,-56 95-9,-3 1-6,-3 1-10,-3 2-119,-3-3-157,-7-3-383</inkml:trace>
  <inkml:trace contextRef="#ctx0" brushRef="#br0" timeOffset="4043.48">8734 1173 908,'0'0'145,"0"0"-126,0 0 85,0 0-59,0 0-38,0 0 5,-103 86 7,69-35 12,3 8-10,6 3-1,9 3-2,5-6-11,9 2-7,2-3 3,0-1-3,18-13-2,9-9-42,-1-12-109,5-21-151,1-2-174</inkml:trace>
  <inkml:trace contextRef="#ctx0" brushRef="#br0" timeOffset="4336.43">8924 1241 1021,'0'0'99,"0"0"-98,0 0 5,0 0 2,0 0-8,0 139 19,0-81 12,0 0 6,0-2-6,-4-2-15,-3-8-7,7-8-9,0-8 1,0-12 1,5-10 4,7-3-6,5-5-19,7 0-11,3-18-47,5-7-184,-14-3-247</inkml:trace>
  <inkml:trace contextRef="#ctx0" brushRef="#br0" timeOffset="4562.61">8845 1557 872,'0'0'65,"0"0"-56,0 0 42,0 0-28,122-7-18,-82-1-3,-5-4-2,-6 0-74,-4 0-118,-2-2-137</inkml:trace>
  <inkml:trace contextRef="#ctx0" brushRef="#br0" timeOffset="4845.17">9327 1606 736,'0'0'72,"0"0"-43,0 0 91,0 0-40,0 0-46,0 0-19,86 4-2,-66-10-11,-2 3-2,-3-6-116,3-2-128,1 2-140</inkml:trace>
  <inkml:trace contextRef="#ctx0" brushRef="#br0" timeOffset="5144.04">10043 1368 886,'0'0'111,"0"0"-67,0 0 45,0 0-80,0 0-4,0 0-5,-142 48 7,116-23 7,3 6 3,5-4 10,11 2 0,7-2-8,0-6-8,1-3-3,25-2 0,3-6-2,11-6-6,3-4-1,-1 0-26,0-6-62,-10-16-185,-15-5-258</inkml:trace>
  <inkml:trace contextRef="#ctx0" brushRef="#br0" timeOffset="5438.89">10059 1087 978,'0'0'32,"0"0"-12,127-13 45,-73 27-45,2 19-8,-2 13 9,1 8 15,-10 6 2,-12 8 8,-20 2-19,-13 0 1,0 1 1,-29-7-10,-7-6 14,-4-9 5,5-7-10,4-10-6,6-13-17,9-10 1,5-9-6,1 0-3,-3 0-62,1 0-127,-6-7-479</inkml:trace>
  <inkml:trace contextRef="#ctx0" brushRef="#br0" timeOffset="7374.02">11040 1548 838,'0'0'187,"0"0"-180,0 0 18,0 0-10,0 0-14,114 12 6,-41-8 17,8-4 7,10 0 17,-2 0-2,1-12-8,-13-5-18,-16 3-12,-15 2-3,-17 2-5,-14 3-34,-9-1-68,-6-2-115,-14-4-256</inkml:trace>
  <inkml:trace contextRef="#ctx0" brushRef="#br0" timeOffset="7614.49">11517 1281 982,'0'0'38,"0"0"-25,0 0-13,167 61 23,-105-34-13,-6 9-3,-11 3 2,-16 1-7,-16 4-1,-13 2 5,-4 2 2,-31 6-2,-11 1-6,2-4-3,4-5-43,11-7-54,11-11-42,10-16-113</inkml:trace>
  <inkml:trace contextRef="#ctx0" brushRef="#br0" timeOffset="9228.02">12755 1177 657,'0'0'195,"0"0"-136,0 0 100,0 0-102,0 0-29,0 0-25,0 0-3,-23 40 0,17 4 15,-2 8-10,6-2 3,2-6-2,0-5-4,8-11-1,8-6 0,10-10 2,3-12-3,4 0-15,-1-20 5,-2-12-3,-7-8 0,-12-3 11,-9 3-1,-2 0 3,0 8 2,0 9-2,0 8 3,0 11 1,0 4 10,0 0-14,0 0-1,0 19-42,0 16 30,0 9 11,0 4 0,2-6 4,18-1-6,5-8-9,3-6-20,2-12-22,1-8 31,-1-7-9,0 0 5,-5-19-24,-8-8-10,-3-6 37,-12-6-5,-2-4 26,0 4 4,0 8 5,0 16 4,0 8 19,0 7 23,0 0-51,0 16-34,0 12 33,7 7 1,4-3 3,1-1-2,-2-6 2,1-9-2,-1-6 3,-4-8-2,1-2 2,1-2 10,6-27 2,2-5-16,6-4-3,-3 8-18,2 8 19,-7 12 2,-6 10 0,-2 0-11,-1 0-6,-2 23 8,-1 6 9,-1 5 11,3 3-6,4-5-4,3-9 1,6-4-2,5-17-6,5-2 1,-2 0-2,7-21 2,-3-4-3,-5-9 2,-1-1 5,-12 2 1,-4 5 23,-7 8 33,0 9 12,0 8 45,0 3-55,0 0-30,0 0-28,-3 9-1,1 16-9,2 3 8,0-1-1,0 0 3,18-5 0,5-5-12,6-3-43,4-9 36,-2-5 16,1 0-5,-6-19-27,-9-11 19,-3-8 14,-9-3 4,-5-8 20,0-3-19,0 8 30,0 6 17,0 18-9,-2 12 4,-1 6 10,-1 2-1,2 0-32,-3 16-22,2 22-16,3 12 16,0 2 1,0 2 6,5 0-7,9 1-21,-6-4-151,-8-12-121,0-13-288</inkml:trace>
  <inkml:trace contextRef="#ctx0" brushRef="#br0" timeOffset="9357.94">13714 988 625,'0'0'0,"0"0"-144,0 0-198</inkml:trace>
  <inkml:trace contextRef="#ctx0" brushRef="#br0" timeOffset="9500.02">13898 1412 1054,'0'0'74,"0"0"-74,0 0-1,122-67-41,-68 59-208,-2 8-156</inkml:trace>
  <inkml:trace contextRef="#ctx0" brushRef="#br0" timeOffset="9827.78">14482 1552 894,'0'0'207,"0"0"-174,0 0 54,42-133-46,-29 77-24,1-4-9,-12 9 10,-2 10 2,0 15-12,-6 14 16,-14 3-11,-7 9-13,0 0 0,0 7-7,8 16-15,8 4-13,11 4-19,3-2 18,31 5-9,10-2 43,8-2 2,-1-2 5,-8-3-5,-10-4 0,-18-5 0,-10-2 0,-5 2 1,-7 3 9,-26 0-10,-1-4-28,-1-13-145,8-2-55,12-24-118</inkml:trace>
  <inkml:trace contextRef="#ctx0" brushRef="#br0" timeOffset="10511.08">14758 1052 882,'0'0'152,"0"0"-52,0 0-30,0 0-47,0 0-16,0 0 25,36 147-7,-36-82-9,0-2-9,0-2-7,0-14 2,13-10-2,8-13-9,8-14-16,6-10-10,7 0 15,5-26-7,1-10-2,-13-5-15,-10 6 2,-10 6 42,-13 11 15,-2 7 7,0 8 51,0 3-41,-4 0-23,-9 3-9,-1 24-16,1 5 11,5 2 2,8 4 3,0-12-4,0 1-32,21-10-8,8-8 9,11-9 9,3 0 12,-1-9-10,-3-17 1,-6-3 19,-14-8 4,-9 6 14,-4 2-3,-6 9 42,0 12 27,0 8-7,0 0-9,0 6-64,0 22-9,0 16 3,9 14 6,-1 10 10,4 10-4,-1 11-5,-7-4 0,-4-12-1,0-19-2,0-29-1,0-15-6,0-10 7,-4-12 2,-7-34 0,-1-24-16,6-27-9,6-9 20,0 4-9,16 16 7,11 21 14,10 27 11,-5 16 17,-8 15-8,-4 7-8,-4 0-16,-4 15-1,-5 14-1,-5 5 1,-2 6-3,0 2 1,-21 2-27,-20 0-99,-14-10-163,-18-8-303</inkml:trace>
  <inkml:trace contextRef="#ctx0" brushRef="#br0" timeOffset="10641">14858 1076 1123,'0'0'0,"0"0"-7,130-70-10,-66 65-365</inkml:trace>
  <inkml:trace contextRef="#ctx0" brushRef="#br0" timeOffset="11141.43">15918 1102 1130,'0'0'21,"0"0"11,13 104-21,-4-33 31,2 11-15,-4 15-22,1-1 13,2 0-12,1-6 5,2-9-5,3-16 0,1-17-1,-1-17 6,-10-18-9,4-13 1,-8 0 5,-2-7 9,0-30-5,0-21-12,0-22-12,-20-16-15,-3-8-26,12 2 16,9 8 15,2 19 12,2 21 10,18 23 0,5 19 3,4 12-3,0 0-1,0 15 1,-3 13 1,-5 1-1,-4-4 9,-7-1-5,-5-13-4,-5-6 3,0-5-2,0 0-1,3 0 0,6-9 0,3-6-17,-1-1-2,1 8 19,1 6 6,3 2-1,5 0-5,4 12-1,-1 10-3,-2 8-5,-2-5-145,-1-11-295</inkml:trace>
  <inkml:trace contextRef="#ctx0" brushRef="#br0" timeOffset="11278.01">16943 1339 1261,'0'0'125,"0"0"-122,0 0-3,0 0-5,0 0-205,0 0-484</inkml:trace>
  <inkml:trace contextRef="#ctx0" brushRef="#br0" timeOffset="74905.75">7223 3543 758,'0'0'56,"0"0"-37,0 0 93,-17 146-40,10-71-34,2 7 3,3 6-4,2 10-6,0 9 3,0 3 10,0 0-19,10 2 10,6 4-12,-3 3-5,-2 11-1,2 17-4,-6 6-4,4 11-2,0 3-3,-6-2-1,-1 4-3,2-3 4,1-1-2,0-2 1,-1-4-1,2 6 4,-6 0 4,2-5-4,-4 2 7,0 2-2,0-1-1,2 0-1,2-7-1,1-4 3,2-1-2,-2-5 2,-3-5 7,-1-18-3,2-8-9,-3-17 1,4-11-1,-4-19 0,0-20-3,0-11-2,0-14-1,0-11-4,-10-12-17,-4-2-19,-4-31-48,-2-18-89,3-11-158,-15-7-70</inkml:trace>
  <inkml:trace contextRef="#ctx0" brushRef="#br0" timeOffset="75656.22">5757 7738 717,'0'0'88,"0"0"-75,0 0 104,0 0 22,0 0-49,0 0-40,-27-23-10,27 20-20,12-1-2,12-1-9,13 0 2,10 3-1,9 2 3,13 0-4,7 0-3,12 4-4,8 6-1,17-2 2,10-2 3,12-2 2,10-3 2,9 2 0,13-3-7,13 0-1,19 0 0,15 0 1,9 4 1,13-4-3,7 4 0,16 0 4,20-2 4,12 4-4,20 0-4,10 0-1,1 0 0,13-1 1,4 2 5,4-3-3,12 0-3,-5-1-1,8-3 1,-3 0 5,1 0-3,-1 0-2,-17 0-3,-2-7 3,-16 2 2,-10-2-1,-14 1-1,-21-1 0,-16 0-1,-28 2 2,-14-2 2,-15 0-1,-15-2 2,-8-2 2,-12-1 0,-15-1 8,-14 0-2,-22 2 4,-25 1-14,-37 2-2,-27 5 0,-27-4-3,-12 1-37,-37 6-8,-19 0-77,-22 0-220,-21 18-353</inkml:trace>
  <inkml:trace contextRef="#ctx0" brushRef="#br0" timeOffset="76225.95">13035 8935 583,'0'0'97,"0"0"25,0 0 29,0 0-35,0 0-43,0 0 4,-16-24-16,16 24-22,0 0-15,0 21-9,0 28-7,0 18 19,8 13 14,-2 6-13,-4 0-8,-2 0 0,0-1-7,0-5-1,0-7 1,0-10-10,9-10 1,3-12-1,1-12-3,5-9 1,1-6-1,4-11 2,6-3-2,4 0 3,3-10-3,-3-9-7,-6-8-28,-9 1-28,-13 3-23,-5-2-160,-9 2-284</inkml:trace>
  <inkml:trace contextRef="#ctx0" brushRef="#br0" timeOffset="76406.85">12884 9636 447,'0'0'676,"0"0"-643,0 0-14,131-85 91,-67 59-72,-3 4-18,-9 8-20,-3 4-2,-8-2-100,2-9-235,4-9-565</inkml:trace>
  <inkml:trace contextRef="#ctx0" brushRef="#br0" timeOffset="77148.41">16778 7433 621,'0'0'162,"0"0"-75,0 0 87,0 0-100,0 0-40,0 0 14,18-8-10,1 8-6,12 10 12,10 7-17,13 1-11,9 5 3,12-5-5,4 0 1,4-4-7,-6-1-1,-13-2-3,-17 0 2,-21-3-6,-10 2 0,-11 2 2,-5 11 3,-7 6 10,-28 14 11,-19 8-4,-6 2-8,-7 0-7,0 0-3,2-5-1,6-3-3,7-4-2,8-5-19,14-8-64,8-15-185,6-13-454</inkml:trace>
  <inkml:trace contextRef="#ctx0" brushRef="#br0" timeOffset="78370.66">6760 3467 475,'0'0'115,"0"0"-26,0 0 19,-4 120-30,4-98 3,13-7 10,3 0-28,2-4 1,1-6-3,0 2-22,0-7-20,1-5-5,3-25 14,0-12-17,2-6 1,0-1-7,-4-2-4,0 3 0,-1 4 0,0 4-1,-1 3 0,-2 11 2,-5 8-2,-3 6 0,-7 10 8,-2 2 2,4 0-4,9 0-5,5 16 3,7 14 5,6 5 2,-2 2 8,5 6-9,-3-5-5,-2 0-4,-2-2-1,-5-8-4,-7-2-51,-11-8-134,-4-13-255</inkml:trace>
  <inkml:trace contextRef="#ctx0" brushRef="#br0" timeOffset="78970.31">4012 3921 829,'0'0'76,"0"0"-36,0 0 83,0 0-92,0 0-24,0 0 3,-33 97 9,33-56 9,0 0-6,0 1 1,2-4-3,15-1-11,3-7-8,3-10 4,1-8-3,5-10-2,2-2-10,0-10-4,-4-26-12,-3-10-3,-9-4 5,-10-6-15,-5 7 34,0 14 5,0 12 6,0 11 36,0 12 23,0 0-16,0 0-30,0 3-19,0 23-12,8 6 12,7 9 6,2 2-5,3-2-1,3 4 0,2-2-78,-1-4-88,-5-13-167</inkml:trace>
  <inkml:trace contextRef="#ctx0" brushRef="#br0" timeOffset="79226.9">4667 4117 998,'0'0'84,"0"0"-66,0 0 82,0 0-63,0 0-24,-49 101 11,29-52 9,6-9-1,12-2-10,2-4-13,0-6-4,12-3-3,10-9-2,4-6 0,0-7-7,2-3-37,1 0-75,-9-10-114,-9-18-302</inkml:trace>
  <inkml:trace contextRef="#ctx0" brushRef="#br0" timeOffset="79497.65">4854 3684 1247,'0'0'53,"0"0"-43,0 0 33,0 0-34,-40 104-8,31-46 6,5 5-1,4-5 0,0 5 3,4-5-5,16-5-4,7-3 0,2-12-16,-1-10-52,2-12-76,-3-16-143,-9 0-178</inkml:trace>
  <inkml:trace contextRef="#ctx0" brushRef="#br0" timeOffset="79752.67">5039 3749 852,'0'0'423,"0"0"-407,0 0-14,0 0 0,0 0-1,32 123 10,-17-61 10,-1-8-8,3-4 11,-4-4-14,1-12-2,2-7-6,4-13 0,-2-9 1,1-5-3,-1 0-9,3-11-33,-2-15-64,-12-9-237,-7 2-380</inkml:trace>
  <inkml:trace contextRef="#ctx0" brushRef="#br0" timeOffset="79880.74">5008 4016 1059,'0'0'128,"0"0"-126,0 0-4,0 0-15,0 0-128,116-116-207</inkml:trace>
  <inkml:trace contextRef="#ctx0" brushRef="#br0" timeOffset="80102.25">5289 3662 1161,'0'0'199,"0"0"-195,0 0 3,0 0 24,158 29-11,-114 11-6,-10 9-4,-14 8-2,-16 4 6,-4 8-1,-12 5 1,-23-1-6,-6-7 0,7-5-7,1-15 1,0-8-2,10-9-15,-9-12-76,-5-17-325</inkml:trace>
  <inkml:trace contextRef="#ctx0" brushRef="#br0" timeOffset="81499.88">10421 7808 499,'0'0'130,"0"0"-38,0 0-27,0 0-12,0 0 21,0 0-4,0 0 4,0-22-17,0 22-1,0-2-5,0-1-11,0 0-11,0-1-5,0 0-2,0 2-9,0-2 2,0-4-8,0 1 2,0-2 0,0 1-9,0 5 8,0 2-3,0 1 1,0 0 3,0 0-8,0 0-2,0 7-6,0 19-1,0 13 4,0 14 4,0-2 3,0 3-2,0-9-1,0-7 1,0-8 1,0-8 0,0-8 1,0-8-2,0-6-1,0 0 1,0 0 9,0-9 1,0-24 1,0-21-10,-5-13-2,5-1 0,-2 13 0,2 14 1,0 21-1,-3 15 2,3 5 7,-2 0-7,2 0-2,0 21-11,-2 13 6,0 15 4,-3 2-44,1 2-144,-7-7-244</inkml:trace>
  <inkml:trace contextRef="#ctx0" brushRef="#br0" timeOffset="82632.58">7516 7798 433,'0'0'134,"0"0"-35,0 0-5,0 0-29,0 0-9,0 0 5,-7 0 9,7 0-10,0 0-15,0 0 6,7 0-15,9 0-2,5 0-13,8 0 2,10 0-3,7 0 1,8 0 5,4 0-8,2 0-3,2 0-4,-3 0-2,-1 0-3,-3-3-1,-2-2 1,1 1 1,-2-1 1,3-1-1,-4 5 0,3 1-4,0 0 1,-2 0-3,3 0 1,2 0 0,-3 0-1,4 0 5,2 0-3,9-4-1,10-5 0,0 4 2,4 3-1,-5 2-2,-7 0-1,-5 0-1,2 0 1,1 0-1,2 0 1,5 0 2,-2 0-2,-1 0 1,1-8 0,-1 0 0,-4-1 0,1 2-1,-8 0 1,-4 7-1,-5 0 0,-3 0 0,-1 0 0,-3 0 0,-3 0-1,-3 0 2,-5 0-1,1 0 3,-5 0-3,-2 0 1,-8 0 1,-11 0 0,-3 0-2,-4 0 0,-3 0 0,0 0 0,0 0-4,-6 5-14,-22 1-45,-19-3-116,-15-3-249</inkml:trace>
  <inkml:trace contextRef="#ctx0" brushRef="#br0" timeOffset="83254.6">7213 7853 406,'0'0'87,"0"0"56,0 0-17,0 0-38,0 0-17,0 0-14,-21-25-30,52 21 2,10 2 2,4 2-7,15 0 16,4 0 9,13 0 3,18-2-20,17 1-7,12-2 0,14 1-3,9 2-5,7-2-6,2 2 4,-4 0 12,-6 0-13,2 0-7,-9 0 1,-6 0 3,-8 0-1,-9-10 5,-8-4 0,-8-2-2,-9-2-4,-18 2-7,-19 6 0,-21 2-2,-18 6 0,-7 2-16,-8 0-60,0 0-99,0 6-190</inkml:trace>
  <inkml:trace contextRef="#ctx0" brushRef="#br0" timeOffset="83809.64">11341 8502 671,'0'0'77,"0"0"15,0 0 87,0 0-101,0 0-31,0 0 1,-89-40-9,60 63-3,-2 6-8,2 7-7,6 6-5,6-2-1,10 1 2,7-6-10,0-4-3,22-3 1,19-8 4,9-10-3,18-10 1,3 0 5,0-10-1,-7-12-4,-14-4-4,-15 4-3,-14-2-3,-13-1-53,-8-1-128,0-6-309</inkml:trace>
  <inkml:trace contextRef="#ctx0" brushRef="#br0" timeOffset="84903.73">7419 7749 391,'0'0'123,"0"0"-91,0 0 46,0 0-8,0 0-25,0 0 28,-37-5-1,37 5 4,0-2-3,0 2-33,0 0-20,0 0 5,0 0-4,11 0-2,18 4 9,11 2-3,12 3 28,14-6-15,8-3 1,10 0-15,3 0-6,5 0-2,-3 2-6,-3 0-6,2 4 2,-1-2-2,2 0 0,7-4 6,0 0-3,4 0-2,1 0-2,-1 0 2,4 0 0,-1 0 0,-3 0-3,-6 0-2,-9 0 0,-3 0-1,0 0 0,-1 0 2,6-7 1,-2-4-1,-3-1 1,-10 0 3,-16 1 4,-21 8-9,-18 1 2,-7 2-2,-8 0 0,-2 0-4,0 0 0,0 0-4,-2 0-38,-23 5-32,-10 6-111,-17-7-206</inkml:trace>
  <inkml:trace contextRef="#ctx0" brushRef="#br0" timeOffset="85632.21">7489 7694 455,'0'0'168,"0"0"-96,0 0 4,0 0-20,0 0-43,0 0 0,21 0 28,16 0 51,15 2 15,12 2-34,11-1-14,10-3-28,7 5-5,1-1-10,3-1 7,3 2-3,1-1-6,6-4-4,-3 0 1,2 0 5,-10 0-11,-2 0 0,-2 0-1,-3 0 3,-1-2-5,3 2 1,-8 0-3,-1 0 3,-6 0-2,4 0 0,-2 0 3,4 0-2,2 0 2,-8 0-4,0 0 2,-7 0-1,-4 2-1,-6 0 1,-2-2 0,-3 3 0,-3 0-1,-3 1 1,-3 0-1,-6 0-2,-7 1 2,-11-5 0,-7 0-1,-5 0 1,-2 0 0,-6 3 0,2-1 0,0 0-1,0 3 1,5-5 0,3 3-1,-2-1 2,3 0-2,-1 0 0,-4 0-20,-4 1-22,0 3-105,-2-6-173,0 0-225</inkml:trace>
  <inkml:trace contextRef="#ctx0" brushRef="#br0" timeOffset="90642.35">10465 5317 250,'0'0'82,"0"0"-38,0 0 29,0 0-31,0 0 12,0 0 24,-17-24 6,14 22-24,3-3 9,0 1-6,-4 1-4,4-2-9,0 1 1,-1 1-17,1 0 2,0 3-10,0 0-1,0-3-6,0 3-3,0 0-3,0 0-3,0 0 0,1 0 2,9 0-6,2 0-3,-4 0 8,0 0-3,-2 0-2,-4 0 4,5 0-2,5 0-4,1 0 1,9 0-1,5 0 14,4 0-8,2 3-5,1-1 1,-5-1-1,-4 2-4,-4 1 0,-5-4 0,-1 4-1,1-3 2,-2-1-2,4 3 0,4-1 2,2 0 0,1 1 0,4-1-1,-3-2 2,-1 2 0,0-2-3,0 0 3,-4 3-2,4-1 0,-3 0-1,3-2 0,-3 0 0,0 0 0,3 0 2,0 0-2,2 0 0,2 0-2,-1 0 2,-2 0 1,0-2-1,2 0 0,-1-3 4,4 0-4,3-2 0,7 2 1,2-5 0,-1 2-1,1 4 0,-5 1 0,0 1 1,-5 2-1,0 0 0,-2 0 1,-4 0-1,2 0 0,-2 0 0,0 0 1,4 0-1,1 0 0,-1 0 1,4 0-1,-1 0 0,-3 0 0,0 0 0,-4 2 1,0-2-2,-4 5 1,3-5 0,-1 2 0,-1 1 1,5-3-2,2 2 1,3 1 0,-2-3 0,3 3 0,-2 1 0,-1-1 0,3-2 0,-4 2 1,-4 1-1,0-2 0,-3 0 0,0-2-1,7 0 1,-2 0 0,4 0 0,0 0 0,-6 2 0,6-2 1,0 0-1,1 0 0,3 0 0,-1 0-1,1 0 2,0 0-1,1 0 0,-3 0-3,-4-4 3,-2-1 0,-4 1 3,0 0-3,-4-1 1,2 0-1,2 1 1,4-1-1,0-2 0,4 7 0,0-3 0,3 3 0,-5 0 0,0 0-2,0 0 2,-2 0 3,2 0-2,-1 0-1,-4 0 0,3 0 0,3 0 0,-3 0 0,2 0-2,0 0 4,2 0-2,3 0 0,-1 0 0,2 0-1,-4 0 3,-4 0-2,-2 0 0,-3 0 0,0 0-1,-1 0 1,-3 0 1,4 0-1,-1 0 0,4 0-1,-1 0 2,1 0-2,-2 0 2,-2 1-1,0 3 0,2-4-1,-2 2 1,-4-2 1,6 0-1,-5 0 0,5 0 0,-4 0 0,2 0 0,-1 0 0,1 0-1,1 0 1,-2 3 0,3-3 0,0 2 0,-1 0-1,-2-1 0,-4 1 1,-3 0 0,1-2 0,-1 0-2,2 3 2,1-3 0,1 0 4,2 0-4,1 0 0,2 0 0,3 0 0,0 0 0,-4 0 0,3 0-3,-1 0 6,-4 0-6,0 0 6,-1 0-3,-3 0 1,2 0-1,-4 0 0,2 0 0,1 0 1,3 0-1,0 0 0,5 0 0,1 0 0,0 0 0,1 0-1,-2 0 1,-1 0 1,2 0-1,-2 0 0,-3 2 1,0-2-1,-2 0 0,1 0 1,0 0-1,2 0 0,-1 0 0,-3 1 0,1 2-1,1-3 1,1 0 0,1 1 0,1-1 0,1 3 0,0-2 0,-4-1 0,2 3 0,2 1-1,-5-4 1,4 2 0,-2 0 0,1 0 1,-3-2-1,0 0 0,2 0 0,0 0 0,6 1 0,-7 1 1,2-2-1,-1 2 0,5-2-1,-1 0 2,-3 0-1,-3 0 0,-5 0 0,6 0-1,1 0 2,3 0 0,2 0-1,-6 0-1,-1 0 1,-2 0-1,0 0 1,-3 0 0,3 0-2,-1 3 2,-5-3 0,1 2 1,1 0 0,1-2-1,2 0 0,-1 0 0,5 0-1,-4 0 1,3 0 0,0 0 0,4 0-2,-2 0 5,0 0-3,-2 0 0,1 0 0,-4 0 0,1 0 0,-2 0 0,5 0 0,-4 0 0,0 0 0,4 0 0,-1 0 0,-1 0 1,2 0-1,-4 0 0,-1 0-1,-1 0 2,-1 0-1,-3 0 0,1 0 0,-4 0 0,1 0 0,1 0 0,0 0 0,1 0 0,1 0 0,1 0 0,1 0 0,-1 0 0,-3 0 0,0 0 0,-1 0 0,-5 0 0,-2 0 0,3 0-1,-4 0 1,5 0 0,3 0 1,-4 0-1,5 0 0,-1 0 0,-2 0 0,-1 0-1,-1 0 2,-5 0-1,3 0 0,0 0-1,-1 0 1,3 0 0,0 0 0,-1 0-1,-2 0 1,3 0 0,1 0 0,2 0-1,0 0 3,1 0-2,-1 0 0,2 0 0,-1 0 1,-3 0-2,4 0 1,-2 0 0,1 0 1,3 0-1,-1 0 0,0 0-2,2 0 4,-2 0-3,0 0 1,1 0 0,-4 0 0,1 0 1,0 0-1,-2 0 0,2 0-1,-1 0 1,4 0 0,1 0 1,1 0-2,-1 4 1,1-3 0,-1 1 0,-3-2 0,2 0 0,-3 3 0,-1-3 0,2 0 0,1 0 1,0 0-1,-2 0 0,0 0 0,-1 0 0,1 0 0,3 0 0,-5 0 0,4 0 0,-2 0 0,-3 0 0,3 0 0,3 0 0,-4 0-1,3 0 1,1 0 0,-4 0 0,1 0-1,1 0 1,-2 0 0,-1 0 0,4 0 0,-4 0 0,2 0 0,-1 0 0,6 0 0,-2 0 0,3 0 0,-4 0 0,0 0 0,-2 2 0,0-2 0,4 2-1,-4-2 0,4 0 0,-4 2 1,3-1-3,3 2 3,-1-3 0,-1 0 0,-2 0 0,0 0 0,0 2 0,1-2-1,-1 0 1,2 0 0,-2 0 0,4 0-1,-3 0 1,3 0 0,-3 0 0,1 0-2,0 0 2,-1 0-1,-6 0 3,1 0-3,0 0 1,2 0-2,1 0 2,4 0-1,2 0 4,-3 0-5,3 0 2,-3 0-1,0 0 1,-1 0 1,3 0 0,-2 0-2,0-2 0,-1-1 1,2 3 0,-3-1 2,2 1-2,-2 0 0,0 0 0,3 0 0,-3 0 0,2 0-2,1 0 4,-4 0-2,7 0 0,-2 0 0,-1 0 0,1 0 0,1 0 0,-1 0 0,3-2 1,-1 2-1,-1 0-1,-3 0 1,3 0 0,-3 0 0,6 0 0,0 0 0,1-2 0,1 0 0,-4 2 0,-1 0 0,-3 0 0,3-3 0,-3 3 0,1 0 0,3-2 0,1 2 0,1-1 0,-2 1 0,3 0 0,-2 0 1,2 0-1,-3 0 0,-1 0-1,-2 0 2,-1 0-1,-2 0 0,-1-2 0,-8 2-1,0 0 1,0 0 1,3 0-1,-1 0 0,2 0 0,4 0 0,-5 0 1,1-2-1,-6 2-1,0 0 1,0-2-27,-11 0-157,-22-10-283</inkml:trace>
  <inkml:trace contextRef="#ctx0" brushRef="#br0" timeOffset="91602.81">14041 4255 302,'0'0'206,"0"0"-96,0 0-9,0 0-16,0 0-18,0 0 5,0 0 13,-6 8-20,6-8 2,0 0-3,0 0-17,6 0-20,4-13-4,4 1-9,4-8-8,-2-1 0,4-3 1,-4-3-7,4 2 2,-5 3-1,-4 4 4,-6 1-4,-1 8-1,-4 0 3,2 4 1,0-2 2,-2 1-1,0 3-3,2-2 4,-2 3 4,0 2-5,3 0-5,-3 0 0,2 0-2,-2 0-1,2 0 2,0 10-4,3 14 5,-2 5 0,-1 3 3,2 4-3,-2 0-2,3 0 2,-3 0 0,0-4 0,-2 0 1,0-4 1,0 0-2,0-5-1,2 2 1,-2-1 2,0-2-2,0-1 0,2-6-2,3-2-25,0-5-36,3-2-51,1-4-48,-4-2-95,2 0-79</inkml:trace>
  <inkml:trace contextRef="#ctx0" brushRef="#br0" timeOffset="91938.06">14101 4610 507,'0'0'186,"0"0"-35,0 0-47,0 0-42,0 0 0,0 0-25,51 0 16,-7-9-4,15-5-8,7-3-4,15-3-11,4-1 6,2 1-11,-12 0-3,-16 6 3,-14 2-9,-20 5-2,-9 0-6,-14 4-1,-2 3-3,0 0-2,-2 0-49,-20 0-121,-12-5-234</inkml:trace>
  <inkml:trace contextRef="#ctx0" brushRef="#br0" timeOffset="97602.65">10523 5337 357,'0'0'77,"0"0"-50,0 0 39,0 0-10,0 0-33,0 0-4,0 0 12,-23 0 2,23 0 1,0 0-8,0 0 4,0 0-4,0 0-6,0 0 3,0 0 13,0 0 2,-2 3-2,2-3 8,0 0-11,0 2-10,0-2-10,0 4 0,0 1-8,0 7 3,0-3-2,0 5 8,0-2 9,0-1-12,0 4-4,0-1-2,0 1-2,0 2-3,0 1-24,0 7-112,-2-1-115,-4 1-129</inkml:trace>
  <inkml:trace contextRef="#ctx0" brushRef="#br0" timeOffset="98081.49">10448 5893 256,'0'0'154,"0"0"-83,0 0 49,0 0-42,0 0-13,0 0 19,2-14-12,-2 12-12,0 2-2,0 0-16,0 0-20,0 0-16,0 0 1,1 4-6,4 10 4,-1 4-1,1 1 10,-1 0-8,-2 0-5,4-4-1,-6 6 0,2-2-3,0 4-66,-2 1-92,4 1-22,1 6-59,-4-3-47</inkml:trace>
  <inkml:trace contextRef="#ctx0" brushRef="#br0" timeOffset="98516.47">10572 6428 428,'0'0'151,"0"0"-44,0 0-9,0 0-20,0 0 11,0 0-5,0-7-28,0 7-5,0 0-21,0 0-16,0 0-10,0 0 9,0 4-8,0 10 0,0 0 13,0 2-4,0-2 3,0 2-6,0 2-5,0-3-2,5 2-2,-3-1 2,0 0-2,2-2-2,-4 4 0,0-2 0,0 2 0,0 2-22,0 4-56,0 0-38,0 3-109,2-2 13,-2-3-139</inkml:trace>
  <inkml:trace contextRef="#ctx0" brushRef="#br0" timeOffset="98922.19">10621 6974 460,'0'0'88,"0"0"-8,0 0 33,0 0-65,0 0 3,0 0 31,0 0 14,0 0-28,0 0-15,0 0-11,0 0-18,0 0-9,0 5 2,0 6 2,0 7-4,0-1-4,0 4 2,0 3-7,0 1-2,0-2-2,0 0 4,0-1-5,0-3 1,0-1-2,0-1 1,0 1 0,0 0-1,0 4-3,0-1-29,0-1-74,0-1-69,0-5-51,0-3-111</inkml:trace>
  <inkml:trace contextRef="#ctx0" brushRef="#br0" timeOffset="99202.29">10635 7437 494,'0'0'200,"0"0"-153,0 0 87,0 0-76,0 0-53,0 0 34,0 37 39,0-19-30,0 1-6,4 2-13,-2-1-14,-2-2-8,0 2-6,0-2 1,0-2-2,0-2-4,0-2-62,0-6-111,0-6-109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34:26.7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1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4T08:40:25.673"/>
    </inkml:context>
  </inkml:definitions>
  <inkml:trace contextRef="#ctx0" brushRef="#br0">3695 1153 402,'0'0'201,"0"0"-130,0 0 27,0 0-6,0 0-46,0 0 8,0 0-5,0-29 4,0 27 16,0 1-8,0 1-1,0 0-10,0 0-12,0 0-19,0 0-11,-4 0-7,4 1-1,-3 23-6,0 10 6,3 9 0,0 3 1,0-5 1,0-2-2,0 3 1,0 1 0,0-3 0,-1 0-1,-3-2 1,-1-4 0,-4-7-1,2-1 0,1-6 1,4-5 0,-4-7-1,6-2 0,-2-4 0,2-2 1,0 0-1,0 0 0,0 0 0,0 0 0,0 0 0,6 0-5,20 0 4,14 0 0,7-5 2,0 0 0,4-2-1,-4 0 2,-4 0-2,-10 4 0,-11 1 1,-9 0 0,-5 2 2,-3 0-3,-2 0 0,-1 0-1,1 0-19,3 0-138,3-13-202,3-13-268</inkml:trace>
  <inkml:trace contextRef="#ctx0" brushRef="#br0" timeOffset="478.59">4482 972 606,'0'0'162,"0"0"-62,0 0-17,0 0-27,0 0-17,0 0-19,51 0 14,-17-3 35,7-4-6,7 0-22,0-1 3,-5 1-20,-7 2-14,-10 2-7,-8 1-3,-4 2 0,-8-2-3,-4 2-50,-2 0-52,0 0-49,0 0-85,-10 0-32</inkml:trace>
  <inkml:trace contextRef="#ctx0" brushRef="#br0" timeOffset="1017.8">4459 1034 446,'0'0'103,"0"0"-36,0 0 4,0 0-28,0 0 4,0 0 11,0-2 4,0 2 1,0 0-26,0 23-31,0 12 1,0 18 38,0 7-11,0 8 6,0 6 0,8 0-15,0 3-7,1-1 4,3 0-6,-6 0-8,-1-2 0,-4-1 3,-1-7-4,0-8-2,0-7 0,0-5-1,-10-8 0,0-9-1,4-4 1,-3-8-1,7-8-2,-1-4 1,3-3-1,0 1 1,0-1-2,10 2 1,19 1 8,12-1 21,9-4-6,4 0-2,-4 0-4,0 0-8,-11-4-10,-5 3 0,-5-2-11,0 2-61,-3-8-186,-3-20-331</inkml:trace>
  <inkml:trace contextRef="#ctx0" brushRef="#br0" timeOffset="1574.06">5482 1194 206,'0'0'524,"0"0"-485,0 0 61,0 0-8,0 0-21,0 0-29,0-93-1,-6 79-1,-12 3-4,1 6-16,-8 0-4,0 5-14,1 0 0,-5 5-2,2 14 0,3 12-9,4 12 3,7 10 5,3 9 1,10 1 9,0-5-4,0 0 7,12-8-8,1-3 8,0-4-7,1-5 0,-6-3 0,2-8-4,-6 1 5,-2-3-6,-2-1 2,0 2-5,0-1-20,-6 4-67,-14-3-150,-14-9-116</inkml:trace>
  <inkml:trace contextRef="#ctx0" brushRef="#br0" timeOffset="1738.69">5037 1729 280,'0'0'700,"0"0"-691,103-107 26,-32 65-3,7 0-15,2 3-17,-4 5-26,-14 4-199,-12 0-110</inkml:trace>
  <inkml:trace contextRef="#ctx0" brushRef="#br0" timeOffset="2033.23">5828 1197 868,'0'0'151,"0"0"-88,0 0 31,0 0-45,0 0-34,0 0-13,-11 29-1,5 16-1,-5 11 14,-1 6 9,3 0-4,5-2-5,2-2-4,2-7-4,0-5-1,0-6-4,9-8 0,6-4 0,1-7-1,-1-7-11,5-10-56,1-4-79,3-4-90,0-29-192</inkml:trace>
  <inkml:trace contextRef="#ctx0" brushRef="#br0" timeOffset="2355.61">6122 1243 734,'0'0'187,"0"0"-187,0 0-2,0 0 2,0 0 48,29 138 5,-24-88-11,-5 0-4,0-1-5,0-5-4,0-5-8,2-2-9,5-7-1,0-4-5,2-6-3,7-8 1,-3-4-1,7-3 3,1-5 3,3 0-5,4 0-1,-3-8-3,-3-11-57,-4-3-64,-16-2-105,-2 5-140</inkml:trace>
  <inkml:trace contextRef="#ctx0" brushRef="#br0" timeOffset="2518.89">6054 1632 758,'0'0'273,"0"0"-258,0 0 11,0 0-9,162-86-10,-110 60-7,-6 3-50,-12 6-209,-12-1-134</inkml:trace>
  <inkml:trace contextRef="#ctx0" brushRef="#br0" timeOffset="2787.31">6482 1313 788,'0'0'62,"0"0"-28,0 0 33,0 0-4,118 41-22,-94-6-6,-8 10 4,-8 2-1,-8 2-10,0-3 11,0-2 1,-12-2-11,-4-6-3,0-3-14,-2-8-5,1-4-2,3-4-3,-1-6-2,4-7-60,-5-4-80,1-15-175,-1-27-277</inkml:trace>
  <inkml:trace contextRef="#ctx0" brushRef="#br0" timeOffset="3204.33">6494 1113 1069,'0'0'150,"0"0"-142,0 0-6,119-67 1,-41 46 3,7 2 4,-4 7-10,-6 4 2,-13 6-2,-13 2 0,-14 0-5,-15 6-1,-10 10 2,-5 10 1,-3 8 3,-2 17 0,0 12 6,0 12 9,3 9 1,5 4-6,8 6-2,-1 3 6,3-5-3,-1-1 9,-5-9-3,-8-9 7,-4-4 0,0-7-5,-22-1-3,-7-10 10,-7-6-6,1-11-5,1-12-3,-1-10-4,-2-8-3,2-4-2,2-2-3,-3-24-23,7-13-29,14-14-79,10-16-323</inkml:trace>
  <inkml:trace contextRef="#ctx0" brushRef="#br0" timeOffset="3454.33">7757 1580 1245,'0'0'85,"0"0"-64,0 0 14,156-37 0,-96 17-12,-4 3-17,-10 5-6,-7-1-8,-13 8-28,-8 3-36,-10 2-128,-8 0-180,0 0-173</inkml:trace>
  <inkml:trace contextRef="#ctx0" brushRef="#br0" timeOffset="3644.41">7846 1889 959,'0'0'147,"0"0"-72,116-20 32,-52 0-44,5-3-27,-6 6-13,-10 2-12,-15 5-10,-20 4-1,-7 6-40,-11-1-79,0-6-313</inkml:trace>
  <inkml:trace contextRef="#ctx0" brushRef="#br0" timeOffset="4416.44">10041 898 789,'0'0'171,"0"0"-78,0 0 11,0 0-30,0 0-28,0 0-13,-32-62-6,8 48-1,-12 4-16,-1 4 1,-3 6-3,0 0-4,-3 13-4,0 28 0,-5 17 0,6 26-2,8 19 2,10 15-1,15 13 1,9 3 0,0 5 2,22-6-2,12-4 0,-1-13 0,-3-8 3,-6-8 2,-10-8 5,-11-9-1,-3-21 3,-1-11-2,-26-15 10,-12-13-2,-9-5-8,-10-9-3,-5-9 0,3 0-1,6 0-6,10-6-12,16 1-32,13 5-41,15 7-189,0 16-282</inkml:trace>
  <inkml:trace contextRef="#ctx0" brushRef="#br0" timeOffset="4853.32">9685 3260 856,'0'0'163,"0"0"-147,0 0 5,0 0-8,0 0 22,15 119-3,-7-75-3,3 0-10,2-4-10,3-6-4,4-8 4,8-6-3,3-10-5,5-10 6,5 0 3,-2-26-6,1-16 2,-6-12-6,-12-7-4,-8 3 4,-12 7 0,-2 10 3,0 11 13,-20 10 30,-9 8-15,-8 8-13,-2 4-17,1 14-1,2 20-4,8 4-6,12-1-58,13-9-69,3-21-179,7-7-175</inkml:trace>
  <inkml:trace contextRef="#ctx0" brushRef="#br0" timeOffset="5571.41">10429 423 155,'0'0'799,"0"0"-747,0 0-52,0 0-26,0 0 20,-33 132 6,24-79 12,-2-4-3,-5-3 6,0-3 7,-5-7 0,-8-4 0,0-6-8,-6-3-6,5-12-7,3-8 4,3-3 6,3 0-1,8-23-10,6-7 0,7-1 0,0 6-2,2 1-6,23 7 4,4 3 2,4 3 2,6 8-5,-2 3 2,0 0 3,3 0-2,0 11 2,-3-8 2,1-3-1,-3 0-1,2-7 3,-8-15 8,-5 0-1,-6-2 7,-14-5 31,-4-3-2,0-8-10,-10 0 13,-11 4-28,-2 5-9,0 10-1,0 8-7,-4 6-4,-4 7-20,2 0-84,-2 16-123,6 6-256</inkml:trace>
  <inkml:trace contextRef="#ctx0" brushRef="#br0" timeOffset="6337.14">10915 2051 662,'0'0'156,"0"0"-97,0 0 10,0 0-8,0 0-35,134-88-6,-110 55-9,-5-1-3,-13 5-1,-6 2 16,0 10 9,0 4-2,-14 4-3,-3 9-15,-8 0-12,-4 0 1,-4 5-3,-1 20 2,1 7 0,6 6-4,3 5 3,5 8 1,8 0 0,5 2-2,6-2 0,0-5 2,9-7-1,20-6-1,4-12 2,10-8 0,5-13 9,6 0 2,4-13 0,-4-15-4,-2-2-7,-15 0-38,-10-4-84,-14 0-185,-13 0-318</inkml:trace>
  <inkml:trace contextRef="#ctx0" brushRef="#br0" timeOffset="6554.31">10639 1636 919,'0'0'161,"0"0"-150,0 0-7,143-62-2,-83 38-2,0 4-75,-11-1-216,-8 6-324</inkml:trace>
  <inkml:trace contextRef="#ctx0" brushRef="#br0" timeOffset="6981.31">11328 1682 890,'0'0'80,"0"0"-24,109-134 46,-66 78-50,-8 3-25,-8 5-10,-12 13-14,-8 6 3,-7 7 0,0 8-6,-11 4-1,-18 10-28,-5 0-32,1 0-7,1 15 23,12 6-11,8 1 9,7 4 12,5 2 8,0 2 14,22-2 9,11-3 4,6-2 0,3-4 3,-2 1 0,-6-3 12,-13-3 7,-4 3 3,-11-5 1,-6 0 9,0 2-13,0 1 4,-27 5-3,-6 3-23,-1-5-66,3-6-134,11-12-92</inkml:trace>
  <inkml:trace contextRef="#ctx0" brushRef="#br0" timeOffset="7285.32">11876 1163 830,'0'0'354,"0"0"-331,0 0-23,0 0-11,0 0 11,36 130 19,-25-69 8,-2-6-2,-2-4-9,-1-9 3,5-12-4,0-7-1,3-9-7,0-5 2,1-6-2,1-3 0,3 0 0,2 0 0,1 0-3,-5-12-4,0-7-29,-9-1-76,-8-8-131,0 0-311</inkml:trace>
  <inkml:trace contextRef="#ctx0" brushRef="#br0" timeOffset="7447.17">11862 1412 1050,'0'0'156,"0"0"-140,0 0-4,121-54 5,-65 31-13,-3 5-4,-13 4-77,-17 2-226,-21 2-305</inkml:trace>
  <inkml:trace contextRef="#ctx0" brushRef="#br0" timeOffset="8008.35">13154 1618 729,'0'0'232,"0"0"-185,0 0 50,0 0 5,0 0-51,0 0-11,-58-80-25,24 80-13,1 0 0,0 0 0,1 17-1,6 12 0,3 11-1,5 14 1,5 8-1,10 8 0,3 4 3,0-3-2,9-5 1,7-6-1,2 0-1,-2-3 1,-3-1-1,-5-5 0,-5-5-33,-3-9-84,0-9-126,-5-9-156</inkml:trace>
  <inkml:trace contextRef="#ctx0" brushRef="#br0" timeOffset="8159.65">12703 2234 449,'0'0'537,"0"0"-499,0 0-11,104-125-5,-21 81-14,15-2-8,3 3-33,-5-1-185,-21 3-229</inkml:trace>
  <inkml:trace contextRef="#ctx0" brushRef="#br0" timeOffset="8377.58">13455 1659 745,'0'0'394,"0"0"-351,0 0-17,0 0 4,0 0-14,-79 150 9,66-82-6,1 4-3,8-4 1,4 2-7,0-2-4,0-1-2,14-7-4,5-8 0,2-12-24,1-18-75,5-14-91,5-8-127</inkml:trace>
  <inkml:trace contextRef="#ctx0" brushRef="#br0" timeOffset="8653.53">13706 1751 353,'0'0'829,"0"0"-792,0 0-11,0 0-19,0 0-5,0 101 0,0-35 8,0 4 2,0 2-1,0-1-1,2-4 0,9-11-7,7-10 0,5-15-2,-1-11 0,7-13 2,2-7 6,5-2-7,4-28-2,-4-4-52,-7-2-87,-16 7-148,-13 10-253</inkml:trace>
  <inkml:trace contextRef="#ctx0" brushRef="#br0" timeOffset="8797.28">13640 2162 1088,'0'0'28,"0"0"-21,0 0-7,122-102-18,-66 71-125,-10-1-178</inkml:trace>
  <inkml:trace contextRef="#ctx0" brushRef="#br0" timeOffset="9021.15">13985 1789 307,'0'0'657,"0"0"-591,0 0-36,0 0 8,129-5 16,-82 40-10,-5 13-18,-9 8-15,-19 14-2,-14 4 2,0 7 3,-22-3 1,-14-15-10,0-10 0,1-18-1,8-12-4,8-14-49,9-9-118,10-13-119,0-29-227</inkml:trace>
  <inkml:trace contextRef="#ctx0" brushRef="#br0" timeOffset="9477.5">14753 1937 902,'0'0'268,"0"0"-245,0 0-2,-129 74 17,100-36-25,8 0-4,3 1-8,5 1 1,7-7 0,6-2 0,0-5-2,0-4 0,12-11-8,6-4-13,12-7 16,4-12 3,2-23-7,0-8-32,-3-10-24,-6-8 14,-14-4-20,-9-9 20,-4 2 51,0 5 0,-10 16 38,-2 17 38,2 13-22,5 11 6,2 10 0,1 0-41,2 0-19,0 24-9,0 17 9,0 12 4,0 10 4,7 0 13,9 4-9,1-1 3,1 2-7,0-3-4,-2-5-3,-6-4-1,-2-17-17,-2-10-103,-3-12-51,1-17-288</inkml:trace>
  <inkml:trace contextRef="#ctx0" brushRef="#br0" timeOffset="9747.57">15071 1796 991,'0'0'237,"0"0"-204,0 0-17,0 0-11,0 0 11,62 160 17,-49-87-17,-1 2 0,-4-6-2,3-4 0,1-11-6,5-15-2,-1-14-1,1-11 6,6-12-1,5-2-1,6-4-2,5-22-2,-1-6-5,-8 0-32,-5-2-62,-16 0-134,-9 4-339</inkml:trace>
  <inkml:trace contextRef="#ctx0" brushRef="#br0" timeOffset="9929.14">14979 2097 1079,'0'0'65,"0"0"-39,154-78 54,-69 44-43,-2 2-14,-10 4-10,-17 4-13,-19 6-8,-16-1-63,-18 4-117,-3-1-362</inkml:trace>
  <inkml:trace contextRef="#ctx0" brushRef="#br0" timeOffset="16581.36">18149 2472 594,'0'0'28,"0"0"-5,0 0 84,0 0-20,0 0 21,0 0-24,0 0-17,7 0 12,-7-2-16,0-4-16,0-3-11,0-6-19,0 1 6,-7 0-7,-11 2-9,-2 6 0,-5 1-3,-4 5 0,-2 0-4,-5 0 1,3 11 1,0 17-2,4 11-2,4 8 1,3 8 0,11 5 1,9 2-2,2 2 5,0 2-3,5-6 0,8 0 0,0-5 0,-5-5-1,2-4 1,-4-6 0,-3-6 0,-3-4 0,0-6-11,0-2-30,-7-1-72,-17-4-26,-8-6-127,-5-11-108</inkml:trace>
  <inkml:trace contextRef="#ctx0" brushRef="#br0" timeOffset="16743.44">17596 3088 852,'0'0'49,"0"0"-14,0 0 42,156-129-55,-63 89 3,8 4-20,-3 7-5,-17 0-41,-12 5-140,-11 2-13,-12-5-124</inkml:trace>
  <inkml:trace contextRef="#ctx0" brushRef="#br0" timeOffset="16945.48">18466 2569 773,'0'0'183,"0"0"-66,0 0-14,0 0-73,0 0-25,0 0-4,-92 132 7,59-60 6,6 2 5,7-4-10,8-2 2,11-7-6,1-7-2,0-10-3,20-10-22,10-12-80,7-12-80,-2-10-122</inkml:trace>
  <inkml:trace contextRef="#ctx0" brushRef="#br0" timeOffset="17219.38">18617 2663 1117,'0'0'34,"0"0"-2,0 0-5,0 0-27,0 0-4,0 118 4,2-52 4,-2 3 10,0-4 0,0-4 1,4-7-10,3-8-2,7-10 0,1-8-1,8-8-1,2-9 1,4-8-2,6-3 0,1 0-69,-5-11-71,-13-13-144,-18-1-156</inkml:trace>
  <inkml:trace contextRef="#ctx0" brushRef="#br0" timeOffset="17361.05">18466 3039 959,'0'0'91,"0"0"-88,0 0-6,151-95 3,-78 70-46,-8 1-128,-16 4-109</inkml:trace>
  <inkml:trace contextRef="#ctx0" brushRef="#br0" timeOffset="17623.25">18887 2697 886,'0'0'205,"0"0"-201,0 0-2,128 18 8,-71 17 29,-9 14-3,-9 9-16,-17 2-9,-13 3-2,-9-4 2,-2 0-4,-27-7 1,-2-8 8,-3-8-5,10-12-5,6-8-3,7-11-3,9-5-1,2 0-38,0-11-57,15-21-147,14-9-285</inkml:trace>
  <inkml:trace contextRef="#ctx0" brushRef="#br0" timeOffset="17827.27">19593 2951 864,'0'0'312,"0"0"-297,0 0 2,124-16 21,-67 8-23,1 0-15,-9 3-18,-11 0-97,-11 1-156,-20-1-113</inkml:trace>
  <inkml:trace contextRef="#ctx0" brushRef="#br0" timeOffset="17991.12">19533 3205 989,'0'0'140,"0"0"-139,0 0 45,150-29-14,-79 12-25,-8 6-7,-10 1-66,-26-1-271</inkml:trace>
  <inkml:trace contextRef="#ctx0" brushRef="#br0" timeOffset="18800.45">21004 2523 881,'0'0'101,"0"0"-71,0 0 56,0 0-51,-140-15-31,107 27-2,0 14-2,4 4-3,6 4 3,8 1-2,12-3-6,3-4-1,0-7 1,22-4-3,7-11-15,9-6 9,1 0 16,5-18 1,-4-8 3,-8-4 0,-4 1 4,-10 5-4,-7 7 6,-8 7 23,-3 5 9,0 5 3,0 0-20,3 5-24,5 36-33,2 29 33,-1 29 2,-5 17 1,-4 6 0,0-6 2,-2-12 4,-17-18 3,-6-18 12,-3-22 3,2-16 8,-5-14-9,-2-14 13,-5-2-16,-3-14-15,2-24 3,6-21-11,12-7 0,10-8-22,11-1-41,18 6-86,24 1-250</inkml:trace>
  <inkml:trace contextRef="#ctx0" brushRef="#br0" timeOffset="19131.93">21519 2351 241,'0'0'809,"0"0"-788,0 0 53,0 0 14,0 0-65,0 0-4,-40-37-5,20 37-11,-9 17-2,-11 29-1,-4 15-4,5 11 4,10 5 6,10-4-2,9-2-2,10-6-1,0-6-2,3-14 1,21-6-24,5-16-67,10-15-73,3-8-67,2-7-201</inkml:trace>
  <inkml:trace contextRef="#ctx0" brushRef="#br0" timeOffset="19357.46">21729 2458 984,'0'0'119,"0"0"-66,0 0 12,0 0-65,0 0 4,-20 125-4,9-55 10,4 0 2,7-9 2,0-6-4,0-13-3,15-9-5,10-13 0,6-8 3,10-12-1,-1 0-4,2-15-67,-8-13-70,-17-6-238</inkml:trace>
  <inkml:trace contextRef="#ctx0" brushRef="#br0" timeOffset="19491.33">21660 2740 912,'0'0'1,"0"0"-1,0 0-2,155-77-73,-96 55-104,-10 0-385</inkml:trace>
  <inkml:trace contextRef="#ctx0" brushRef="#br0" timeOffset="19693.45">22050 2462 826,'0'0'240,"0"0"-181,0 0-35,0 0-22,116 44 12,-72-4 7,-13 11-2,-10 3-2,-12 4-9,-9 0 1,0 0-5,-32-4 1,-5-7-5,2-14-5,7-8-81,10-17-112,14-8-187</inkml:trace>
  <inkml:trace contextRef="#ctx0" brushRef="#br0" timeOffset="19852.45">22652 3035 906,'0'0'37,"0"0"-9,0 0 41,0 0-57,-54 107-12,30-83-60,3-12-159,4-12-186</inkml:trace>
  <inkml:trace contextRef="#ctx0" brushRef="#br0" timeOffset="20588.67">23394 2518 825,'0'0'141,"0"0"-129,0 0 53,0 0-22,-131-12-43,97 34 0,-1 6-5,6 6 5,5 3 1,9-1-1,9 0-1,6-4 0,0-6 1,2-8 0,17-9-1,9-9 1,6 0-6,3 0 7,1-21-3,1-4-13,-8-7-11,-8 1 23,-2-1-1,-5 3 4,-5 3 9,-8 7 15,-3 9 24,0 3 7,0 7 17,0 0-39,0 0-33,0 0 0,0 22-14,0 10 10,0 3 3,0-1 1,0 2 0,0-2 0,0-2 0,10-4-19,4-8-107,1-8-95,3-12-69</inkml:trace>
  <inkml:trace contextRef="#ctx0" brushRef="#br0" timeOffset="20931.58">23882 2523 396,'0'0'746,"0"0"-726,0 0-18,0 0 3,0 0-5,0 0-5,-48 25 5,9-9 3,1-2-1,4-2 0,4-1 1,3-2-1,7 2-1,5-1-1,1 0-1,7-3 1,3 0-6,4 2-4,0 0 1,0 0 7,16 1 2,8-1 0,12-1 11,2-4-1,-3 2-6,-1-4-4,-8 0-4,-3 0-106,-4-1-39,-5-1-152</inkml:trace>
  <inkml:trace contextRef="#ctx0" brushRef="#br0" timeOffset="21349.47">24187 2376 701,'0'0'111,"0"0"-52,0 0-11,0 0-48,0 0-12,0 0 3,0 30 9,0-10 13,0 0 8,0 1 9,0 5 11,0-1 3,0 8-25,0 1-2,0 2 2,0 0-5,0-2-2,0-4-7,0-6 0,7-6 0,3-6-3,-2-3 6,1-4 0,7-5 0,1 0 1,12 0-9,2-10-77,0-8-81,-6-5-85,-11 0-228</inkml:trace>
  <inkml:trace contextRef="#ctx0" brushRef="#br0" timeOffset="22033.46">23292 2542 898,'0'0'62,"0"0"65,0 0-52,0 0-60,0 0-3,0 0-11,-145-8 0,107 33 2,-1 8 0,4 14 2,4 3 2,6 1-3,10 0-2,6-7-2,9-4 0,0-3-1,13-11 1,21-6 1,9-11-1,11-9 9,10 0-5,7-14-3,-5-16 4,-3-8-3,-14-5 4,-19-6 10,-9-4 18,-14 2 13,-7 1-24,0 8-9,-11 9-10,-11 11-3,-3 10-1,3 7-22,3 5-66,11 0-114,8 0-373</inkml:trace>
  <inkml:trace contextRef="#ctx0" brushRef="#br0" timeOffset="22515.48">24123 2610 734,'0'0'83,"0"0"-36,0 0 47,118-39-65,-80 27-29,-7 1-8,-2 0-118,-9-1-98,-7 1-405</inkml:trace>
  <inkml:trace contextRef="#ctx0" brushRef="#br0" timeOffset="22865.3">24777 2421 1014,'0'0'40,"0"0"-34,0 0 10,0 0-16,0 0-2,0 0 1,-137 63 1,102-49 0,-1 4 3,-2-2-3,9-2-2,7-4 2,7-2 0,9-1 0,6-4-13,0 6-6,3 0 19,21 4 15,10-1 8,9-2 8,0-5-8,0 2-11,-7-1-12,-9-5-3,-3 1-142,-4-2-115,-2 0-228</inkml:trace>
  <inkml:trace contextRef="#ctx0" brushRef="#br0" timeOffset="23367.61">25138 2481 1021,'0'0'17,"0"0"10,0 0 17,0 0-44,0 0-5,0 0-6,-128 29 2,95 0 1,6-4 8,5 1 0,6 1-7,7-8-2,9-4-53,0-6 31,0-2-33,18-7 34,16 0 30,4 0 0,4-14-3,-7-7-3,-7-1 4,-2 4 2,-11 4 4,-3 7 12,-8 2 12,-4 3 32,0 2 18,0 0-30,0 0-31,0 0-17,0 0-2,0 2-8,0 13 8,0 1 1,3-3 1,12-1 0,3-2 6,8-1 34,8-7 2,7-2-6,3 0 3,-5-2-15,-4-10-12,-16 2-4,-8 1-7,-11 5-1,0 3-46,-17-2-111,-33 3-522</inkml:trace>
  <inkml:trace contextRef="#ctx0" brushRef="#br0" timeOffset="25227.46">20668 4361 637,'0'0'128,"0"0"-108,0 0 78,132-120-30,-74 78-37,-5 2-15,-13 3 4,-11 6-16,-18 0 1,-11-1 8,0-3-1,0 4-9,-22 3 4,-3 6-5,-1 10 9,0 10 9,5 2-14,0 2-3,0 24-3,5 15-5,5 10 5,7 7 0,4 8 3,0 5-1,0-3 1,8 0 1,3-5-4,1-9 1,-6-11 0,-1-13-1,-3-14 0,0-9 2,0-7-1,3 0 4,13-24 14,4-12-9,5-7-9,-1 7-1,-4 8-1,-1 12 1,-4 5 0,1 10 0,1 1 1,-7 0-1,1 12-1,1 12 1,-3 3 0,1 2 1,-6 0-1,1-6-19,1-2-74,4-11-100,3-10 9,6 0-69</inkml:trace>
  <inkml:trace contextRef="#ctx0" brushRef="#br0" timeOffset="25430.81">21474 4038 918,'0'0'153,"0"0"-113,0 0 60,0 0-80,0 0-14,-104 111-3,76-45 9,5 3-4,11-2-5,12-2-3,0-7 6,0-12-4,26-11-2,8-15-71,5-13-82,1-7-199</inkml:trace>
  <inkml:trace contextRef="#ctx0" brushRef="#br0" timeOffset="25670.15">21731 4008 1001,'0'0'131,"0"0"-123,0 0 2,0 160 32,0-90-15,0 1 0,4-6-10,10-9-7,1-16-4,1-14-2,5-11-2,-2-10 4,6-5-6,2 0-56,-7-23-65,-7-3-185,-13-4-255</inkml:trace>
  <inkml:trace contextRef="#ctx0" brushRef="#br0" timeOffset="25798.4">21682 4337 1031,'0'0'0,"0"0"-11,0 0 8,132-74-72,-72 49-129,-6 4-316</inkml:trace>
  <inkml:trace contextRef="#ctx0" brushRef="#br0" timeOffset="25993.02">22157 4078 761,'0'0'247,"0"0"-245,0 0 68,0 0 12,143 113-15,-112-59-34,-11 2-18,-13 0-6,-7 3-2,-10-4-2,-26-1 2,-5-7-7,-4-13-27,6-12-99,16-16-183,6-6-100</inkml:trace>
  <inkml:trace contextRef="#ctx0" brushRef="#br0" timeOffset="26137.48">22569 4696 863,'0'0'103,"0"0"-99,0 0-3,0 0-1,0 0-159,0 0-293</inkml:trace>
  <inkml:trace contextRef="#ctx0" brushRef="#br0" timeOffset="26444.48">23080 3914 1002,'0'0'128,"0"0"-122,0 0 1,0 146 41,0-72-17,1 7-1,2-3-8,-3-8-9,3-8 3,-1-12-3,4-18-6,2-10-1,2-13-3,11-8 3,5-1 2,8-7-8,3-18-36,-5-8-106,-14-4-164,-9-5-235</inkml:trace>
  <inkml:trace contextRef="#ctx0" brushRef="#br0" timeOffset="26578.47">23039 4238 1007,'0'0'77,"0"0"-77,0 0-2,0 0-7,177-65-135,-113 45-264</inkml:trace>
  <inkml:trace contextRef="#ctx0" brushRef="#br0" timeOffset="26884.47">23589 4114 954,'0'0'125,"0"0"-120,164 0 11,-81 0 6,-1 0-15,-10 7-6,-17-1 0,-15-1 1,-20-3-4,-10 1 2,-10-1-2,0 1 2,0 8 3,-7 7 12,-16 6 15,-8 7 10,-9 7-10,-10 5-16,-3 4-5,-3-3-6,4-5-1,6-9 1,12-8-3,12-12-62,14-7-24,8-3-133,0-10-171</inkml:trace>
  <inkml:trace contextRef="#ctx0" brushRef="#br0" timeOffset="27348.44">24442 4203 747,'0'0'378,"0"0"-360,0 0 49,0 0-18,0 0-45,0 0-4,-74 44 0,51-18-2,6 0 0,9 3 2,3-6 0,5-3-3,0-3-5,5-7-8,16-8 0,10-2 0,6 0 9,3-14-1,-3-11-5,-3-3 3,-8-2 3,-7 2 3,-8 3 4,-7 10 0,-4 9 12,0 3 37,0 3-11,0 0-17,0 0-14,0 9-7,0 11 2,0 4 2,4-2 7,14-4-2,9-2 3,11-9 16,18-4-4,10-3 1,9 0 1,-1-17-10,-9-2-6,-17 3-8,-17 4-2,-29 1-20,-7 2-63,-54 1-266</inkml:trace>
  <inkml:trace contextRef="#ctx0" brushRef="#br0" timeOffset="28347.44">20912 2210 798,'0'0'47,"0"0"-10,0 0 74,0 0-59,-121-51-15,85 49-24,-8 2 14,-16 0-18,-7 7 5,-10 18-1,-3 8 3,0 11 9,4 12 0,7 10-14,13 10-4,16 11-1,18 7-1,15 6 0,7-3-2,15 0-1,26-6 1,12-5 2,3 0 1,-5 0 0,-4 3-2,-13-1-1,-12 0-2,-13-6 3,-9-8-4,0-3 4,-20-13-1,-15-7 5,-9-5-2,-2-9-2,-3-5-3,7-11 3,10-4-2,12-9-1,14-3 2,6 0-3,0 6-9,10 10-8,22 16 16,13 16 1,3 15 0,2 17 0,-6 12 2,-12 9 2,-17 4-3,-13 5 1,-2 3 5,-17-8 1,-15-9 5,4-6 5,3-18 9,11-13-4,14-9-5,0-10-9,25-13-1,22-8-7,13-14-1,11-10 3,8 0-1,-8-15-2,-7-11-28,-12-6-54,-17-11-146,-12-10-257</inkml:trace>
  <inkml:trace contextRef="#ctx0" brushRef="#br0" timeOffset="41623.46">5616 5043 145,'0'0'709,"0"0"-683,0 0 10,0 0 23,0 0-41,0 0 10,0 0 7,63 0 30,-10 0-19,7 0-13,7 0 20,3-9-20,-8 0-3,-10 4-19,-19 0-4,-13 3-6,-6 0 1,-6-1-2,-4 3-21,-4 0-69,0 0-89,0 15-60,-8-1-78</inkml:trace>
  <inkml:trace contextRef="#ctx0" brushRef="#br0" timeOffset="41887.27">5730 5380 811,'0'0'157,"0"0"-156,0 0 9,0 0 64,0 0 0,172 2-11,-99-2-15,1-7-15,-5-5 2,-9-5-11,-18 0-10,-15 10-8,-13 1-4,-7 2-1,-7 4-1,0 0-10,0 0-70,0 0-100,-9 0-185</inkml:trace>
  <inkml:trace contextRef="#ctx0" brushRef="#br0" timeOffset="44697.46">7478 4768 763,'0'0'131,"0"0"-120,0 0 64,0 0 11,0 0-33,0 0-14,0 0-21,-4-22-3,-6 10 3,-1-2 7,-5-1 2,-3-2-3,-1 3-3,-5 2-1,-2 2-11,-1 6-2,-3 2-6,-1 2 3,0 0-3,-1 0-1,4 4 0,-2 10 0,-2 2 0,8 4 1,1 4-1,4 8 0,1 12 0,8 11 0,5 13 1,4 16 2,2 20 3,0 14-1,0 11 4,0 1-7,11 2 1,0-3 1,0-4-3,0-2 1,-2-14-2,-2-9 0,0-14 0,-6-10 2,-1-9 2,0-17-3,-1-12 8,-15-15-2,-4-8 8,-4-7 7,-8-8-4,-5 0 0,-8-8-6,-2-21-9,4 2 3,7-2-6,10 7 1,11 9-1,7 2-16,6 8-32,2 3-37,10 0-182,19 5-213</inkml:trace>
  <inkml:trace contextRef="#ctx0" brushRef="#br0" timeOffset="45199.53">7235 7066 836,'0'0'251,"0"0"-236,0 0-5,0 0 9,0 0-1,0 0-2,-58 134-11,58-98-2,0-2-1,7-5-1,13-7 1,3-8 1,5-10 3,6-4 3,-4 0 3,7-28-1,-6-6 4,-9-7 5,-7-3-4,-10 1-1,-5 2 14,0 5-5,-7 12 4,-11 4-2,-4 8-12,2 4-9,-7 2-1,5 6-4,-7 0-1,0 0-13,5 0-48,1 4-52,9 1-143,14-5-316</inkml:trace>
  <inkml:trace contextRef="#ctx0" brushRef="#br0" timeOffset="46047.74">8004 4211 10,'0'0'462,"0"0"-342,0 0-13,0 0 3,0 0-16,0 0 16,12-57-35,-12 48-10,-3-2-15,-15 4-10,-6 1-3,-6 2-24,-7 4-11,-1 0 3,0 0-2,0 20-2,7 7 0,4 14-1,5 4-4,12 4 4,9 1 1,1-8-1,0-10 0,18-7 0,9-15-1,6-10-3,9 0 4,3-19 3,4-15 0,-7-6-3,-6-4 0,-9 0 1,-13 0-1,-5 6 2,-3 7-1,-6 13 2,0 13 0,0 3 5,0 2-8,0 2-5,0 25-12,-8 12 13,0 4 3,6 0 2,2-6 0,0-8 3,15-7 2,12-8 3,6-9-2,12-5 8,4 0 10,0-17-11,-3-3-6,-9 2-6,-14 6-2,-9 7-1,-8 5-63,-6 0-137,0 19-359</inkml:trace>
  <inkml:trace contextRef="#ctx0" brushRef="#br0" timeOffset="46685.44">8158 5811 704,'0'0'158,"0"0"-88,0 0 5,0 0-30,0 0-12,0 0-7,135-114-14,-114 83 1,-8 6-10,-8 2 8,-5 5 8,0 6 14,0 2-7,-9 3-7,-11 7-10,-7 0-9,-4 2-2,-5 24-1,-1 11 0,5 7 1,6 7 2,4 0 1,14-2 4,8-3-3,0-6-2,8-8 2,20-6-1,7-8 9,5-7 11,8-11 3,5 0 8,-4-7-12,-4-15-12,-8-2-6,-12-6-2,-12 2-31,-13-4-83,0-4-195,-19-2-323</inkml:trace>
  <inkml:trace contextRef="#ctx0" brushRef="#br0" timeOffset="46872.54">7917 5349 1047,'0'0'50,"0"0"-46,0 0-1,167-95 0,-102 69-3,-11 4-50,-14 3-286</inkml:trace>
  <inkml:trace contextRef="#ctx0" brushRef="#br0" timeOffset="47261.51">8469 5336 1020,'0'0'28,"0"0"-3,75-147 7,-38 87-6,-4 4 9,-8 10-19,-14 10-11,-11 10 0,0 10-2,-9 6-3,-15 8-2,-7 2-30,-3 0 4,5 13-15,4 6-9,10 5-4,13 0-14,2 5 13,5-2 26,23 4 3,10-6 19,7-1 8,2 0 1,-10-5 9,-6-2 21,-12 1-3,-11 0 1,-8 3-6,0 0-12,-5 5 21,-21 5-11,-3-4-20,-4-4-1,1-5-67,8-10-58,4-8-143</inkml:trace>
  <inkml:trace contextRef="#ctx0" brushRef="#br0" timeOffset="47537.27">8891 4846 1060,'0'0'131,"0"0"-107,0 0-10,0 0-11,0 0 12,14 157 16,-10-87-10,0 2-4,1-4-15,2-7 3,6-15 4,2-10-8,3-12 1,5-14 2,6-10 5,2 0-9,3-24 0,-1-8-89,-13-11-97,-20-5-259</inkml:trace>
  <inkml:trace contextRef="#ctx0" brushRef="#br0" timeOffset="47677.21">8880 5119 967,'0'0'115,"0"0"-95,0 0-11,0 0-4,156-73 0,-100 52-5,-9 1-88,-23 3-359</inkml:trace>
  <inkml:trace contextRef="#ctx0" brushRef="#br0" timeOffset="48439.17">10228 5279 890,'0'0'69,"0"0"-59,0 0 95,0 0-53,-127-39-18,92 39 8,-3 12 1,3 15-2,6 11-14,11 11-3,11 6-4,7 3-16,0 1 2,25 2-4,-2-6-1,2 3-1,-7 0-20,-13 0-57,-5 0-45,-5-3-67,-21-8-19,-9-15-39,1-14 116,-2-18 123,-2 0 8,0-13 115,7-13 37,7-2-30,17-4 4,7-4-34,7-4-48,39-6-39,17-8-2,12-2-3,10-2 0,-2 0 0,-10 8 0,-13 8 0,-17 7 2,-19 9-1,-10 9 0,-10 5 5,-4 7 57,0 3 45,0 2-30,-11 4-38,-7 24-34,-2 12 5,4 6 7,8 5-11,2 2-3,6 1-2,0 1-2,8-4 0,11-2-22,5-11-66,8-12-86,-1-16-178</inkml:trace>
  <inkml:trace contextRef="#ctx0" brushRef="#br0" timeOffset="48659.16">10579 5448 1157,'0'0'41,"0"0"13,0 0-36,0 0-15,-5 123 31,5-58-14,0 6-12,0-5-1,0-6-1,7-12-5,14-12 1,5-9-1,0-10-1,5-8-35,0-9-36,2 0-80,-14-15-199</inkml:trace>
  <inkml:trace contextRef="#ctx0" brushRef="#br0" timeOffset="48786.1">10579 5801 857,'0'0'144,"0"0"-105,0 0-21,0 0-18,0 0-90,118-114-75,-76 84-210</inkml:trace>
  <inkml:trace contextRef="#ctx0" brushRef="#br0" timeOffset="48979.48">10875 5476 352,'0'0'491,"0"0"-367,0 0-29,0 0-13,0 0-16,138 38 23,-105 7-44,-8 6-25,-12 7-8,-10 3-4,-3-1-1,-9-7-5,-15-6-2,-1-11-12,3-12-44,7-12-101,6-12-120,9-6-66</inkml:trace>
  <inkml:trace contextRef="#ctx0" brushRef="#br0" timeOffset="49368.53">11530 5557 1115,'0'0'45,"0"0"16,0 0-7,-120 43-22,84-7-7,9 5-15,10-6-5,10-2-4,7-8 0,0-8-2,12-8 1,14-9-2,10 0-6,4-3-8,3-25-11,-1-8-20,-7-8 12,-8-7 15,-9-9 12,-11-6 8,-7 4 5,0 6 4,0 17 36,0 16 20,-7 12-19,3 10-4,-1 1-13,2 12-26,1 23-1,-1 20-2,3 6 0,0 5 0,5 4 1,7 0-2,-1-5 0,1-10-45,7-18-65,3-20-92,3-17-156</inkml:trace>
  <inkml:trace contextRef="#ctx0" brushRef="#br0" timeOffset="49604.56">11925 5375 1145,'0'0'121,"0"0"-46,0 0-40,0 0-30,0 0 10,7 153 13,0-82-11,1-6-7,5-5-2,6-5-3,3-15-2,1-12-2,0-10-1,2-16 0,-5-2-16,0 0-24,-4-20-65,-16-10-201,0-6-330</inkml:trace>
  <inkml:trace contextRef="#ctx0" brushRef="#br0" timeOffset="49731.49">11874 5657 1096,'0'0'130,"0"0"-90,0 0-20,0 0-12,167-103-5,-109 87-3,-11 3-123,-21 1-327</inkml:trace>
  <inkml:trace contextRef="#ctx0" brushRef="#br0" timeOffset="50152.18">13038 5404 951,'0'0'161,"0"0"-52,0 0-51,0 0-39,0 0-13,0 0 41,35 155-21,-19-99-10,-4-3-10,5-4-4,0-5-1,-5 0-1,-1-7-27,-9-4-70,-2-3-115,0-14-148</inkml:trace>
  <inkml:trace contextRef="#ctx0" brushRef="#br0" timeOffset="50309.53">12857 5779 1014,'0'0'50,"0"0"-5,0 0-9,172-133-30,-68 90-2,4 4-4,-7 3-44,-17 2-320</inkml:trace>
  <inkml:trace contextRef="#ctx0" brushRef="#br0" timeOffset="50719.28">14517 4662 1181,'0'0'14,"0"0"18,0 0 70,-88-102-78,45 99 2,-8 3-16,-9 17-9,-7 25-1,-3 20 3,4 21-3,9 24 3,17 36 2,16 21 0,24 15-4,0 9-1,27-1 2,17-11-2,4-14 0,-6-13 4,-13-19-1,-15-14 10,-14-15 0,-20-21 17,-25-18-15,-13-25-1,-10-20 1,-3-17-8,2-7-1,7-21-3,11-1-3,19 7-14,17 12-19,13 10-26,2 0-105,0 14-322,17 12-206</inkml:trace>
  <inkml:trace contextRef="#ctx0" brushRef="#br0" timeOffset="51448.56">14533 7222 275,'0'0'404,"0"0"-327,0 0 44,0 0-15,0 0-36,0 0-8,-13-35-8,-7 33-18,-5 2-10,-6 0 5,-5 0 4,-1 7-18,1 16-3,5 5-3,0 10-3,10 4-3,5-2-4,12-3 0,4-4-1,0-9 1,12-7-1,17-13-5,8-4-1,8-13 3,0-19-1,-3-2 4,-11 2-3,-11 5 1,-9 12 2,-9 6 2,-2 8 11,0 1 8,0 0-5,0 0-7,1 16-7,9 10 3,4 0 12,6-2-13,3-6 0,6-8 3,4-8-1,7-2 5,2-10-6,-2-11-1,-6-8-4,-7 1-2,-8-6-49,-5-11-107,-12-13-332</inkml:trace>
  <inkml:trace contextRef="#ctx0" brushRef="#br0" timeOffset="52085.54">14761 3988 890,'0'0'73,"0"0"-54,0 0 6,0 0 13,0 0-14,-43 136-10,21-93-6,-2-3 4,-10-4 2,3-8-9,2-6 3,0-6-6,9-9 1,-2-7-1,10 0 3,6-3-2,6-11 1,0-1-4,2 1 2,17 3-2,8 2 0,7 6 0,3 3 2,6-2 5,2 0-2,-3-3 0,0-8 9,-1-3 9,-8-4 0,-6-2-1,-14-4-3,-13 2-4,0-5 11,-4 3-9,-19 5-10,-1 5-4,2 9-1,4 5-2,3 2-5,5 0-95,10 16-108,0 0-216</inkml:trace>
  <inkml:trace contextRef="#ctx0" brushRef="#br0" timeOffset="52677.06">15131 5811 792,'0'0'155,"0"0"-115,0 0 46,0 0-37,119-122-19,-101 86-14,-12 1-12,-6 8 0,0 7 4,-10 9 8,-15 11 3,-4 0-3,-4 14-15,-5 18 0,3 12 4,6 6-2,8 0 6,13-1-2,8-9-5,0-8-1,29-10 1,13-8 6,14-14 9,4 0-4,2-4 4,-4-20-5,-8-6-9,-13-2-3,-14-8-63,-17-4-101,-6-11-276</inkml:trace>
  <inkml:trace contextRef="#ctx0" brushRef="#br0" timeOffset="52842.38">14881 5354 394,'0'0'546,"0"0"-541,168-116-3,-95 86-2,-11 6-64,-16 6-182</inkml:trace>
  <inkml:trace contextRef="#ctx0" brushRef="#br0" timeOffset="53186.38">15372 5324 760,'0'0'226,"0"0"-206,0 0 11,113-130 10,-73 81-29,-9-4 18,-12 4-19,-13 5-5,-6 4 14,0 11 8,-20 10-13,-10 11-10,2 8-5,-4 0-1,6 13-5,6 12-19,9 3-15,11 8 2,0-2 5,4 2 13,25 2-3,4-1 19,2 0 4,-4 0 1,-10-2-1,-5-5 1,-11-2 1,-5-1-2,0-5 2,-9-2-2,-9-4-51,1-9-124,4-7-117</inkml:trace>
  <inkml:trace contextRef="#ctx0" brushRef="#br0" timeOffset="53395.5">15789 4907 1014,'0'0'98,"0"0"-97,0 0 2,0 0 16,0 146-4,0-86 2,0 2-10,3-6-4,4-12 4,0-2-7,-1-8-4,-3-3-61,-3-7-176,0-12-131</inkml:trace>
  <inkml:trace contextRef="#ctx0" brushRef="#br0" timeOffset="53548.44">15744 5257 1002,'0'0'78,"0"0"-64,0 0 37,97-116-36,-39 90-15,-4 10 0,-7 9-33,-19 7-232,-7 0-188</inkml:trace>
  <inkml:trace contextRef="#ctx0" brushRef="#br0" timeOffset="53839.33">16615 5150 1145,'0'0'57,"0"0"-27,0 0 64,0 0-73,-130 0-20,100 39 8,0 7-7,11 7-1,3 3 0,10 4 0,6 0 0,0 1-1,0-2 0,13 2 0,-2 1-6,-7 1-59,-4-2-40,0-6-84,-4-14-79,-20-10-93</inkml:trace>
  <inkml:trace contextRef="#ctx0" brushRef="#br0" timeOffset="54112.79">16277 5951 382,'0'0'179,"0"0"-24,-41-102-14,41 66-39,10-2-35,27-4-32,13-2-29,12-4-4,5-1-2,-1 3-2,1 0-4,-11 6 5,-14 8 0,-15 6 2,-13 7 3,-10 10 37,-4 3 61,0 1-4,0 5-36,0 0-33,-2 3-23,-16 26-5,-2 12 1,4 7-2,5 6 1,5 3-2,6 1 0,0-2-24,6-8-57,16-16-111,7-18-134,-2-14-186</inkml:trace>
  <inkml:trace contextRef="#ctx0" brushRef="#br0" timeOffset="54320.52">17016 5348 1170,'0'0'105,"0"0"-73,0 0-7,0 0-15,-6 122 19,6-60-15,0 1-8,0-1-4,2-4-1,15-6 1,4-12-2,1-10-2,3-13-40,-3-8-56,-6-9-113,-10 0-167</inkml:trace>
  <inkml:trace contextRef="#ctx0" brushRef="#br0" timeOffset="54449.66">16863 5697 1004,'0'0'20,"0"0"-20,0 0-19,124-87-135,-72 60-62</inkml:trace>
  <inkml:trace contextRef="#ctx0" brushRef="#br0" timeOffset="54640.56">17181 5436 836,'0'0'199,"0"0"-117,0 0-8,0 0-54,0 0 34,0 0-6,126 124-22,-109-69-7,-11 7-11,-6 2-5,-2-2 0,-25-2-2,-4-14-1,0-11-26,7-16-58,13-15-60,11-4-129,0-16-143</inkml:trace>
  <inkml:trace contextRef="#ctx0" brushRef="#br0" timeOffset="55039.13">17737 5537 1161,'0'0'37,"0"0"-2,-114 54 18,87-13-42,7 5-11,11 0 0,9-5-3,0-10-9,4-10-17,21-10-9,4-8-11,4-3-2,3-8 0,-5-22-16,0-6 29,-8-10 19,-12-6 19,-4-8 2,-7-11 3,0-4 19,0 10 18,0 11 52,-7 22 3,2 18-10,3 12-16,-2 2-32,2 19-35,-1 30-3,1 18 1,2 6 6,0 2-6,9-2 1,9 2-3,-3-8 0,6-12-3,-3-13-37,-1-18-68,3-20-88,3-4-188</inkml:trace>
  <inkml:trace contextRef="#ctx0" brushRef="#br0" timeOffset="55264.6">18153 5360 1013,'0'0'192,"0"0"-163,0 0-8,0 0 39,0 153-14,0-92-7,10-1-19,7-7 0,4-9-7,7-14-1,3-14-1,3-11-7,-1-5 1,-4 0-5,0-21-16,-11-9-45,-9-1-104,-9-1-248</inkml:trace>
  <inkml:trace contextRef="#ctx0" brushRef="#br0" timeOffset="55415.63">18151 5603 432,'0'0'580,"0"0"-519,0 0 4,150-109-18,-93 82-40,-10 4-7,-13 0-60,-17 6-199,-17 3-193</inkml:trace>
  <inkml:trace contextRef="#ctx0" brushRef="#br0" timeOffset="83119.7">11027 5071 309,'0'0'341,"0"0"-250,0 0 19,0 0-48,0 0-28,0 0 10,0 0-23,-25-48 8,21 45-3,-8-4 10,1 1 5,-9-2-11,-2 0-13,-8 0-6,-4 1-6,-3 4 5,0-3-6,-1 4 2,7-2-3,0 4 0,-2 0 0,-4 0-3,-1 0 3,-1 0 0,-8 0-3,6 1 1,-5 4 0,3-3 1,1-2 5,2 0-1,1 0-1,-1 0 9,3 0-8,-1 0 6,2 0-7,3 0 1,2 0-1,4 4-4,2 2 1,4 3-2,-2 0 0,1 1-1,1 0 1,0 4 2,0 1-2,-1 0 1,-1 3-1,1 2 0,0 0 1,-3 0-1,1 4 0,-2 0 0,-1 6 0,2 5 0,-2 1 1,5 0-1,1 3 0,1-2-1,-1-3 2,7 2-1,-2-2 0,3-1 0,5-1 0,-2-5 0,4 1 1,1 1-1,1 0 0,2 4 0,0 1 0,2-1 0,0 2-1,0-1 2,0 1 0,0 0-1,2 2 0,11-3-1,3-1 1,1 2 0,6-5 0,-1 0 1,3-2-1,-1 0 2,0-1-2,1-6 0,0 4 2,4-2-1,2 1-1,4 2 1,1 1 1,4-2-2,3-3 0,-1 0 3,5-3-3,-1-3 2,-1-7-1,-1 1 1,-3-1-2,-5-4 1,-1-1 1,2-1-1,2-3 1,1 0-2,2 0 1,1 0 2,-1-3-3,0-4 1,-1-5-1,-1 2 1,2-1-1,-4 0 0,2-3 3,0-4-2,4 0 0,1-4-1,-2-4 0,-1-1 0,-2 0-1,-1-4 1,-4 1 0,-2-5 0,-1 0 0,-3-3 0,-3 2 1,1-3 0,-3 2 0,-1 1-1,-3 0 4,-3-5-1,-1-1 1,-6-6-1,3 0 0,-4-3-1,-7 0 1,-2 1-1,0 1-1,0 6 0,0-1 0,-9 1-1,-6 2 1,1 4 0,-4-4 1,1 2 2,-6-7 0,0-4 1,-6-3 2,5 5-3,-3 6 0,5 12-4,4 12 1,7 8 2,2 6-2,3 1-1,6 3-1,0 0-1,0 0-26,0 0-54,0 0-158,22-9-331</inkml:trace>
  <inkml:trace contextRef="#ctx0" brushRef="#br0" timeOffset="84164.43">21161 1923 535,'0'0'176,"0"0"-57,0 0-10,0 0-19,0 0-21,0 0 39,0-28-82,0 28-26,0 0 7,0 0-7,0 0 7,0 0-6,0 3 0,0 12 1,6 4-2,0 0 3,1-1 3,-2-2-2,0-4 1,-1-2 1,1-4-1,1 0 3,1-4 2,4 0-1,9-2 18,15 0 4,17-14-6,10-19-11,11-8-6,-3 1-3,-8 1 3,-4 7 2,-11 4-6,-11 9 3,-10 6-1,-12 4-1,-5 5 1,-7 1-3,-2 1-2,0 2-1,0 0 0,0 0-17,0 0-49,-24 12-104,-21 12-193,-28 10-415</inkml:trace>
  <inkml:trace contextRef="#ctx0" brushRef="#br0" timeOffset="85271.87">10724 4099 318,'0'0'429,"0"0"-349,0 0 10,0 0-49,0 0-21,0 0-9,-134-3-4,100 34-2,7 5 1,4 4-3,7 2-1,7-3 1,7-6 1,2-5-4,2-10 5,25-13-1,4-5 6,7 0-4,1-23 5,-3-11-11,-7-6 6,-2-2-3,-11 2 0,-5 8 10,-5 6 12,-6 9 21,0 12-6,0 5-3,0 0-26,10 25-11,5 36-5,-1 28 5,1 25 4,-4 9 17,-4 1 3,0-15 3,-5-14-12,-2-14 1,0-18 6,-7-10-14,-17-12-5,-3-15 1,0-14 2,-2-12 3,-5-10-2,1-30-4,0-18 2,4-14-5,8-6-9,14-1-27,7 5-45,5 8-88,30-2-159,13-1-186</inkml:trace>
  <inkml:trace contextRef="#ctx0" brushRef="#br0" timeOffset="85471.44">11144 3924 827,'0'0'132,"0"0"-58,0 0 15,0 0-55,0 0-30,-55 114 1,44-42 12,6-2-5,5-9-2,0-9-6,7-12-4,18-12 0,4-8-93,4-12-114,-4-8-105</inkml:trace>
  <inkml:trace contextRef="#ctx0" brushRef="#br0" timeOffset="85686.33">11321 3962 727,'0'0'75,"0"0"47,0 0 25,0 0-123,0 0-23,0 0 16,0 148 23,0-98 3,7-10-12,12-5-15,8-9-2,0-10-6,4-4-5,-2-5-3,-2-7-6,-6 0-99,-13 0-117,-8 0-128</inkml:trace>
  <inkml:trace contextRef="#ctx0" brushRef="#br0" timeOffset="85810.26">11218 4203 389,'0'0'163,"0"0"-156,0 0-7,154-122-13,-104 86-174</inkml:trace>
  <inkml:trace contextRef="#ctx0" brushRef="#br0" timeOffset="85980.55">11565 3906 80,'0'0'563,"0"0"-454,0 0-39,0 0 14,121 64 61,-84-11-47,-6 5-18,-14 3-23,-7 6-26,-10-1-14,0-2-5,-25-3-7,-5-5-4,0-6-1,-1-6-30,4-12-119,0-16-194</inkml:trace>
  <inkml:trace contextRef="#ctx0" brushRef="#br0" timeOffset="87262.62">17694 5139 780,'0'0'117,"0"0"-75,0 0 56,0 0-1,0 0-35,-125-93-25,100 76 1,-4-1-16,-4 0-3,-2-4-10,-4 1 9,0 1-10,-2 1 1,4 7-2,-3 2 4,-4 3-4,-1 6 2,-5 1-7,-6 0-1,4 0 1,-5 0 0,0 0 0,1 0 2,2 0-3,-6 5 1,4 9 1,1 4 0,-1 3 0,2 1-2,3 5 3,0 2-2,-5 5-1,5 7 0,-7 0 1,2 3-2,4 7 0,-1-1 1,10 0 1,4 2-4,1-2 4,5-1-2,4 6 2,8 2-1,6-2-1,3 3 0,3-1 3,3-1-3,4-2 0,2 2 1,0-2 0,0 3 3,0-3-4,17 2 1,4-4-1,4 2 0,6-1 2,2-7-2,7-4 1,7-7 0,4-3 0,7-1-1,4-1 3,3-4-3,0-4 3,2-4-2,-3-6-2,-1-6 2,1-2 0,-4-4-1,1 0 2,-1 0-2,-4 0 5,0-7-4,-3-8 2,0-5 2,1 0-3,0-4 6,-1-4-3,0-4-3,-5-1 0,2 1 1,-7-1 0,-6-1-2,-5-1 2,-5-5-1,2-4 0,-3-2 0,-1-6 0,-3 0-1,-2-3 3,-2 4-3,-6 2 0,1 3 1,-4 6 1,-3-2-2,-2-4 5,-4-4-3,0-6-2,0 0 3,0-1-2,0 8 0,0 3 1,0 8-3,-4 11 1,-4 5-2,-3 5-2,1 5-20,6-4-54,4-7-176,5-18-620</inkml:trace>
  <inkml:trace contextRef="#ctx0" brushRef="#br0" timeOffset="87971.59">21546 3796 803,'0'0'54,"0"0"28,0 0 8,0 0-78,0 0-3,0 0 25,47 42 14,-36-29-15,-5-1-2,-1-3-7,2-3-7,0-2-1,6-4 0,13 0 8,15-7 25,14-20-20,13-7-9,3-10-9,0-1-6,-1 1-3,-18 6 1,-11 12-3,-21 10 0,-20 7-28,0 9-93,-42 0-297</inkml:trace>
  <inkml:trace contextRef="#ctx0" brushRef="#br0" timeOffset="88715.68">16631 4313 857,'0'0'33,"0"0"-22,101-136 89,-67 91-54,-8 0 0,-12 6-18,-14 1 0,0 2-19,-12 10 5,-19 6-2,-3 6-4,-2 9-7,3 5-1,4 0-1,3 26-2,10 15 0,5 8 2,3 9-1,8 4 4,0 0-1,8 1 7,7-5-6,-3-3 2,3-6 2,-7-11-3,-3-12-1,-3-13-1,1-6-1,-1-7 1,2 0 7,12-14 9,8-17-11,7-5-6,5 6 1,-3 4-1,-2 10 1,-4 8-1,-6 4 0,-1 4 0,-5 0-2,-1 3-3,-3 11 2,-5 6 2,-1-1-22,-5 1-50,2-1-77,7-7-47,2-9-90</inkml:trace>
  <inkml:trace contextRef="#ctx0" brushRef="#br0" timeOffset="88926.44">17153 4117 596,'0'0'112,"0"0"45,0 0 20,0 0-107,0 0-61,0 0-5,-27 83 11,13-22 17,8-5-4,6-6-7,0-5-12,0-8-3,22-5-1,3-7-5,6-7-79,0-10-91,1-8-84,-7 0-176</inkml:trace>
  <inkml:trace contextRef="#ctx0" brushRef="#br0" timeOffset="89143.24">17380 4127 669,'0'0'55,"0"0"25,0 0 98,0 0-106,0 0-71,0 0 20,0 122 24,0-70-15,0-8 7,2-8-1,21-5-20,8-11-3,2-6-11,3-9-2,-1-5 0,-8 0-99,-9 0-127,-16-8-109</inkml:trace>
  <inkml:trace contextRef="#ctx0" brushRef="#br0" timeOffset="89258.09">17373 4319 662,'0'0'38,"0"0"15,0 0 15,0 0-68,0 0-68,0 0-202</inkml:trace>
  <inkml:trace contextRef="#ctx0" brushRef="#br0" timeOffset="89451.63">17567 4131 681,'0'0'67,"0"0"11,0 0 54,0 0-63,143 11-8,-110 32 5,-10 10-22,-19 5-7,-4 0-13,-14 0 0,-23-3-13,-1-5-4,-4-1-6,1-9-1,2-4-10,3-2-74,2-2-141,-2-10-155</inkml:trace>
  <inkml:trace contextRef="#ctx0" brushRef="#br0" timeOffset="107069.8">824 9645 9,'0'0'0</inkml:trace>
  <inkml:trace contextRef="#ctx0" brushRef="#br0" timeOffset="108902.79">2037 8707 642,'0'0'61,"0"0"-4,0 0 42,0 0-52,0 0 20,0 0-8,0-25-12,0 25 11,-3 0-14,1 8-19,0 21-14,2 15 7,0 14 5,0 12-7,0 10-1,0 5-3,0-1 5,0-2 1,2-4 2,-2-8-6,0-8-4,0-8 3,0-9-5,-7-10 2,0-6-6,6-14 0,-4-3-4,5-10 2,0-2 0,0 0-2,0-2-11,0-30-29,0-14-113,0-5-177,0-6-172</inkml:trace>
  <inkml:trace contextRef="#ctx0" brushRef="#br0" timeOffset="109204.8">1952 8821 852,'0'0'20,"0"0"-12,82-123 64,-22 84-11,5 8-26,0 18-8,-12 13-7,-8 0-13,-14 30-6,-14 7 1,-9 7 2,-8 3 19,-2 1 11,-27-2 14,-5 0-16,-6-6 0,4-5-13,7-10-9,2-6-4,10-8-4,7-3-2,2-3-28,8-1-71,0 1-136,0 5-133,11 0 14</inkml:trace>
  <inkml:trace contextRef="#ctx0" brushRef="#br0" timeOffset="110283.44">2534 9499 1016,'0'0'118,"0"0"-106,0 0 14,0 0-10,0 0-9,98-107-5,-76 69 1,-9 3 1,-10-3-3,-3 6 0,0 1 4,-3 4-1,-13 8 2,-3 7-1,-3 4-2,2 8-3,-5 0-1,2 5-8,-1 20 5,4 7-2,0 6 1,7 3 5,7 5-2,6-4-3,0-2 0,6-6 5,11-8-1,8-6 2,2-8 0,4-10 1,2-2 0,5 0 1,3-18 3,-4-12 0,-1-6-3,-5-5-1,-8-1-2,-13 1-2,-7 4-9,-3 9-4,0 6 8,0 8-3,0 8-16,0 2 0,-3 4-34,3 0-51,0 0-33,0 4 41,14 11 91,4 2 11,2 3 1,-3 2 0,-3 6 11,0 6 18,-5 0-12,-1 2 9,-1-6-3,1-8-4,4-6-7,-1-5-8,5-7 11,1-4 1,6 0-2,4-24-1,2-10-1,-5-5-5,-2 1-5,-4 3 0,-9 9 0,-5 5 5,-4 7 29,0 5 30,0 7 13,0 2-12,0 0-25,0 0-37,0 2-5,-4 19-9,0 5 6,1 2 2,3-1-3,0-1 4,0-4-1,0-5-1,13-5 1,3-5-4,3-7-6,0 0-2,3-3 10,1-15 2,-6-2 1,-3 4-1,-8 5 1,-1 4 1,-5 5 0,0 2 6,0 0-4,0 0-3,0 5-18,0 13 0,0 5 16,4-1 2,6-2 0,-3-4 0,5-4 0,7-5-1,-2-7-1,8 0 2,6-5 8,-2-16 2,-7-6-4,-3-1 5,-13 0-3,-6 0 1,0 3 2,0 4 24,-20 7-2,-1 4-16,2 4-13,-1 4-4,1 2-6,-2 0-24,-2 2-56,8 12-103,3-3-44,12-8-214</inkml:trace>
  <inkml:trace contextRef="#ctx0" brushRef="#br0" timeOffset="110741.7">3894 9256 1051,'0'0'55,"0"0"-18,0 0 5,0 0-29,0 0-3,0 0-6,-130 80-3,104-42-1,1 1-2,9-2 2,4-2-3,12-5 0,0-6 1,0-11-14,16-6-14,8-7 18,10 0 12,5-27 5,1-11 2,-5-8-7,-6-5-3,-13-6-4,-13-5 3,-3-6 4,-3-4 3,-19 5 8,-1 11 32,3 14 15,1 18-15,10 12-11,4 10-1,2 2-11,3 0-20,0 24-17,0 19 11,0 11 5,0 9 1,12 2 0,4 7 1,2-2 0,-1-2-1,3-4 0,-2-11-29,2-9-51,0-10-53,-3-13-142,2-21-183</inkml:trace>
  <inkml:trace contextRef="#ctx0" brushRef="#br0" timeOffset="110901.99">4135 9348 1071,'0'0'90,"0"0"-89,0 0-1,0 0 1,-5 131-1,5-95-8,0-2-66,9-5-127,-2-12-77,3-15-268</inkml:trace>
  <inkml:trace contextRef="#ctx0" brushRef="#br0" timeOffset="111020.06">4170 9124 925,'0'0'55,"0"0"-55,0 0-14,0 0-175,0 0-209</inkml:trace>
  <inkml:trace contextRef="#ctx0" brushRef="#br0" timeOffset="111311.66">4584 9232 1072,'0'0'161,"0"0"-129,0 0 26,0 0-20,0 0-15,0 0-18,-94 84-3,63-40 1,8 0 1,9-4-2,14-8-1,0-7-2,16-8 2,21-8 1,13-9 3,7 0 3,3-14-1,-4-13-5,-11 1 2,-14-2-4,-18 0-23,-13 6-56,-22 5-157,-41 3-459</inkml:trace>
  <inkml:trace contextRef="#ctx0" brushRef="#br0" timeOffset="111456.24">3229 8932 1181,'0'0'0,"0"0"-54,0 0 43,0 0-231</inkml:trace>
  <inkml:trace contextRef="#ctx0" brushRef="#br0" timeOffset="112675.71">5616 9148 1213,'0'0'60,"0"0"-52,0 0-8,0 0 3,-24 157-3,13-58 15,4 17-5,3 13-2,4-4-8,0-11 6,0-12-4,8-23-1,15-16 0,6-17-1,0-17 0,-2-15-2,4-14-4,-5-11 6,-1-33 0,-5-16 8,-16-14-8,-4-7-6,-13-1-3,-24 2-7,-8 8-1,1 11 10,5 6 7,7 9 0,12 4 0,19-2-9,1 1-35,5 5-47,24 1-5,6 2 16,1 7 22,-5 4 46,-2 7 12,-12 5 1,-3 9 23,-3 3 9,-8 0-11,-1 0-5,-2 8-13,0 13 2,0 8 15,0 3-9,0 0-10,0-1 0,4-5-1,5-6-1,5-7-2,3-4-6,8-9-13,4 0 3,3-9 6,0-17 2,-5-7-3,-2-1 7,-10-3 2,-5 9 4,-6 6 6,-4 7 44,0 8 16,0 3-30,0 1 1,0 3-14,0 0-21,0 0-2,0 14-9,0 13 7,0 4 0,4 2 0,7 1 1,5-4 0,1-2 1,2-7-3,3-7-11,0-9-1,2-5 4,1 0 8,2-7 3,-2-22 3,-4-3 1,-5-2-2,-3-6 3,-7 3 0,0 10-1,-4 10 3,-2 10 0,0 5 9,0 2-16,0 0-11,0 2-3,0 12 7,0 0 7,-4-6-11,4-4-5,0-4 3,0 0 0,0 0 12,0 0-3,11-8 4,9-2 0,2 2 1,2 6 0,-1 2 4,0 0 6,-4 7-1,-3 10-2,-3 5-6,-3 6-2,-6 2 2,-2 6-2,-2-4-72,0-3-92,1-15-49,7-14-113</inkml:trace>
  <inkml:trace contextRef="#ctx0" brushRef="#br0" timeOffset="113891.65">6809 9148 721,'0'0'331,"0"0"-309,0 0 18,0 0-20,0 0-4,0 0-5,-118 126-7,103-84-1,12-5-1,3-5-2,0-6-3,14-9-15,15-6-8,9-11 6,8 0 5,5-33-5,1-8-10,0-12-14,-9-5 24,-7-7 10,-7-6 9,-20-9 1,-9-7 4,0 8 18,-7 9 31,-8 24 4,3 19 31,0 15-35,3 12-1,-3 0-38,-1 19-14,-2 27-7,5 23 6,0 12 1,10 6 4,0 2-4,0-6 1,15-13 1,14-12-2,6-19-2,6-16-8,3-18 2,8-5-4,-2-14-2,0-22-4,-8-7-9,-8 6 3,-12 9 11,-8 8 13,-10 12 1,-4 6 16,0 2 21,0 0-4,-2 0-30,-7 16-4,0 14-5,2 4 4,3 4 1,4-1 0,0-8-3,8-5-3,17-12-3,0-5-4,4-7 0,2 0 7,2-16 1,-4-15 2,-2-5 3,-10-8 0,-5 2 3,-7 4-1,-5 9 15,0 14 37,0 10 4,0 5-17,0 0-37,-7 13-4,2 15-5,0 11 5,5-2 1,0-4-1,0-1 0,17-9-1,5-7 0,2-6-1,5-10-3,2 0 3,0-8-1,-2-19 3,-6-6 0,-11-3 0,-12-4 0,0-1 0,-12 6-6,-19 7 2,-5 9-4,-5 14-17,4 5-17,-1 0-11,11 10-13,8 2 13,10-5-19,9 0-46,0-5-10,20 0 75,17-2 1,13 0-5,8 0 28,4-2 29,0 2 18,-4 0 64,-7 0-11,-10 16-4,-10 8-2,-14-2-25,-7 2 18,-8-4-3,-2-2-18,0-8-12,0-5-14,0-5-4,0 0 9,0-15 27,0-17-19,0-11-24,11 4 0,16-1 0,2 10 0,2 11 0,-4 14 3,-3 5-1,-4 0 5,-5 28 5,-3 10 5,-6 10 8,-6 12 9,0 3-13,0-8-11,0-6-5,0-15 5,0-10-9,4-11 7,10-8-4,7-5 2,5 0 2,3-13-8,-1-8-1,-9-4-38,-13 3-50,-6 3-112,-17-3-276</inkml:trace>
  <inkml:trace contextRef="#ctx0" brushRef="#br0" timeOffset="114057.58">6885 9138 124,'0'0'678,"0"0"-678,64-106-76,-16 71-201</inkml:trace>
  <inkml:trace contextRef="#ctx0" brushRef="#br0" timeOffset="114184.3">7242 8843 408,'0'0'761,"0"0"-704,0 0 7,0 0-20,0 0-44,0 0-3,0-24-150,-13 44-303,-17 6-174</inkml:trace>
  <inkml:trace contextRef="#ctx0" brushRef="#br0" timeOffset="114745.82">2864 9832 453,'0'0'86,"0"0"9,0 0 25,0 0-40,0 0-18,0 0-36,2-4-7,42 4 62,28 0 15,22 0-37,23 0-12,34-10 8,24-17-24,23-3-8,6 2-9,-15 4-11,-27 9 0,-33 3-3,-32 12 0,-30 0 0,-28 0-32,-20 0-93,-19 15-87,-5-3-51,-46 0-96</inkml:trace>
  <inkml:trace contextRef="#ctx0" brushRef="#br0" timeOffset="115023.67">3343 10050 1040,'0'0'87,"0"0"-87,0 0-1,0 0 1,194-39 44,-80 16 24,15-3-20,12-2-7,1 1-13,-6 6-13,-18 9-1,-22 7-13,-29 5 4,-20 0-5,-12 5-3,-3 11-59,7 1-102,11-8-168,10-9-193</inkml:trace>
  <inkml:trace contextRef="#ctx0" brushRef="#br0" timeOffset="115541.21">7178 9823 971,'0'0'81,"0"0"-76,0 0 7,0 0 9,0 0-17,0 0-2,175-34 17,-69 24 6,11-4 7,6-4 18,6-3-2,1-2-18,-17 2 5,-20 0-16,-25 5-12,-27 7-6,-21 9-1,-17 0-1,-3 0-48,-24 0-66,-30 0-135,-19 9-242</inkml:trace>
  <inkml:trace contextRef="#ctx0" brushRef="#br0" timeOffset="115765.71">7052 10052 1054,'0'0'35,"227"-76"-28,-66 32 25,17 2 35,0 1 8,-8 7-25,-12 5-16,-35 4-15,-30 7-11,-35 8-5,-26 3-1,-18 7-2,-14 0-16,0 0-64,-32 0-89,-15 0-226</inkml:trace>
  <inkml:trace contextRef="#ctx0" brushRef="#br0" timeOffset="143651.96">12318 9210 404,'0'0'145,"0"0"3,0 0 8,0 0-26,0 0-49,0 0-31,0 0-17,0 0-16,0 0-6,0-19-1,0 19-2,0 15 6,0 7 13,0 6-3,0 14 2,4 6-3,-2 12-2,-2 6-2,0 1-3,0 1-7,7-4-2,-3-4 8,5 2-7,2 5 1,5 7 2,0 10 0,3 15 5,0 8-10,-6 14 7,-5 10-8,0 4-1,-4 3 0,0-9-1,7-6-3,1-7 0,5-2 0,0 2 2,7 5 0,-8 7 0,6 2 1,-5 4-3,-1-3 2,-7 6 2,-5-1-1,3 0 1,-2-7 0,5-9-3,7-2 0,-3-6-1,5-6 0,-4 5 5,1 3-3,-1 9-1,-3 1 5,-3 4-3,1 1 2,2-6-1,-1-3-2,3-8 5,-6-16-2,1-14 1,0-8 2,-2-16 2,0-10-1,-1-11-1,-5-11 0,2-10-1,0-6-1,-3-6 1,0-2-2,0-2 0,0 0 0,0 0-2,-7 0-3,-13-27-23,-4-22-47,-1-30-37,1-30-118,-6-22-423</inkml:trace>
  <inkml:trace contextRef="#ctx0" brushRef="#br0" timeOffset="144602.82">11033 12904 555,'0'0'0,"0"0"-420,0 0 294,0 0 126,-118-4 172,96 4-85,0 5-31,-6 12-34,0-3-13,-1 0-1,-2 0-1,4-7 27,7-4 20,7-1 42,9-2 17,1 0-39,0 0 6,3 0-32,0 0-31,0 0 25,6 0-14,25 2 0,17-2 31,14 0-3,15 0-2,12 0-19,2-7-8,16-10 0,7 4-13,8-3-3,7 0 0,6 0 2,2 1 1,13-5 3,8 1 4,14-2-7,17-1-4,9 1 3,13-1 0,5 2-11,-2 1 0,2 2 1,-7 0 0,-3 2-1,1-1 0,-5 0 1,2-2-3,5-4 0,-1-5 0,8 2 5,9-3 1,0 7 3,4 5-3,4 4 0,-4 5 0,3-2-6,-2 4-1,-8-4 0,2-1 1,-2 0 1,-1-6 0,4 1 1,-4-5 2,2-1-3,-5 1-1,-2 3 6,2-2-5,-6 3 3,0 4 0,-3 4-3,-10 5 5,-5-2-5,-7 1-2,-13-2 1,-1 0 0,-5 2 2,-7 0 2,-9 2 1,-11 2 0,-4 0 1,-10-2 5,-15 2-4,-21 0 1,-24 0-8,-27 0 0,-22 0-6,-14 0 5,-4 0-34,-14 0-15,-30 0-26,-22-6-141,-30-25-395</inkml:trace>
  <inkml:trace contextRef="#ctx0" brushRef="#br0" timeOffset="148481.8">12700 12851 263,'0'0'101,"0"0"-77,0 0 8,0 0 26,0 0-8,0 0 10,-1-4 19,1 4-6,0-1 15,0-3-11,0-6-15,0-1-19,6-1-9,-1 0-5,-3 2 2,2-4-2,-2 2 6,6-3-7,-4-5-11,0 3-4,1 1 12,-1 0-6,2-2-12,2-2-2,1-2-4,1 1 7,0-2 2,-4 0 4,5-1-3,-1 2 2,-4-2-8,1 2 6,-3 3-3,2-4-2,2 2-3,-2 0-2,1-2 3,-4 2-3,3-1 4,3-4-4,-3-2 1,1-4-2,2-1 4,-2-1-3,4 1 0,0-2 0,3-4 3,3 2-4,-1-5 3,2 3 1,4 0 1,-2 3-3,-3 2-1,2 2 3,-3-1-1,0 2-1,3 0-2,-4 1 1,1 2 2,-3 2-2,3 0 2,-4 4-1,3 0-1,-2 2-1,2 4 2,1 0-2,1 0 0,0 2 1,1 0-1,1 0 0,0 2 0,1-2 0,-1 2 0,4 1 1,0 2-1,-2 1 0,4-1 0,-4 1 0,3 4 0,-2-2 0,-2 4 0,0 2 0,0-2 0,0 2 0,1 0 0,1 0-1,-2 0 1,2 4 0,-2 5 0,0 0 0,0 4 0,-2-2 0,2 0 0,-4-1-1,0-3 1,4 5-1,-5 1 2,5 1-1,-2 2 0,-1 0 0,2 3-1,-4-2 1,-1 5 0,1-3 2,1 2-1,-4 1-2,3-2 2,-2 2-3,-1 0 3,5 0-1,-1 2 0,-1 1 2,1-5-2,-1 2 2,1-3-2,-3 1 0,-1 3 1,3 0-1,-2 0 2,3 1 0,-3-1-2,1 2 3,1-4-2,-1 0-1,3-1 2,-1 0-1,2 0-1,-2 1 1,2-2 0,-3 1-1,1 1 0,-3 1 1,-2 2-1,5 0 1,-8 3 1,4-4-1,-1 3-1,-2-2 0,2 0 2,-2 2 0,-3-1-2,1 1 1,3-3 1,-2 3 1,1 1-3,3-4 0,-2 6 3,3-4-3,1 0 3,-3 1-1,3-2-1,1 2 1,-4 0-1,3 0-1,-2-3 0,1 0 2,-3 0-1,1-2 1,-1 2-2,0-4 1,-1 6 1,5-4-1,-5 4 1,1 1 0,4-2 0,-3 2 0,1-3-2,-1 3 3,2 1-1,-4-3-2,2 0 2,3 3-1,-1-6-1,5 4 2,-3 2-1,3-3 1,0 6-1,1 3 1,3-4 1,-1 6-2,2-7 2,-3-2 0,-1-4-2,2 2 0,-3-5 0,-2 1-1,4-1 0,-3-5 2,1 0-2,0 0 1,-3-1 0,6 1 0,-4-3 0,1 4 1,3-6-1,-5 0 0,3 1-1,1-2 1,-2-3 0,0 4-1,-1-1 1,2-4-1,-6-2 0,0 1 0,0-3 2,1 2-1,-3 1 1,4-3 0,-1 0-1,1 0 1,-1 0-2,-1 0 0,1-3 1,1-2-1,1-1 1,1-2-1,2-2 6,-1-2-6,-2-7 3,8 0-2,-5-4-1,4 0 2,-1-2-1,-1 1 0,-6 0-1,1-4 1,-3 2-1,3-2 1,-4 0-1,2 2 0,0-2 0,1-3 0,1-1 0,2 3 0,-3-1 0,1-1 1,-3 5-1,0 0-1,1-2 1,-1 7 1,1-2-1,-5-3 0,1 4 0,2-4 0,-1 2 0,1-3 0,-2 0-3,-1-1 6,3-1-2,1 0-1,-5 2 0,3 1-2,1-2 0,-3 2 2,2-1 0,0-2 1,-2 0-1,3 0 0,-4-3 0,1 1 1,3 2-1,-5-1 0,3 3 0,-4-3 0,4 2 0,1-4-1,5-4 1,-3-3 0,5-5 0,-5 3 0,3-2 0,-1 4-1,-2 2 0,1 8 2,-3-2-1,1 7 1,0-2-1,2 0 0,-1-2 0,1-4 0,1 0-1,0-4 2,4-2-1,-1 5 0,-5 1 0,1-3 0,-1 9 1,1-6-1,-1 3 0,-3 3 0,4 4 0,-3 2 0,3-1 0,-3 6 0,2-5-1,3 0 1,-3-3-2,2 4 2,3-3 0,0-1 0,-2 5 0,-5-1-1,0 2 1,-1 1 1,-2 3-1,0 1 0,-1 3 0,3-3 0,-4 4 0,5-4-1,1 0 1,-1-1-1,0-1 1,0 2-1,0 1 1,-1 1 1,0-1-1,-1 4-1,2 0 0,3-5 1,-1 1-1,-1 1 2,-4-1-1,1 6 0,0-1 0,-3 0 0,3 0 0,0-5 0,3 4 0,1-1 0,3-4-1,1 3 1,4 2 0,-4-4 0,1 6 0,-2-1 0,-1 3 0,-4 2-1,5 1 1,-3 0-2,1 0 2,1 0-2,-1 0 2,0 1 0,3 8 0,0-1 0,2-2 0,1 1 0,2 0 0,0-3 0,-1 4 0,1-1-1,-1 4 1,2 1 0,2 0 0,2 4-2,-1 2 2,1 0-1,-4-1 1,-1 2-1,-3 1 1,0-2 0,1 0-1,-5 2 1,1 0 0,-1 2-1,0 5 1,1-6 0,2 4 3,-2 1-3,4 0-4,-2 3 4,-1 0 0,4-3 1,-3 3 0,-2 3-1,6 1 0,0 4 2,0-2 0,2-1-1,1 5 0,-2-6-1,-4 4 0,2 3 0,-5-2 1,1 0-2,-1 2 2,1-4-1,2 0 3,-4 6-2,1-2 2,-1 6 1,-3-2-3,1 0-1,-6-3 2,6-1-2,-2 2 2,-3 0-1,4-1 0,-1-3-1,5-1 1,-1-1 0,3 1 0,-3-1 1,1 2-2,2-1 3,0 1 0,0-3-2,-3 3 3,1-2-1,-1 5-2,-1-2 2,-1 2 0,-2-5-2,1-4 0,1-10 0,-5-8 1,2-6-2,-6-8 0,-2 0-1,-2 0-22,0-5-49,-6-20-125,-19-19-1005</inkml:trace>
  <inkml:trace contextRef="#ctx0" brushRef="#br0" timeOffset="151474.07">18405 13014 271,'0'0'116,"0"0"-107,0 0-8,0 0 5,0 0-3,0 0-1,0 0-1,80-56 3,-78 52 6,4 1 19,-4 2 22,0-1-8,0 2-12,-2-2-4,0 0-11,2-1-9,-2-1-6,2 3-1,3-5 1,-1-1 1,3 2-2,-3-1 1,1 2-1,2-3 5,-5 6 24,0-2 13,1 2 11,-3 1 12,0 0-9,0 0 7,0 0 7,0 0-17,0 0-15,0 0 1,0 0-9,0 0-11,3 0-7,5 0-2,2 1 14,-1 11-6,5 4 3,-1-4-4,-1 7-6,-1-4 1,-1 2-3,0 3 1,-1-2-1,1-1-1,0 4 0,-1-3 0,-1 1 1,3 4-2,3 3 3,1 3-2,3 0-2,-2 3 1,4-1 1,-2 3-2,-1 0 1,2-4-1,-1 2 1,-1-6-4,1-3 0,-3-2 1,4-1 0,-2-3 1,1 0-3,-1-1 3,4-2-2,-3 0 1,-3 2-1,3 0 2,-3 0-1,2 0-4,-2 1 3,3-4-1,-2 4 3,1 1 5,1 0-6,0-1-4,-2 0 7,1-1-6,-1-6 1,-1 0-2,3-3 1,3 0 1,-2-2 0,4 2 0,-1-1 0,1 1 0,-4-7 0,0 3 0,-4-3 1,-1 0-1,1 0 1,-1 0 1,-1 0-1,3 0 0,-6-3-1,3-4 0,1 3 0,-1-5 0,3 0-1,3-5 1,-3-2 0,4-4-1,3-5 0,-1-2 2,3-4-1,0-3-1,-1 1-1,-3-2 1,3 5 0,-7-2-1,1 0-1,0 0 1,-3-8 0,1 0 0,2-8 0,-3-5-1,4 2 0,-2-4 1,-2 5 0,4 4 1,-5 6 0,1 2-1,-1 0 0,1-1 0,-2 4 0,3-6 0,-2 4 0,-1-4 0,0-2 0,-2 2 1,2-1-1,-1-2 0,-1-3 1,2 6-1,-1-3 0,0 1 1,-2 5-1,-1 0 1,-3 2-1,1-3 0,-1-2 1,2-2 0,-2-3-1,2-2 0,2-4-1,1-3 1,0-10 0,3-1 0,-1 8 1,-3 3-1,2 9 0,-1 7 0,1-2 0,-5 4 0,5 0 0,0 4 0,-3-2 0,4-1 0,0 0 0,3-3 0,-1 4 0,3-6 0,0 1 0,0 4 0,-2-3 0,2 8 0,-6 1 1,5 0-1,-4 0-1,3 4 1,-3-3 0,0 3 0,3 2 0,2-1 1,-3 2-2,1 3 2,-2 0-2,-2 4 1,2 3 0,-3 1 0,1 5 0,-2-1 0,-3 2 0,-1 2-1,3-3 1,0 0-1,4 0 1,1-5 0,-1 3 1,1 1-1,1 0 0,-1-1-1,-1 2 1,-1 2 0,-1 0 0,-3 3 0,4-3 0,-3 4-3,-1-1 3,2 0 3,-4 2-3,1-3 0,-1 3 0,0-1 0,2 1 0,3 0-1,0 0 0,7 0 1,-1 0 0,4 0-2,-1 0 2,-6 0 3,3 0-3,-6 0-2,1 0 1,-6 8 1,5 5-1,1-2 1,-3 4 0,1 0 0,-3 2 0,2-3 0,0 3 0,2-2 0,-3 4 0,1-1-2,1 3 2,-1-1 0,0 1 0,-3 1 0,0 0 2,2 0-2,1 1-2,0-1 2,-1-2 2,-1 0-2,2 1 0,-2 2 0,1 3 0,2 3-1,-4 0 1,3 0 1,-2-3-1,4 1 0,0-1 0,1 2 0,-2-2 0,-1 2 0,3 1 0,-3-1 0,-1 0 1,4 2-1,-5-2 0,3 2 0,-1 4 1,-2 4-1,2-2 0,-2 2 1,-1-4-1,4 3 1,-2 1 0,3-2-1,1-1 1,1 0 0,1-3 2,-4 3-2,3-1 1,4 1 1,-5 3-2,2 1 1,1-1-2,4 3 0,-4-4 3,-2 1-3,1 0 1,-3-1-1,2 2 2,-2-1-2,1 1 1,-1-3-1,-3-3 2,3 4-1,-2 0 4,0-4-3,3 1-1,-3 0 2,5 0-2,-1 5 3,0-4-3,1 2 1,-2 0-1,2 0 1,-1-2 0,1 2 0,0 1-1,3 0 0,-1-1 1,0-5-1,1 3 2,3 0-1,-1 1-1,0-3 1,1-3-2,-5-1 2,6-5 0,-5 4-1,-1 0-1,3-2 2,-1-4-1,2-5 0,0-2 2,-2-5 0,4 2-2,-2-3 2,3 0 0,-4-3-2,-1-2 2,-5 1-1,0-4-1,0 3 1,-1-1-1,0-2 0,-2-1-1,-2 0 1,-2 0-1,-3 0-2,-2-8-26,0-12-38,0-11-56,-7-15-314</inkml:trace>
  <inkml:trace contextRef="#ctx0" brushRef="#br0" timeOffset="152755.87">21224 12262 313,'0'0'119,"0"0"-83,0 0 4,0 0-3,0 0-17,0 0-15,8 5-3,-7-2-1,2-3 1,2 0-1,1 0 0,-1 0 3,2 0 18,1 0 14,-2 0 3,7 0-2,-3 0-8,3 0 7,1 0 12,1 0-1,4 0 8,-2-4 4,3 2-4,3 0-11,2 2-1,-2 0-4,4 0-19,0 0-2,2 0 2,2 0 7,-4 0-13,2 0 2,0 0-6,0 0-1,0-2-1,-2 0 3,-4 0-6,-4 2 1,1 0-2,1 0 1,2 0 0,0 0 0,2 0 1,0-4 0,1 2 2,3-1 0,-2-4-3,1 5-1,0-4-2,0 4 1,-3-2-2,2-1 2,0 0-1,2 1 1,0-4-1,2 2 1,-2-1 0,2 2 1,-5 3 0,2-2-1,-2 1-2,3 2 1,0-2 2,2 2-4,2-3 4,2 4-3,0-2 2,0-2 0,1 2 0,0-3 1,2 1 0,-2 3 0,-3-3 0,3 1-2,-3 0 3,2 1 1,1 0 4,0-1-2,-2 1-2,-5 0 5,-2 1-3,-6-1 0,0-1-1,-7-1-2,-4 2 3,-3 0-5,-5 1-1,-2 1-2,0-2 0,0-9-4,0 2-37,-23-5-60,-13 0-177,-5-3-394</inkml:trace>
  <inkml:trace contextRef="#ctx0" brushRef="#br0" timeOffset="156245.24">12730 12693 173,'0'0'145,"0"0"-132,0 0 3,0 0 37,0 0-19,0 0 2,0-16-1,0 16-19,0 0-6,0 0 11,0 0 12,0 0 3,0 0 7,0 0-7,0-2-10,0-2-15,0 1 0,0-2 10,0 1-4,0 4 2,0 0 0,0-2-10,0 2 14,0 0 4,0-2-5,0 2-11,0 0 0,0 0-2,0 0-5,0 0-1,0 0 3,0 0-5,0-1-1,0 1 3,0 0 2,0 0-1,0 0 1,0 0-3,0 0-1,0 0-1,0 0 0,0 0 0,0 0-3,0 5-32,0-1-71,0 1-79,0-5-170</inkml:trace>
  <inkml:trace contextRef="#ctx0" brushRef="#br0" timeOffset="158140.88">22957 11825 94,'0'0'12,"0"0"-11,0 0-1,0 0 0,0 0 0,0 0-1,0 0-51</inkml:trace>
  <inkml:trace contextRef="#ctx0" brushRef="#br0" timeOffset="160149.52">15935 9617 636,'0'0'48,"0"0"-15,0 0 92,0 0-66,0 0-18,0 0 38,36 46-9,2-82-9,4-10-28,7-8 1,0-13-6,2-7 2,-1-7-3,-10-6-11,-13 9-4,-14 11-5,-13 16 0,0 14 7,-18 13 3,-17 12-11,-6 12-6,-5 0 1,-2 20-2,11 14-3,5 6 1,12-3 2,14-3-1,6-3-4,0 0 1,24 1 4,18-5 1,12 2 1,11-5-1,-1-5-4,-6 0 3,-13 1 0,-16-3-1,-14-2-2,-10 1-7,-5 1 7,-2 4 4,-27 4 0,-5 1 2,-1-1-2,6-2-12,8-5-53,7-6-50,13-9-77,1-3-105,13-12-105</inkml:trace>
  <inkml:trace contextRef="#ctx0" brushRef="#br0" timeOffset="160719.9">16640 9124 869,'0'0'69,"0"0"30,0 0 12,0 0-91,0 0-14,0 0 7,-35 102 2,35-58-8,0-4-3,0-4-1,17-4 0,8-6-1,4-5-1,1-10 4,6-8-2,-2-3 0,1-4 1,-2-22 0,-6-9-4,-4-5 0,-11-1 0,-6-3 0,-6 3 1,0 9 1,0 12 0,0 12 7,-2 8 21,-2 0-22,1 18-8,-2 19 0,5 9 1,0-2-1,0-5 1,14-4-1,8-12 0,0-4 0,3-12 1,0-7 1,4 0 0,-2-19 1,-2-13-2,-2-9-1,-5-2 0,-3 2-2,-5 7 2,-6 10 1,-4 11 1,0 10 3,0 3 13,0 0-18,0 25-1,0 8 1,0 4 0,0-5 0,13-3-1,12-7 1,4-8-1,4-7-2,1-7 2,-3 0-7,-5 0-46,-10-14-66,-16-3-114,0-1-265</inkml:trace>
  <inkml:trace contextRef="#ctx0" brushRef="#br0" timeOffset="160857.82">16819 8833 625,'0'0'181,"0"0"-177,0 0 56,0 0-2,0 0-58,0 0-74,57-19-201</inkml:trace>
  <inkml:trace contextRef="#ctx0" brushRef="#br0" timeOffset="161335.45">17598 8775 715,'0'0'156,"0"0"-10,0 0 37,0 0-84,0 0-64,0 0-31,-9 70-1,9 12 18,0 6 2,0 3 1,3-11-13,4-12 4,10-15-11,1-14-1,4-11 0,5-12-2,2-9 3,4-7 0,-1 0 1,1-19-5,-8-1-35,-15-4-25,-10 0-101,-8 0-200,-34-1-193</inkml:trace>
  <inkml:trace contextRef="#ctx0" brushRef="#br0" timeOffset="161488.52">17455 9180 871,'0'0'39,"0"0"23,141-93 61,-79 56-88,1 2-16,-14 5-19,-11 9-5,-20 6-152,-16 3-186</inkml:trace>
  <inkml:trace contextRef="#ctx0" brushRef="#br0" timeOffset="161717.84">18163 8770 1121,'0'0'67,"0"0"-58,141 29 106,-93 11-78,-11 7-16,-10 6-9,-15 1-3,-12 1-7,0-4-2,-18 0-1,-16-3-55,-1-6-78,-8-6-149,1-12-148</inkml:trace>
  <inkml:trace contextRef="#ctx0" brushRef="#br0" timeOffset="162100.96">17235 8779 656,'0'0'187,"0"0"-29,0 0-11,0 0-64,0 0-52,0 0-21,-71 148 11,50-58 20,11 7-9,5-8-3,5-8-3,0-14-6,27-12-13,4-13-3,5-9-1,-5-8-3,-4-8-10,-6-5-53,-7-4-95,-9-8-264</inkml:trace>
  <inkml:trace contextRef="#ctx0" brushRef="#br0" timeOffset="163775.96">12724 12647 657,'0'0'70,"0"0"-67,0 0-2,0 0 21,0 0 26,0 0-5,0 0 1,91 120 4,-91-98 9,0-2 1,0-1-18,-15-8 9,-7 0 3,-3-10 1,-4-1-6,0 0-5,2-12-5,11-4-11,7-2-1,9 0-1,0-4-16,20-2-3,6 4-5,-3 4-1,-5 8-1,-3 6-15,-3 2-58,-6 2-125,-6 20-162,-3 6-245</inkml:trace>
  <inkml:trace contextRef="#ctx0" brushRef="#br0" timeOffset="164340.87">11711 13225 694,'0'0'133,"0"0"-50,0 0 92,0 0-114,0 0-27,0 0-9,-33 98 0,33-44-8,0-8-6,4-2-6,20-6 0,3-12-3,5-8 2,1-10 2,2-8-2,1 0 3,-2-18-3,0-16 2,-8-6-4,-6-7-2,-14-4 7,-6 0-4,0 3 9,-23 6 3,-11 10 13,-7 14-16,2 8-9,-1 10-3,1 0 0,6 5-11,8 8-63,16-1-118,9-10-383</inkml:trace>
  <inkml:trace contextRef="#ctx0" brushRef="#br0" timeOffset="165228.74">14665 12596 366,'0'0'140,"0"0"-65,0 0 4,0 0 3,0 0-29,0 0-11,13-9-4,-13 9-3,0 12 36,-4 4 14,-13 3-36,-2-2-16,3-5-5,1-7-4,5-2-4,2-3 6,1 0 10,3 0-17,0-3-5,4-6-3,0-1-7,0 3 0,0 2-4,6-1 0,7 6 1,-3 0-1,-5 0-1,1 0 1,-6 0 0,0 10 1,0 6 1,-23 2 4,-4 2 2,2-6 2,2-8 3,9-4 2,5-2 11,7-2 18,2-18-18,0-7-17,16 0-5,10-1-4,1 2 1,-2 8-1,-13 8 0,2 10-4,-9 0-50,-4 7-59,-1 23-110,-10 7-196</inkml:trace>
  <inkml:trace contextRef="#ctx0" brushRef="#br0" timeOffset="165640.54">13674 13298 470,'0'0'236,"0"0"-132,0 0 87,0 0-45,0 0-73,0 0-43,-10-14-16,10 37-7,0 3 15,9 4-2,-5 2-13,1 0-1,-1-2-6,-2-2 0,-2-2-1,0-6-56,2-5-95,-2-6-159,0-7-129</inkml:trace>
  <inkml:trace contextRef="#ctx0" brushRef="#br0" timeOffset="165835.27">13782 13210 993,'0'0'94,"0"0"-94,0 0 4,0 0 20,0 0-4,45 131-5,-39-95-12,-2 0-1,-1 1-2,-1-6-51,-2-4-144,0-1-50,-11-9-146</inkml:trace>
  <inkml:trace contextRef="#ctx0" brushRef="#br0" timeOffset="166157">13542 13421 723,'0'0'55,"0"0"-49,0 0 53,110-137-24,-49 95-11,0 5 0,-1 6-3,-7 7-4,-18 7-14,-8 8-1,-14 6 1,-3 3 12,-7 0 30,0 0-4,-3 3-1,2 20 18,1 9 8,1 7-10,5 9-30,-2 7 1,2 1-11,1 0-4,-2-1-6,-3-4-3,1-1-2,-4-3-1,0-1 0,-2-2-41,0-4-69,0-8-144,0-16-114</inkml:trace>
  <inkml:trace contextRef="#ctx0" brushRef="#br0" timeOffset="166448.84">14184 13443 878,'0'0'120,"0"0"-93,0 0 82,0 0-59,116-48-29,-110 86-7,-6 8 2,0 6 10,-25 2-9,-4-6 4,3-6-2,3-8-5,10-11 8,7-11-2,6-4-5,0-8-5,21 0 1,29-8 19,16-18 10,10-8-22,0 0-5,-10 1-12,-12 5 1,-16 12-2,-16 4-5,-13 5-51,-4 0-116,-5-3-336</inkml:trace>
  <inkml:trace contextRef="#ctx0" brushRef="#br0" timeOffset="167231.5">16214 12494 628,'0'0'104,"0"0"-11,0 0 52,0 0-48,0 0-43,0 0-19,-7-9-16,7 9-1,0 0 1,-2 0-6,-3 0-6,1 0 1,-4 0-6,3 0 2,0 0 8,-2-6 16,7-1-12,0-3 4,0-4 4,0 0-16,2 1-1,8 4 4,1 7 0,2 2-3,-1 4-7,3 21 1,1 3-1,-7-3 0,-3-1-1,-4-5 1,-2-7-2,0-4-1,0-4-40,0-2-59,2-2-184,-2 0-169</inkml:trace>
  <inkml:trace contextRef="#ctx0" brushRef="#br0" timeOffset="167484.91">16446 12900 775,'0'0'355,"0"0"-341,0 0 0,0 0 60,0 0-36,0 0 6,16 124-20,-13-84-9,7 2-7,-6-6-5,0-4-2,-2-3-1,4-10-2,0-9-40,5-8-68,1-2-56,1-8-46,-3-25-69</inkml:trace>
  <inkml:trace contextRef="#ctx0" brushRef="#br0" timeOffset="167681.53">16582 12918 406,'0'0'238,"0"0"-135,0 0 49,0 0-57,0 0-65,0 0 42,27 44 9,-16-12-25,-6-2-27,1 1-8,3-2-17,-5 0-2,1-4 1,-3-4-3,0-4-38,-2-4-69,2-6-81,-2-3-32,0-4-98</inkml:trace>
  <inkml:trace contextRef="#ctx0" brushRef="#br0" timeOffset="167875.88">16383 12909 792,'0'0'135,"0"0"-115,0 0 64,0 0 20,150-120-40,-88 89-15,-4-1-14,-8 9-22,-17 7-11,-16 6-2,-12 4-7,-5 3-97,0 3-181,-18-5-346</inkml:trace>
  <inkml:trace contextRef="#ctx0" brushRef="#br0" timeOffset="175291.81">14163 13389 949,'0'0'135,"0"0"-121,0 0 1,0 0 19,0 0-5,-149 116-10,115-82 1,12-9-6,13-6-6,7-5 0,2-7-6,7-7-2,24 0 0,14-19 9,3-12-2,2-6-5,-3 3 1,-6 8 3,-9 8 3,-14 9 1,-11 9-7,-7 0 3,0 13-1,-27 25 9,-16 15 12,-5 5-7,0-9-8,11-4-4,12-5-1,10-16-4,9-8-1,6-8-1,6-8 0,25-8 0,13-25 4,3-4-4,4-4 3,-4 5 2,-9 13-3,-10 5-2,-11 9 1,-13 9-1,-4 0 0,0 6 3,-29 23-1,-8 10 1,-2 4-2,6-8 2,9-6-2,14-7-1,8-12 0,2-6 0,4-4-1,25 0 1,9-10 0,4-10 0,-2 4 1,-6 4 0,-9 5 2,-16 7-3,-7 0-1,-2 0-1,0 7 2,-5 9 0,-9-1 11,3-2-5,5-3-1,4-4-4,2-6-1,0 0-15,25-12-151,21-29-454</inkml:trace>
  <inkml:trace contextRef="#ctx0" brushRef="#br0" timeOffset="177144.91">16176 13133 381,'0'0'263,"0"0"-170,0 0-45,0 0 20,0 0-29,0 0-16,16-5 10,-14 13 5,-2 1 6,0-2-14,0-3-14,0-1 1,0 0 2,0-3 3,-4 4-3,-6-4 0,3 0-5,1 0 8,4-7 0,2-4-8,0-7-8,0-2-1,4 0-3,11 0 0,4 2 2,-1 2 0,-1 2 3,-1 1 4,-1 6-1,-1 1-3,-3 6 2,-1 0-6,0 0 3,-1 10-1,3 6-2,-6 5 2,-4 11-1,-2 6-1,0 1 3,0 9 0,-20-1 3,-7-1 1,-2 0-3,0-4-2,3-8-3,4-8 0,3-10 3,9-8-5,5-6 1,3-2 1,2 0 2,0 0-1,0 0 1,0-14-3,19-2-1,8-3 2,11 5 3,7-7 5,2-4 3,0 1 3,-5 2 2,-11 3-4,-13 6-6,-9 9-5,-5 3-2,-4 1 0,0 0-1,0 0-24,0 5-50,-11 15-148,-2 1-260</inkml:trace>
  <inkml:trace contextRef="#ctx0" brushRef="#br0" timeOffset="190694.97">12670 12876 417,'0'0'69,"0"0"-62,0 0 19,0 0 29,0 0-18,0 0-21,0 0-9,-7 0 8,7 0 39,0 0 8,0 0 2,0 0-14,0 0 2,0 0-10,0 0-7,0 0-3,0 0-6,0 0 1,0 0 6,0 0 7,0 0-10,0 0-4,0 0-3,0 0-2,0 0-5,0 0 0,0-4-2,0-9-4,0 1-2,0 0-3,7 0-1,-3 0 4,5 0-3,-5 2 0,6 2-1,-7 0 0,2 0-1,-3 1 3,1-4-1,1-1 0,3 0 1,-2-2-2,1 0-3,2-1-1,-3 6 4,3-1-1,-2 0-1,-2 0 0,1 0 3,-3 1-4,2 0 2,0-1-1,2 0 3,0 0-3,1 2 4,-5-3-6,2 2 1,3-1 2,-2 0-1,1-3-1,1 2 1,-1 1-1,4-2 0,-4-2 0,1-1-1,-4 3 2,0 3 0,2-1-1,0 2 3,-1-4-1,3-2-3,-1-1 1,-4 3 0,3 0-1,-2-2 2,5 2-1,-1-2-1,-1 0 0,1-2 1,0 0-1,-2-2 0,1 1 0,1 3 0,-3-1 1,3 5-1,-2 0 0,-3 0 2,0 0-1,0-1-1,0 2 0,2-6 1,1 3-1,0-2 0,2 2-1,1 1 1,1-2 0,-5 1 0,4 2 1,-2 0-1,-1 0 1,-2 0 0,4-2-2,-2 0 2,2-2-1,0 0 0,1 2 0,-2-4 0,0 2 1,-1 2-1,3-2 0,-2 4 0,1-2 1,-2 0-1,-1-2 0,1 2 0,1 0 0,1-1 0,0 8 0,0-9 0,-1 4 0,1 0 0,-1-7 1,-1 5-1,-1 3 1,1-4-1,-3 5 0,1-1 0,5-7 0,-1-1 0,0 1 0,-1-2 1,1 6 0,-2-1-1,4-4 0,-1 1 0,-3 5 1,1 0-1,2 3 0,-4 1 0,2-4 0,1 2 1,-1 3-1,4-3 0,-1 1 0,-3-2 0,0 0 1,4 2-1,-3-2 0,-1 4 0,-2 0 1,1 4-1,-3 0 0,1 0 0,1 0 0,1-4 0,3 2 0,-2-1 0,2 1 0,-1 0 0,-5 1 0,6-3 0,-3 3 1,2 1-2,-3-2 1,1 1 0,-1 3 0,0-2 0,3-2 0,-5 2 1,3-2-1,0 1 0,-1-1 0,0 4 0,1-3 0,-3-1 0,-2 1 0,3 2-1,-3 1 1,3 0 1,-1-3-1,2 3 0,0 0 0,2-1 0,1 1 0,-1-4 0,4 2-1,-4-1 1,-1 2 0,1 1-1,1 0 0,-2 0 1,-1 0 0,3 0 0,-1 0 0,4 0 0,-2-3 0,3 3 0,-2-1 0,-2 1 0,0-3 0,-3 3 1,0 0-1,1 0-1,-1 0 1,0 0 0,4 0 0,-2 0-1,1 0 2,0 0-1,0 0 0,-2 0 0,0 0-1,2 0 1,0 0 0,-2 0 0,-1 0 0,0 0 0,1 0 0,-2 0 0,0 0 0,1 0 0,2 3 0,-2 1-1,-1 2 1,5-1 0,-2-1 0,2 0 0,-2 1 0,1-4 0,-2 6 0,0-5 0,3 2 0,-4 2 0,3-4 0,-3-1 0,0 3 0,-2-2 0,4 1 0,-5 1 0,4 0-1,-1 0 1,1 0 0,0-3 1,1 2-1,-1 3 0,-1 2 0,3-1 0,-3 2 0,2-4 0,-1 2 0,2-1 0,0 1 0,-3 0 0,0-2 0,1 4 0,-3-4 0,3 2 0,-1-2 1,-1 1-1,0-3 0,0 3 0,-1-4 1,-2 1-1,2 2 1,0-3-1,3 6 0,-1-4 0,1 0-2,-2-1 5,1 3-2,-2-5-1,0 1 0,0 0-1,-2 0 2,3 5 0,-2-2 1,4 2-1,-3-2 0,0-1-1,4 4 0,-2-4 0,0 4 0,1 2 0,1 2 1,-4-2-3,3 1 2,0 0 0,-1-5 0,0 2 0,2-1 2,-1 0-2,-1 2 0,2-5-2,-4 1 2,1 2 0,3-1 1,-2-1-1,2 3 0,-2-1 4,2-3-4,-2 0-2,1 0 2,-1 0 0,2 0 2,2 2-1,-4-1-1,0 3 0,3-1-1,-3-4 1,-2 4 1,3-3-1,-4 2 0,3-2 0,0 2 0,-1-5 1,-1 5-1,2 1 0,-1-3-1,0 2 1,2 0 0,2 0 2,-2 2-2,-1-2 0,-2 0 0,2-3 0,-2 3 0,3-1 0,-3-1-1,-1 1 1,-1 2 0,6-2 2,-1-2-1,-3 3-1,4-1 0,-4 1 0,3-3-1,-5 3 1,2-3 0,0 2 0,-2-1-2,5 1 2,0-2 4,-4 1-4,4 4-1,0-2-1,-3 2 4,4 0-2,-4 1 1,6-2-1,-2 1 0,-1 1-1,-1-4 1,-2 3 0,0-1 1,1-2-1,4 4-3,-4-4 3,2 2 3,2 1-3,-3 0 1,0-2-1,2-1 0,-2 2 0,-2-4 0,0 1 0,3 4 0,-4 1 0,4-1 0,0 2 0,0-5 0,1 6 1,-1 1-1,3 0 0,-2-2 0,2 0 0,-1 0 1,-3-1-1,2 0 0,-1-3-2,0-1 4,1 4-3,1-1 1,-7-2 0,4 0 0,1 3 0,-3-4 0,5 3 0,-2-1 0,-1-2-1,0 4 1,0-2 0,1 1 1,2 1 0,-2-1-1,-1-3-1,2 2 0,-1 0 2,3 1-1,0 0 0,0 2 1,-3 3-3,1-3 3,2-3-1,-5 2 0,4-2 0,-2 2 0,-1-1 0,2 0 0,0-5 1,-2 1-2,0 3 2,-1-4-1,-2 1 0,4 3 0,-3-4 0,0 4 0,3-2 0,-2 3 0,1 1 1,0-4-1,-1 2-1,1 3 1,-2-3 0,4 1 1,0 4 0,-2-5-1,0 3 0,2-1 0,1 2 0,-2-2 0,2 3-1,-3-3 1,3 1 1,-3 2-1,5-2 1,-2 0-2,0 2 2,-1-3-1,-1-4 0,-1 5 0,1-4 0,2 0 0,-3 2 0,2-2 1,-1 2-1,1-2 0,2 2 1,-2 0-1,-2 0 0,3 3-1,-3-2 1,2-2 0,-2-2 1,0 0-1,-2-1 0,3-3 0,-3 3 0,0 3 0,2-3 0,-2 1 0,6 0 1,-6 2-1,2 2 0,3 0-1,-2-1 1,1-1 0,1 3 0,-3-5 1,1 5-1,-1 1 0,2-5 0,0 2 0,0 1 0,0 0 0,-1 1 0,2 2 1,-3 0-1,-1 3 0,3-1 1,1-2-1,1 1-1,2-1 1,-3-2 0,-1 1 1,-4-2-1,5 3 0,0-1 1,0-2-2,1 3 2,-3 0-1,3-2 0,4 5 0,-3-6 0,-1 5 1,2 1-1,-2 0 0,1 4 0,1-3 0,-4 0 0,1 0 0,-2-6 1,4 0-1,-3 2 0,3 2 0,-1 0 1,4-1 2,-3 4-2,1-3 1,2-2-1,-1 4 0,2-4 0,-1 2 2,-4 0-2,4 2 1,-3 0-1,2-2 2,-3-2-1,2-2-1,-2-4 0,-1 3-1,-3-4 3,4-1-2,0 4-1,-1 1 0,1-4 1,0 3 0,0 1-1,1-4 0,1 3 0,1 1 1,-3 1-1,0-1 0,2-1 2,-3-1-2,1 3 1,4-4 1,-3 2-1,2-1 0,0 0 0,-2 1 0,2-3 2,-2 0-3,0 1 1,2-3-1,-2 4 1,-2-3 0,1 0-1,-1-2 0,-2 2 2,0-2-2,-2-2 0,2 0 1,0 0-1,-1 4 0,1 0 1,4-4-1,-1 1 0,1 2 2,-1-1-1,-2 0-1,0-2 0,1 0 1,-1 0 0,4 0 0,-1 0-1,-3 0 1,1 0-1,2 0 0,0 0 0,2 0 1,-2 0-1,0 0 3,-1 0-4,2 0 3,-1 0-1,-1-2-1,0-3 1,3 4-1,-5-3 0,1 1 0,-3 2-2,3-3 2,-1 0 1,1-2 1,2 0 0,0 0-2,2 0 0,-2 1-4,3-2 8,-4 1-7,1-2 6,0 2-5,-2-1 5,2 0-6,-1-3 5,2 2-2,-1-3 3,-5 3-2,2 3 0,-2-2 0,6 2-1,-3-4 0,-1-3 1,1 3-1,0-2 0,2 1 1,-5 4-4,2-8 4,-2 6-1,4-2 0,-3 0 0,-1 3 0,2-5 1,-1 1-1,-1 2 1,1-3-1,-1 1 0,1-1 0,-1 0 0,1 1 1,1-1-1,-2-2 0,2 1-1,-4 1 2,2 0-2,-2 3 2,0-3-1,3 5 0,-5-1 0,4-2 0,0 1 0,-2-5 0,3 0 0,0-4 0,-3 3 0,0-4 0,1 1 0,-3 0 0,4 1 0,-4 0 0,4 5 1,1-2-2,-2 0 2,1 0-1,-2 0 0,-2 2 0,4 0-1,-4-3 1,2 0 0,3 1 0,-5-3 1,4 5-1,-3-1 1,3 0-1,3 0 0,-3-1 0,-2 0 0,3 2 0,-3-1-1,2 1 1,1-2 0,-3 0 0,1 3 1,-1-4-1,2 1 0,1-2 0,-4 0 0,4 0 0,-1 2 0,1 4 0,0-4-1,-1 4 1,-1-2 0,3 0 1,-4 2-1,2-5 0,1 3 0,2-5 0,0-1 0,-3 2 0,0 0 0,1 2-1,1 0 2,-1 0-1,2 0 0,-1-1 0,-1 1 0,1 1 0,-1 0 0,2-1-1,-5 0 0,5 2 0,-1-2 1,0 2 3,0 2-3,-4 5 0,0 0 0,-2 1 1,0 2 0,0 2 5,0 0-6,0 0 0,0 0-2,0-1-10,0-1-32,0 2-68,-18 0-156,-24 0-508</inkml:trace>
  <inkml:trace contextRef="#ctx0" brushRef="#br0" timeOffset="191866.02">12760 12758 252,'0'0'187,"0"0"-81,0 0 23,0 0-27,0 0-17,0 0 1,0 0-13,-5-17-28,5 17-13,0-2-6,0 2-5,0 0-5,0 0-4,0 0 1,0 0-4,0 4-4,0 4 3,0 4-1,0-2 6,-12 4 1,-3 0-1,-1-6 1,1 1 2,-2-8 0,7 1 0,-2-2-1,1 0 3,3 0-1,3-7-3,3-6-7,0 5 0,2-4-1,0-2-4,9 0 1,18 0-3,4 1 0,0 4 0,-4 6 1,-8 3-1,-9 0 0,-6 0-1,-4 0 1,0 5 0,0 11 1,-12 4 2,-15-3 0,4-5 1,-4-7 1,2-5 3,7 0 3,2 0 3,3 0-2,9-10-1,-3 3 0,7 2-4,0 1-5,0 0-2,9 4-15,32-4-92,19-10-243</inkml:trace>
  <inkml:trace contextRef="#ctx0" brushRef="#br0" timeOffset="192974.89">16250 12526 79,'0'0'546,"0"0"-479,0 0-50,0 0 7,0 0 3,0 0 25,0-4-17,0 4 0,2 0-2,-2 0 1,0 0-9,0 0 4,0 0 23,-4 3-9,-14-2-5,0 2-1,-2-3-17,1 0-2,7 0 17,0 0 3,8-3-25,1-7 1,3 2-5,0-6 2,0 0-2,19-2-8,3 2 2,-5 7-3,6 0 2,-6 5 1,-3 2 0,-3 0-1,-7 0-1,-4 0 0,0 10 1,0 1-1,-6 6 0,-17-2 6,2-3-3,2-3 4,7-6-2,2-3 4,3 0 14,3 0 4,2-19-8,2 2-8,0-5 3,8 1-6,11 3 1,1 2 2,-5 6-7,1 5-3,-9 0-2,-3 5-11,-2 0-66,-2 0-199,0 8-350</inkml:trace>
  <inkml:trace contextRef="#ctx0" brushRef="#br0" timeOffset="194384">12734 12759 298,'0'0'121,"0"0"-75,0 0 4,0 0-12,0 0 6,0 0 0,0 0 19,0 0 19,0 0 11,0 0-1,0 0-17,0 0-27,0-1-14,0-4-7,0 1-5,0-2-5,2-2-5,5-1-4,-1-2 0,2 1-3,-2 2 0,-1-2 4,-1 0 7,0 1 4,-2 2-9,0-3 2,2 4 8,-2 0-5,2 0-6,-2-2-1,1 2-2,-1 0-2,0-2-2,-1-1 1,4-3-1,0 7-1,-2-3 0,1 1-1,-2 2 2,3-6 2,-1 4-2,0-1 2,-2 1-2,3 2-2,0 0 0,-3 2 4,0-4-3,3 2 1,-3-4-3,0 2 3,-2 1-1,2-2 2,-1-1-2,7 2 1,-3-4-1,-1 3 3,0-6 1,-1 4-2,1 0-4,0 0 0,3 1 0,0-3 2,2-3-1,2-1-1,1 1 1,0-2-1,-1 2 1,3-6-1,-1 3 1,0-1-1,-1 6 0,-4 0-1,0 2 2,-6 2-2,2 6 1,-4 1-12,0 2-21,0 0-45,-4 0-122,-10 0-147,-2 12-58</inkml:trace>
  <inkml:trace contextRef="#ctx0" brushRef="#br0" timeOffset="194969.98">12895 12371 302,'0'0'245,"0"0"-143,0 0-25,0 0-17,0 0-4,0 0 4,-3-23-1,6 12 4,6-6-25,-2 2 7,-1 3-19,1-2-3,-1-1-1,2 3 0,-2-2-5,0 2-5,-1-2-4,1 2 8,2-2-6,-4 0 1,2 2-1,-1-2-4,-1 4 0,4 0-1,-4-2 3,0-1-1,3 1-1,-3 1-2,2-1 3,0 0-2,2-3 0,1 1-2,-5 2 3,6-2-4,-6 0 1,3 5-1,1-3 1,-4 1-1,6 1-2,-3-3 1,-4 4 1,7-3-1,-3 0 1,0 0-2,-1 2 2,3-2-1,0-2 2,2-4-2,2-2 2,1-2 0,3-2-1,1-1-2,-1 6 1,-7 1-1,-1 4 0,-3 5-3,-2 2-36,-2 6-70,-2 1-121,0 0-139</inkml:trace>
  <inkml:trace contextRef="#ctx0" brushRef="#br0" timeOffset="195531.98">13192 11798 352,'0'0'225,"0"0"-132,0 0-6,0 0 10,0 0-46,0 0-11,0-35-4,4 30-1,0 0-6,3-8-5,2 2-6,0-8-4,5 5 1,-4 2-1,1-4-1,-1 7 0,0-6 4,-1 4-5,1 2-4,-2-1 4,1 2 0,0 0-1,-1-1-3,1 0-2,0-3 2,1-1 2,-1 6-2,-1-5 2,1 6-4,1-2 2,-4 0-3,1 2 0,-1 0-1,1 1 1,0-2-2,2 2-1,2-4 2,2 1-2,-3-2 1,3 3 1,-2 2 0,-1-2 1,2 2-1,-1-2 2,1-1-3,-2 3 0,-1-2 0,1 1 1,-2 5-4,3-3 2,1 0-2,-3 2 0,-3-2 0,3 1-5,-2 3-66,2 0-91,-5 0-150,-4 0-101</inkml:trace>
  <inkml:trace contextRef="#ctx0" brushRef="#br0" timeOffset="196750.04">13503 11462 449,'0'0'144,"0"0"-74,0 0 4,0 0-34,0 0 9,0 0-13,0-4-6,4 2 10,2 2 10,0-2 2,-2 2-16,3-3-7,5 3 3,-2 0 0,6-1 1,2-1-10,-5 2-12,3 0-3,-3 0-1,1 0 2,-1 0-1,3 0 3,-3 0-1,1 0-3,-1 0 3,0 0-1,-4 0 0,2 0 1,-5 0-4,2 0-3,-4 0 2,3 0 0,-2 0-4,3 6 0,-1-2 3,-2-2 0,1 2 0,0-3-2,-1 5 2,2-1-3,-1-1 2,3 1 1,-2 2-3,2-2 3,-2 2-3,-1-1 2,1-2 0,-1 0 1,2-2-2,-2 4 2,-1 0 0,3-2-1,-1 3-1,-1-2 1,-1 2 1,2 2-3,-3-1-1,3-2 3,0 0 0,-1 0-2,1 0 1,-1-1-2,0 0 6,-2 2-5,0 1 2,1 1-1,1-3-1,1 2 2,-2-2-2,-1-2 3,0 2-3,1-2 0,-1 0 0,-2 1-1,2 2 1,2 2 0,-4-2 0,0 0 0,2 0-1,1 4 0,-1-6 4,3 8 0,0-8-2,-1 4 0,-3 3 3,1-9-2,2 5-1,-3 1 0,4-5 1,-5 4-1,2-3-1,1 4 0,-1-3 0,0 3-1,-1-2 0,4 0-1,-5-1 1,3 1 1,-1 3-1,-2-1 0,0 2 0,5-3 1,-3-2-1,-1 1 0,4 0 0,-6 0-1,4 2 4,-3-6-3,2 4 0,-1-1 0,1 2 0,1-2 0,0 2 0,-1 0 0,2-2 0,-1 3-2,-1-4 2,1 1 0,0-2 0,-3 1 0,-1-2 2,2-1-2,-1 2 0,3 4 0,1 1 0,1 3 0,2 1 0,-1-1 1,2 2-1,-1-3 0,0-2 0,-3 0 0,-2-6 2,-2 2-2,2-4 1,-4-1-1,0 0 0,2 0 0,-2 0-6,0 0-34,0 0-79,0 0-209,0-9-413</inkml:trace>
  <inkml:trace contextRef="#ctx0" brushRef="#br0" timeOffset="201193.94">14273 12041 318,'0'0'142,"0"0"-74,0 0-3,0 0-16,0 0-5,0 0-13,0 0-6,0 0 12,0 0 10,0 2-3,0 1-11,0 2 6,3 1 10,0 3-19,-1-2 2,5 0-10,-3 2-7,4-1-2,-4 0 10,2 2-11,-3-3 5,5 2-1,-3 0 0,2 1-1,-3 0-4,-2 2 4,1-2-1,-1-1 5,2 1-6,0-2-4,4 4-1,-4-5 3,3 3-3,-3-1-1,0-2-2,3 1 4,-2-4-5,-3 2 3,2 1 1,1-2-4,1 1-1,-1 2 3,1-1-5,2 2 5,-4-1-4,4-2-1,-1-2 1,-2 4-1,0-4 0,-1 3 2,-2 0-2,0-2 5,0 0-3,-1 3 1,5-4-2,-6 2 5,6-2-2,-3 1-2,0-2-1,1-1-1,-2 4 3,-2-2-2,2 0-2,0 3 3,0-4-2,3 2 2,-1 0-3,0 0 0,0 0 3,-1 1-2,2 1 1,0-2-2,-3 4 1,0-5 2,0 4-3,-2-4 1,2-2 1,-2 3-2,4-2 1,0-1 0,-4 0 1,0 0-2,2-1 1,-2 1 0,2 3-1,-2-3 1,0 1 0,0-1 0,2 1-1,2 1 1,-1 0 0,1 0 3,0 0-4,-2 0 2,-1 0-1,3-1 0,-1 1 0,-1-1-1,0 1 0,0-1 3,0 4-3,3-1 0,-3-2 1,0 1 0,0-2 0,0 3 0,0-3-1,1 4 2,0-1-1,-1-5-1,0 4 1,-1-3-1,2 2 1,0 2 0,-1-2-1,-2-1 0,4 2 1,-4-2 1,2 2-1,0-1-1,-2 0 1,3 0 0,-1 2-1,-2-3 1,0 2-1,2-1 1,1 2-1,-3-4 0,2 2 0,0 2 1,-2-4 1,2 1-2,3 0 0,-5 3-1,4-1 2,-4-2 1,2 3-1,0-3 0,-2 4-1,4-2 2,-4-2-2,5 2 1,-2-2 0,-3 1 0,2 1-1,1-2 0,-1-1 0,0 0 2,0 3-2,0-2 0,0 3 1,0-1 1,1 0-2,-1 3 0,2-1 1,1 5-1,-3-5 0,5 3 0,-4-1 3,3-5-2,-2 1-1,-2-1 0,3 3 1,-2-4-2,-1 4 2,0-3 1,2-1-2,-2 4 0,3-2 1,-1 5-1,-3-2 1,8 3-1,-5-6 3,0 4-3,1-4 1,-1 2-1,0-2 3,0 0-2,2 1 1,-4-2-2,2 1 0,3 0 0,-3 1 1,2 2 0,0-1-1,0 2 0,-1-1 1,1-2-1,-2 3 0,4-2 2,-5 0-2,5 0 0,-7-2 0,4 0 1,-1 1-1,-1-4 0,-1 2-1,3-1 1,-1 2 0,-2 2 1,3-4-2,-3 5 2,2 0-1,-2 0 1,5 0-1,-5 0-1,2 2 1,4-3 0,-4-2 0,-2-1 0,0 2 1,1 0 0,-1 0-2,0 4 2,0 0-1,3 1 0,-2-2 0,-1 2 0,0-2 0,1 1 0,2 0 1,-5 2-1,5-2-1,-1 1 1,-2-1 1,4-5-1,-4 4 0,2 1 0,0-2 0,3 0 1,-3 1-1,-2 2 0,3-3 2,0-1-2,0 2 1,1-3 0,0 2 2,-2 1-2,2-4 0,-2 1-1,0 0 1,1 3 0,-1-2-1,0 1 0,4 0 0,-4 1 0,-2-4 0,3 4 0,-1-2 2,-2-1-1,0 2-1,2 0 0,-1-5 1,0 2 0,1-1 0,-2-1-1,2-1 1,1 1-1,-3 1 0,1 1 0,5-2 0,-5 3 0,1-2 0,1 3 0,-1-2 1,0 0-1,1 0 0,1-1 0,-1 1 0,2-1 0,-3 1 0,0 0 0,-1-1 1,1 0-1,1-4 0,-3 4 0,3-1 1,-2 4-1,2-2 0,0-2 0,1 1-1,-2-1 1,2 4 0,0-3 0,1-1 1,-3 1-1,2 0 1,0-1-1,-1 1 0,0 0 0,2 2 0,-1-4 0,2 1 0,-2 4 0,-1-3 0,1-2 1,-2-1-1,4 1 1,-4 0-1,3 3 0,-1-1 0,1 0 0,4 0 0,-2-3 0,2 6 2,-2-2-2,0 0 0,-3-3-2,4 3 2,-3-3 2,-1 3-2,1-1 1,-1-4-2,1 6 0,0-4 1,2-2 2,-5 4-2,3-2-2,0-2 2,-1 1 0,1 2 2,2-3-2,-2 4 0,-1-4 0,1 1 0,0 2 2,0-1-2,1 0 0,-3-2 0,1 0 1,2 0-1,-4 0 0,4 0 1,-1 0-1,-1 0 1,2 0 2,-4 0-3,3 0 2,-1 0-2,1 0 2,2 0-2,-2 0 2,1 0 0,4-2-1,-3-3 1,-1 4-1,4-7-1,-1 2 3,-5 1-3,1 4 2,-3-1-2,-1 2-1,-1-2 1,1 0 0,-1 0-2,2 2 5,3-5-3,-1 2 1,1-6 2,4 2-2,-2 1 0,0-2 0,0-1 4,-5 2-4,1 3-1,-1-1 1,0 3-1,2 1 0,-4-1 0,2 0 0,0-3 1,-1 1-3,-1 0 4,4-1-3,-1-2 1,4 0 0,-1-2 1,-3-1 0,2 0-1,0 0 0,-5 5 1,3-5-1,-1 3 1,-2 3 0,0-3-1,0 2 4,0 1-4,0-2-1,-2-2 1,3 1 0,0-5 0,-1-2 0,1 2 0,3-1 0,-4 1 0,-1 3 0,4-3 0,-3-3 0,1 3 0,-1-2 0,3 2 0,-1-1 0,3 1 0,-3 0 0,0-2 0,0 2 0,1-1 0,-2 3 0,2-3 0,-3 2 0,4-4 0,-1 4 0,1-6 0,1 2 0,0 0 1,-2-3-2,3 4 1,-4-2 0,4 6 0,-2-4 0,-2 2 1,1-4-1,-1 0 0,0 5 0,6-6 0,-4 2 0,1 0 0,-1-1 0,2 0 0,-2 2 0,1 2 0,0 1 0,2-4 0,-1 0 0,-3 1 0,1 0 0,1 1 0,-1-1 0,2-5 0,0 2 0,-1-3 0,2 1 0,2 4 0,-2-2 0,-2 1 0,0-1 0,3-3 0,-3 1 0,3 1 0,-3 2 1,1 2-1,0 2 0,0-1 0,3 0 0,1-1-1,-2-2 1,3 1-1,-3 1 1,-2 0 0,1 1 0,-3 0-2,2 4 2,-4 2 1,-2 4 1,-2-1 0,0 4-1,0-2-1,0-3-12,0 3-32,-17 2-43,-19 0-84,-22 4-291</inkml:trace>
  <inkml:trace contextRef="#ctx0" brushRef="#br0" timeOffset="210246.09">12755 12738 136,'0'0'132,"0"0"-89,0 0-17,0 0-5,0 0 11,0 0 15,0 0-3,5-12 13,-5 12 4,0 0-5,0 0-8,0-3-4,3 3 11,-3-2-6,3 0 3,-1-2-7,-2 1-14,2-2-7,0-2 5,0 4-13,2-5-4,4-1-6,-4 2 0,1-3 0,-1 2-3,2 0-2,2 0 1,-2 0-1,-1 2-1,-3 0 0,2 0 1,-2-2 0,2-1 0,0 0-1,2-2 1,3 4-1,-1-5 0,2 0 1,-2 4-2,1-4 1,-2 2-1,2-1 1,-2 4 1,1-1 0,-3-2-1,-1 3 0,1-3 1,-2 3 3,3-2 2,-4 2 5,2-2-8,-1 1 2,-1 2 2,0 0-4,0 0 3,-2 4 5,2-5-4,-2 0 6,6-3-8,-4-2-2,2 4-3,0-4 6,-2 3-3,0-2 0,1 1 2,-3-1-1,4-1-1,-2 5-3,-1-6 4,6 4-3,-4-1-1,0-4 1,4 2 1,-3-2-3,0 4 2,2-3-1,-2 2 0,-4 3 1,2-2-1,2-1 2,-1 3 0,0-2-2,2 0 0,2 2 0,-2-2 1,-1 2-1,1 3 1,-1-4 2,2 1 5,-2 1-6,4-4 1,-1 0-2,-5 0 1,4 1-1,1-4 2,-5 6-2,5-2-1,-2 0 2,-1 3 0,2-5 2,0-1-4,0 5 1,-2-2-1,1 7 1,1-4-1,1-1 2,-3 2-1,3-5 0,0 2-1,-2-3 1,3 0 0,2-2-1,-2 2 3,1-4-1,-1 2 1,2 3-2,-6 0 2,3 0-2,-1 2 2,2-2-3,-2 6 2,0-3-1,1-2 3,0-2-2,0-2 0,0 0 0,-1 3 0,0-3-1,2 6 0,-2-2 2,0-2 0,-1 2-1,2-3-1,0 4 0,0-1 2,-3-2-3,2 3 1,1-4 1,-2 1 0,2 5 0,-3 2 1,0 1-2,1 0 2,-1-3-3,1 2 3,-1-3-2,1 2 1,0-1-1,1 2-1,-2-2 1,3 4 0,-2-3-1,1 1 0,1-2 0,-2-1 0,4 0 0,-3 2 2,-1 0-2,1 4 0,-2 0 0,0 0 0,0-2 0,2 0 0,-2 0 0,1 0 0,1 0 0,-5-1 0,5 4 1,-1-3-1,1-3 0,1 6 0,-3-5 0,0 6-1,-1-3-1,2 3 2,-1 0 0,-2-2 0,2 2 0,3-3 0,0 1 0,0-1 0,2 2 0,-3-2 0,1 3 0,-3 0 0,0 0 0,-1 0 2,0 0-4,1-1 4,-2-2-2,2 3 0,1 0-2,-1 0 2,3 0 0,-2 0 0,1 0 0,1 0 0,-3 0 0,2 0-1,0 0 1,-2 0 1,3 0-1,-1 0 0,1 0 0,0 0 0,-4 0 0,3 0 2,0 3-2,-2 1 1,4-4-1,-4 4 0,0-1 0,1 1 0,-3 1 1,4-1-1,2-3 1,-4 4 0,3-3-1,-3 2 2,0-1-2,1 2 0,-1 1 1,1 2-1,2-2 1,-1 1 2,-2 2-2,1-3 0,0 2 1,-1-2-1,1 0 0,-1 0 0,-2-1 0,0-2-1,3 3 2,-5-3-1,2 4-1,0-1 2,0-2-1,6 2 2,-4-3-2,0 6 1,3-3 1,-3-1-1,-1 7-1,1-9-1,-1 5 3,-1-2-2,2 0 1,-2 0-2,2 0 1,-1 0-2,1 2 3,0 1 0,2-1-2,-4-3 2,4 4-2,-1 0 2,-1-1-1,2 2 0,0 0 2,-2 0-2,0 1 0,-2-1 0,3-3 1,-3-3-1,2 3-1,-2-3 5,4 4-4,-2-2-1,-2 2 1,0 1 0,3 0 0,1 1-1,-2-2 4,2 2-3,-2-1 2,-2 0-2,2-1 1,1-2-2,-3-2 1,2 1 0,1-2 0,0 6 0,-3-4-1,0 4 1,0 0 1,3-3-1,-3 0-1,4 0 2,-4 2-1,3 1 0,0-4 0,-3 4 2,2-6-3,1 1 3,-3 1 0,2 0-3,-2 1 0,1-3 1,-1 0-2,3 1 3,-1-2-1,-1 4-1,3-1 1,-4 0-1,5 2-1,-3-2 0,6 3 1,-4 0 0,0-2 1,1 1-1,0 0 0,0-2 3,-3-2-1,3 1 0,-1 1-1,-1-2 1,1 1 0,-1-2-2,4 3 0,0 2 1,0-1-1,-2 2 0,-3-4 0,2 3 1,0-4-1,-2 1 1,0 2-1,-2-3 0,3 1 0,-3-3 0,2 3 1,0 1-1,0-3 0,2 1 0,-4 1 0,5 0 0,-1 2 0,1-2 0,0 4 0,-3 1 0,1-4 0,1 3 1,-1 1-1,6-1 0,-4 3 1,-1-2-1,1 0 0,-2 0 0,1-1 0,3-2 0,-2 2 1,-1-1-1,-3 2 0,2-1 0,1 0 1,-4 0-1,2-2 0,1 1-1,-3 2 2,5-3 1,0 6-2,-1 0 1,3-2 0,-5-1-1,2 0 0,-2-1 0,2 0 3,-1 2-2,-1-1-1,-1-2 1,0 1-1,1 3 0,2-3 1,-4 2 0,3-1-1,1 0 0,-2-2 0,2 1 1,-4 0-1,0-1 1,0-2 0,2 4 0,0-6-1,3 1 1,-4 4 0,4-2-1,-3 2-2,-2 0 2,3 1 3,-3-1-3,2-1 1,0 2-1,4-1 1,-3 0-1,1 1 0,-3-2 0,2 0 3,0 0-2,-1 1-1,1-2-1,-1 2 1,3-2 2,-3 0-2,1 2 1,-1 1 0,-2-2-1,3-2 1,0 4-1,-1-1 1,0 0-1,3 2 2,-3-4-1,-1-1 0,-1 0-1,-2-1 1,0 0-1,2 3 0,3-2 1,-1 2-1,0-4 1,-1 3 0,1-1-1,0-2 1,2 3 0,0 2-2,-4-1 2,0 1 0,3-1-1,-3 0 0,1 0 1,2 0-2,-1-2 2,0 1-1,0 1 0,-2-3 1,1 6-1,1-2 0,-2-1 1,2 2-1,-2-6 1,2 2 0,-2 0 0,2 2-1,-2-2 0,0 4 2,3-4-1,-5 2 0,2-4 0,2 1-1,-3 3 1,2 1-1,0 0 0,0-1 0,1 0 0,-2 0 0,5 4 1,-5 1-1,2-4 0,-2 0 1,0 0-1,1-2 1,0 2-2,-1-2 2,-1 0 0,4 2 0,-1-4-1,-1 1 1,1-2-1,-2 1 0,1 3 0,-1-2 0,3 5 0,-3-1 0,2-1 0,1 1 0,-3-3 0,0 3 0,0-2 0,0 0 0,0 0 1,3 1-1,-3-2 0,2 5 1,-1-4-1,0 5 0,-1-4 0,-2 3 0,2-3 0,2 4 1,-2-3-1,3 4 0,-3-4 0,0-1 1,1-1-1,-3-2 0,5 4 0,-3-4 1,2 0-1,-3-1 0,-1-1 0,3 0 1,-1 2-1,1 0 1,-1 2-2,2-4 1,-2 1 0,1 1 0,2 4 0,-1-4 1,0 4-1,-2-1 0,1-5 0,-3 2 0,2-1 0,-2-1 0,1 0 0,-1 1 0,3 0 1,-1-1-1,3 0 0,-5 3 0,5-3 0,-3 4 0,0 1 0,2-3 0,3 2-1,-3-2 1,4 2 1,-6-3-1,0 2 0,-2-4 0,2 2 0,0 0 1,1 0-1,-1 2 0,2 0 0,0 0 0,2 0 0,0 0 0,1-2 0,-5 0 0,2-1 0,0 0 0,1 1 0,4 1 0,-2-4 1,-1 6 0,3-2-2,-4 0 1,-1 0-1,3-1 1,-3 3 1,3-4-1,-1 1 0,2 2 1,-2 1-1,3-2 0,-2 2 0,0-2 0,-1 2 0,1-2 0,-1-1 2,-2 1-2,4-2-2,-4-1 2,0 1 0,0 1 2,3 0-2,-1-3 0,-2 3 0,2-1 0,-1 3 0,1-2 0,2-1 0,-2 4 0,0-3 0,0-1 0,1 4 0,-1-5 0,-2 1 0,-1-3 0,3 4 0,-4-1 0,4-2 0,0 4 0,2-1 1,-1 4 0,-2-6-1,3 3 1,-3-3-1,4 3 0,-3-1 0,0-2 0,-1-1 0,0 2 0,-1 1 0,3-2 0,-2 1 0,3 0 0,-1 1 0,-1-4 0,1 0 0,0 0 0,-3 0 2,1 0-2,-3 0 0,3 0 0,-1 0 2,2 0-3,-1 0 2,-1 0-1,1 0 2,0 0-2,1 0-1,-4 0 1,3 0-1,-1 0 1,-1 0 0,6 0 0,-5 0 0,0 0 4,0 0-7,-1 0 6,-1 0-6,2 0 4,2 0-2,-1 0 2,3 0-2,-2 0 4,-2-7-2,4 6-1,-4-3 1,3 0 0,-4 1-2,2 0 1,0 1 0,2 0-2,-3 2 3,1-7-2,-1 6 2,2-3 0,-2-3 0,4 7-1,-3-5 0,-1 3 1,-1 0 0,2-2 0,0 0-1,0 0 0,-3-2 0,2 1 0,-1 2 1,3-1-1,-1 2 0,0-3-3,1 0 3,-1-2 0,-1 3 3,0-1-6,3 1 7,-3 0-4,1-1 0,0 0-3,-1 0 3,-2 3 3,2 0-3,1 1-1,-1-3 1,3-4 1,0 1-1,-1 0 0,1 0 0,-1 1 1,3-1-1,-2 0 0,0 0-2,-3 0 2,1 2 0,0-2 2,-1 3-4,0-5 2,3 2 0,-1-3 0,2 1 0,-2 2 0,-1-1 1,1 3-1,0-7 0,2 3 2,-1 1-1,-2-1-1,5 2 0,-6-1-3,3-2 3,-2 3 0,-1-7 0,2 7 1,-3-6-1,3 4 1,-1 1 3,0-4-4,1 0-3,-1-2 3,1 1 0,-4 2 1,1 3-1,-1 2 0,3-5 0,-3 3 0,0-3 0,0-3 1,-1 4-2,3-5 2,0 1-1,2 2 0,0-2 0,-2-2 0,0 2 0,-2 2 0,3-2 0,1 2 0,-4 2 0,4-4 1,-5 6-1,2-2 0,1-4 0,1 4 0,-1-2-2,-2-2 2,2 1 0,2 6 1,-2-3-1,0 2 0,3-2 0,-3-2 0,-2 1 0,3 6-1,-3-4 1,3 2 0,-1-3 1,5-1-1,-3 2-1,4 0 1,-6-3 0,5 2 1,-3-4-1,-1 1 0,7-1 0,-10 2 0,4 1 0,0-1 0,-3 6 0,4 0 0,-6 0 0,3 3 0,-2-4 1,0 0-1,2 0 1,-2-1-1,0 0-1,5-1 1,-7-3 0,2 3 0,6 4 0,-6-2 0,2 3 0,-3-2 0,2 0-1,2 0 1,-3 0 0,4 0 1,-6-2-1,6-2 1,-2 2-1,-2 2-1,5-2 1,-3 4 0,-2-2 0,2-2 0,-2 0 0,1-2 0,0 0 0,1 1 0,-2 0 0,3 1 0,-1-1-2,-2 1 2,2 0 0,2 1 1,-4 0-1,2 2 0,-4 1 1,2-1-1,-2 1 0,0 3 0,2-1 0,1 0 0,-1 2 0,0-5 0,-2 5 0,0-1 1,0 1-2,0-3 0,2 2 1,-2-2 3,0-1-3,0 3-1,0 1 1,0-3 1,4-1-1,-4 1-1,3-1 1,0-1 0,-1 3 0,-2 0 0,0 1 0,0-1 0,0 2 0,0-2 0,0 2-1,2 0 0,-2 0 1,0 0 0,0 0 0,0 0-1,0 0-2,2 0 3,0 0 0,3 0 0,-5 0-1,2 0 1,-2 0 0,0 0 0,2 0-2,0 0 1,2 0 0,1 0-1,-2 0 1,-2 0 1,-1 0 0,5 2 0,-3-2 0,-2 2-1,2-1-3,-2 1 3,0 0 0,0 0-1,0 1 2,0 1 0,0-3 0,0 3 0,0 1-1,0-4 0,-2 3 1,-2-1 1,1-3-1,-3 0-2,3 0 2,-3 1 0,-3 3 1,1-4-1,-1 3 2,4-3-2,-2 0 0,1 0 1,-2 0-1,-2 0 0,1 0 0,1 0 0,4 0 0,0-4 0,2 0 0,-3 0 0,3 0 1,0 1-1,-4-3 2,3 1-2,3-5 0,-3 3 0,3 1 0,0 0-3,0 0 3,0 0 2,0 3-2,0-2-2,0 3 2,0-2 1,0-2-1,8 2-4,-4 1 4,-2-4 2,3 5-2,-3-2-1,2 3 1,2-4 0,2 3-1,-4 1 0,3-2 1,-3 3 0,0 0-3,4 0 3,-2 0-1,1 0 1,-2 0 0,4 0 0,-3 0 0,1 0-1,-3 0 0,0 0 1,-2 6 0,1 0-1,2-2 0,-1 3 1,0-4 0,-2 3-2,3 0 0,-3 0 3,-2 0-2,0 0 1,0-1-2,0 0 2,0 3-1,0 1 1,0-2 0,0 3 1,0-3 0,-2 1 0,-5-3-1,3 0-1,0 0 1,-1-3 1,2 3-1,1-3-1,0-2 1,0 2-1,0-2 0,-3 2 1,-1 1-1,-1-1 3,-2 3 0,-2-2-2,5-3 0,-2 2 1,2 1 0,0-3-1,3 0 1,-4 0-1,0 0 1,1 0-1,-3 0 1,3 0-1,-2 0 2,4 0-2,2 0-2,-3 0 2,1-3 0,2-2 1,-5-2 0,5 0 0,-1-2 4,-1 2-5,2 3 0,-1-4 0,3 4 0,0 1 1,0-1-1,0 1 0,0-1 0,0-3 0,0 2 0,3-2 0,1 2 0,3-2 0,0-1 0,-1 3 1,1 0-1,-1 1 0,2 2 0,-4 2-1,3-1 1,-3 1-1,-2-2 1,2 2-4,-2 0 4,1 0 0,2 0 0,4 0-1,-3 0 0,4 0 0,-4 0 1,-2 0 0,3 2 0,-5 3-2,2 2 3,2-4-1,-2 1 0,0-2 0,-4 1-1,5-2 1,-3 1-1,-2 3 0,2-2 0,-2 1 1,0 3-1,0-2 0,0 2 1,0 0 0,0 3 0,0-3 0,0 1 0,0-3 0,-2 2 0,-3 0 0,1 0 0,-2 1 1,-3-3-1,6 2 0,-1-3 1,-3 0-1,1-2 0,-2 0 0,4-2 0,2 2 0,0-2 0,-2 0 1,1 1 0,-1-1-1,-2 0 1,2 0 0,0 0-1,-5 0 0,1 0 0,-2 0-1,1 0 3,3 0-2,-1-1 0,0-5 0,0 0 0,3 0 1,0-1-1,2 1 0,-4 3 1,5-4-1,-4 4 0,0-6 4,5 4-4,0-1 0,0-2 0,0 0 0,0-1 1,0 1-2,0 1 2,5 0 0,5 0-1,-2-1 0,3-1 0,1-1 0,-1 3 0,2 0-1,-6 2 1,-1 0 0,-1 5 1,-1-2-1,0 2-1,4 0 0,-6-2-3,3 2 4,-1 0-1,0 0 0,0 0 0,0 0 1,4 0-1,-2 4 1,1 3 0,-4-2-2,0 0 3,3 2-2,-4-3 1,2 2 0,-2 0-1,-2-2 1,2 3 0,-2-4-2,0 4 2,0-2 0,0 1-1,0 1 1,0 0 0,0 0 1,0 1-1,0-2 0,-2-1 0,-2 2 0,2-5 0,-3 2 0,-1-4 0,5 1 0,-1-1 0,-2 0 0,1 4 0,1-1 0,-2-3 1,2 4-1,-4-3 0,2 1 1,0-2-1,2 0 0,2 3 1,-2-3-1,-2 1 0,1 2 1,1-3-1,0 0 0,-1 0 1,3 0-1,-3 0 1,3 0 0,0 0 1,-2 0 0,2 0 1,-2 0-3,0 0 1,-2 0-1,-1 0 0,3-3-4,-6-1 2,2-3-18,-2 0-30,-1 0-66,0 0-284,-9 4-359</inkml:trace>
  <inkml:trace contextRef="#ctx0" brushRef="#br0" timeOffset="211118.18">16317 12448 166,'0'0'457,"0"0"-361,0 0-65,0 0 36,0 0-31,0 0-32,0 0-4,4 0-85,-4 0-167</inkml:trace>
  <inkml:trace contextRef="#ctx0" brushRef="#br0" timeOffset="213795.67">16324 12390 92,'0'0'121,"0"0"-48,0 0-21,0 0 19,0 0-28,0 0-4,0 0-8,0 0 17,0 0 0,0 0-11,0 0 8,0 0-19,0 0-8,0 0-5,3 0 3,-3 0 2,0 0-3,0 0 6,0 0 7,0 0-6,0 0 3,0 0-5,0 0-1,0 0 1,0 0 8,0 0 1,0 0-1,0 0 0,0 0 4,0 0 4,0-2-10,0-1 1,0 1-2,0 2-2,0-5-8,3 5-5,-3 0 0,0 0-4,3 0-1,-3 0-1,2-2-1,2 0 2,-2 0 6,0-2-2,3-1 4,-3 0-3,2 1-3,1 1 2,-3 3-3,1 0 0,-2-3-3,4-1 4,-3 0 6,0 1-6,3-4 0,-1 3 2,-3 0 2,5 0-5,-4 2 1,-2 0 0,0-2-4,3 4 0,-3-2 0,2 2-3,-2 0 0,0 0 0,0 0 0,0 0 0,0 0-6,0 0-30,0 0-42,0 0-110,0 0-176,0 0-147</inkml:trace>
  <inkml:trace contextRef="#ctx0" brushRef="#br0" timeOffset="214245.05">16337 12414 149,'0'0'136,"0"0"-78,0 0-4,0 0-12,0 0-19,0 0 6,0 0-9,0 0 3,0 0 6,0 0 14,0 0-11,0 0 11,0 0-1,0 0-3,0 0 5,0 0 4,0 0-5,0 0-5,0 0-6,0 0-8,0 0-12,0 0-11,0 0-1,-2 0-35,-3 0-95,-1-10-249</inkml:trace>
  <inkml:trace contextRef="#ctx0" brushRef="#br0" timeOffset="-208606.62">16330 12358 188,'0'0'70,"0"0"-22,0 0 5,0 0-14,0 0-16,0 0-4,-3 0 15,3 0 16,0 0 13,0 0-14,0 0 4,0 0-16,0 0-6,0 0 7,0 0-2,0 0 5,0 0 0,0 0-11,0-2 0,0 2 6,0-5-1,0 2-5,0-3-10,0 3-2,6-2-3,-6 1 0,2 2-1,-2 0-3,0-2 2,2 2-2,0-2 1,2-2-6,-1 1 14,-3-2-5,2 2-1,-2 0-8,0 1 2,2 0 6,0-3-6,-2 4-1,2-3-4,0 2 7,-2 0-2,3 0-4,-1-1 1,-2 2 0,0-3 0,3 3-3,-3 0 4,1-1-2,4 0 1,-3 1 0,0-4-3,1 1 1,-1 2 1,0-4-3,0-1 6,-1 4-5,5-4-1,-4 4 1,3-3 3,-3-1-3,3 1-2,-1 5 7,-2-8-4,2 5-2,-1 0-1,-1 3 2,3-1 1,-5-1-3,4 1 2,-1-1 3,-1 1-5,2-5 4,-2 4-4,-2-4 2,4 1-1,1 1 1,-3 0 0,3-1 2,0 4-2,-3-2 2,0 0-3,-1 0 0,2 0-1,-1 3 0,0-6 2,3 3-2,-3 1 1,2-4-1,2 6 4,-4-4-4,0 2 1,2 0 0,-4-1 0,5 4 0,-3-2 0,-1 0-1,2-2 3,-1-1-3,0 2 2,0-2-1,2 2 1,-2-1-1,0 0-1,0 2 0,-1-2 3,5 2-2,-4-2-1,0 0 1,0 0-1,0 2 1,0-1 1,0 0-2,2-1 0,-2 3 1,0 0 0,0-3-1,0 2 0,3-4 2,-3 0-2,1 0-1,0 0 1,1 1 2,2 0-2,-4-4 0,2 2 0,-3 0 0,3 2 0,-2 3 0,0-3 1,2 2 0,-2-1 1,3-2-2,-4-3 0,5 6 1,-2-4-1,-1-1 0,1 4-1,-1-2 0,0 0 2,2 3 0,-3-6-1,5 5 1,-5-1-1,3 0 1,-1-3-1,0 2 0,1-1 0,-2-2 0,5 3 0,-3-6 0,1 1 0,-1 4 0,-1-3 0,1 7 1,-3-4-1,1 3 0,-1 3 0,2-2 0,0 1 0,-2-4 0,3-1 0,-3 0 0,1-2 1,4 2-1,1-1 0,-4 1 0,3 4 0,-3-1-1,-1-4 1,4 1 1,-3 0-1,3-1-1,-1 3 1,-3-2 1,6 1-1,-5-2 0,1 2 0,-3-1 1,4 2-1,-2 0 0,2-1 0,-1 4 0,1-2 0,-2 1-1,0-3 1,0 0 0,4-1 0,-4 1 0,3 1 0,-1-2 0,1 1 0,0-2 0,0 0 0,1 1 0,0 0 0,2 1 0,-3 2 0,-1 0 0,-1 1 0,-1 0 0,1 1 0,-1 1 0,1-2 0,1-5 0,2 4 0,1-2 0,-1 2 0,1 2 0,-3-3 0,2 2 0,0-2 0,1 2 0,-3-1 0,4 0 0,-3 2-1,-3 0 2,2-3-1,2 5 0,-6-1 0,2-1 0,-2 4 0,1-2 0,-1 2 0,2-3 0,0 3 0,6-5 0,-1-2-1,-1 4 1,-1 1 0,2-2 0,-2 0 0,-1 0 0,-1 1 0,2 1 0,-2 1 0,1 1 0,0-2 0,1 2-1,0-2 1,0 0 0,1 2 0,3-5 0,1 4 0,-1-1 0,-5 0 0,2 0 1,-4-1-1,2 3-1,1 0 1,-1 0 0,2 0 0,-2-2 0,1 0 0,1 2 0,0-1 0,0 1 0,-1 0 0,-1 0 0,2 0-1,-2 0 1,-1 0 1,1 0-1,-1 0-1,4 0 1,2 0 0,-1 0 0,0 0 0,-1 0 0,-1 0 0,-3 0 0,-3 0 0,3 0 0,-1 0-1,1 0 0,-1 0 1,0 1-1,0 1 1,6 0 0,-3 1 0,-1-1 0,3 0 1,-2 0-1,0 2 0,-2 0 0,3 0-1,-4 2 0,0-4 1,2 2 0,0-1-3,-2 0 3,3-1 3,-3 0-2,-2-2 0,2 1-1,-4 2 0,0-3 0,0 2 0,4 0 0,-2 0 0,2 1 1,1-3-1,-1 3 1,0 1-1,4-2 0,-4 0 1,-2-2-1,0 0 1,-2 1-4,2 1 6,-2-2-3,0 3 0,0-1-2,0 0 2,3 0 1,1 1-1,-1 3 0,3-1-1,-1-1 1,-1 1 3,1 2-3,-3-2 0,4 0 0,-2-1 0,1 0 2,-1 0-2,-1 0 2,-1 1-2,1-2 1,1 1 0,-2 0 0,2 5 0,3-4 1,-2 4-1,-1-4 0,-1 1-1,-1-2 4,2 2-4,-2 0 2,2 0-2,-1 0 2,-1-1 2,0-2-4,2 1 1,-1 1-1,0-3 2,-1 4-2,0-3 2,2 3-2,1-1 0,-3-2 0,2 3 4,-2-2-4,1 0 1,2 4 0,-1-4 1,0 0-2,-2 3 1,2-3-1,1-1 0,-1 4 5,2-3-4,-2 1-1,0 2 0,3-2-2,-3 2 2,3 1 1,-2 0-1,-1-1 4,0 1-4,1-2 1,1 1 0,2-1 0,-2 3 2,-2 0-2,1-1-1,1 1 1,2 3-5,-4-1 8,3 3-6,-1-6 4,0 2-4,4 2 2,-6-4 0,3 4 1,-3 0 2,0-6-3,-1 5-3,1-4 3,-1-2 3,-1 4-3,0-4 0,3 6-1,-1 1-1,2-3 4,1 4-4,0-5 2,0 0 0,-3 0 0,1 4 0,-3 0 3,2-1-3,1 2-1,0-3 1,-2 2 0,0 2 0,1-1-2,3-5 2,-5 2 0,5-2 0,-2-1 0,-3 5 2,2-5-4,1 3 4,-3 0-2,2 0 0,0-1 0,2 4-3,-2-3 3,-3 1 2,4 1-2,0-5-2,-3 1 2,0 2 0,2 0 1,2 1 0,-4 1-2,2 1 2,3 1-1,-4 2 1,2 2-1,-3 2-1,4-2 1,-2 0 0,2-1 1,1-3 0,-1 0-1,-2-1 0,0-1 1,0-1 0,0 1-1,1-1 0,-2 1 1,5 2-1,-4-2 0,1 3 0,2-1 1,-3 3-2,5-5 3,-2 1-1,2-1-1,-3-4 0,-2 5 1,1-1-1,-3-1 0,5-1 0,-3 1 1,3 3-1,2-2 0,-3 1 0,0 1 0,0-2 0,1 2 1,-1 0-1,1-3 0,-2-2-1,-1-1 2,-2-2-1,0 1 0,1 1 0,3 2 0,-3 2 1,6 0-1,-3 0 0,3 0 0,0-2 1,-2 2-1,-1 0 1,-1 0-1,-1 1 0,0-4 1,-2 1 0,1-3 1,0 2-2,-1-3 3,2 2-2,1-2 0,-2 2-1,2 1 1,0 3-1,2-1 1,-3 3 0,3 0 0,1 0 0,-1-1-1,0-4 1,0 3-1,-5-4 0,4-2 0,1 2 0,-2 2 1,2-2-1,-1 4 0,1-1 1,1 1 0,2 0 0,1-1-1,-3 2 1,-1-5 0,0 2 0,0-1-1,1 2 1,0-4 0,-2 2-1,3-2 1,-3 4 1,3-2-2,-2 3 0,0-3 0,-3-1 0,3 0 0,0-2 0,-3 0 0,0 3 1,3-2-1,-2-2 0,0 4 0,1-4 0,1 2 0,1 3 0,-1-4 1,2 6-1,0 0 0,-2-1 1,-1 1-1,-1-3 1,2-1 0,-3-2 0,3 0 0,-3 4-1,3 0 1,-2 2-1,1 5 1,1-3 0,-1-5 0,1 7 1,-2-6-2,-1 3 1,1-1 1,0-5-2,-2 4 1,5-6-1,-4 2 0,0-2 1,1 4-1,-1-4 0,2 6 0,1-3 1,2 5-1,-2-2 0,-1-1 1,4 2-1,-4-4 1,1 2-1,2 0 1,0 1-1,-2-2 0,-1-1 0,1 0 2,0-1-2,-3 5 0,5-5 1,0 3-1,2 4 0,0-4 1,0 2-1,1 2 1,1 0-1,1 0 1,-2-2-1,-3-3 0,1 0 1,-2-3-1,-1 2 1,-1 3-1,6-4 1,-3 5-1,1-2 1,0 0-1,-1 7 2,1-5-2,2 2 0,-1-4 0,0-2 2,-2-2-1,0 2-1,0-2 0,-2 0 0,0 2 1,-1-4-1,1 2 1,0 4 0,2-9 0,-1 8-1,1-3 0,1 2 0,0 2 1,1-2-1,-1 0 0,-4 1-1,1-4 2,-1 2 2,2 0-3,-2 0 0,0-2 0,1 3 1,2-6-1,0 4-2,0-2 2,-1 3 2,2-7-2,-1 7 0,1-2 0,2-2 3,-1 3-3,2-6-1,-1 2 1,1 1 2,1-3 1,-5 0-2,6 0 1,-2 0-1,-2 0 1,3 0-2,-1 0 2,1 0 1,-1-3-1,-6-3 0,6 2-2,-5 3 0,-1-4 0,1 5 0,-4-4 5,0 1-5,5-4-2,-3 2 2,6-6 1,-2 2 0,0-5-1,4 2 0,-6-1 2,3-1-3,1 2 1,-4 0 0,1 4 1,-2-4-1,0 2 0,-1-1 2,2 4-2,3-7-1,-3 0 1,3-4-1,3 0 1,-1 2 1,1-3 0,-4 6-2,1-1 1,-2-1 0,-2 5-1,0 4 1,-3-4 2,3 5-2,0-3 0,1-4 0,1 1-1,-1-4 1,1-2 0,-3-1 0,0 2 1,1 0-1,-1 2 0,2 2 0,-4 4-1,1 0 1,-1 1 1,0-2-1,1-3 0,0-1 1,-3-2-1,2-3-1,-2 0 1,3-2 0,-1 1 0,1 5 0,2-1 0,-3 2 0,0 1 0,1-2 0,-1 0 0,0-1 0,1 0 0,0 4-1,-3-4 2,1 1 0,-3-1-1,6 4 0,-3-4 0,0 0 0,3-2 0,-2-2-1,-2 3 1,2 0 0,-2 2 0,3-2-1,-3 0 1,0 4 0,0-2 1,0-2-1,4 3 0,-2-2 0,0 1-1,1-1 1,-3 0 1,0-3-1,2-3 0,6 0 0,-2-2 0,-3 3 0,1 3-1,-1-2 1,2 6 0,-3-2 1,1 1-1,-1-3 0,-2 2 0,0-5 0,-2 0 1,0-2-1,2-2-1,1-3 1,1 4 1,-1 0-1,1 2 0,-1 3 0,0 1 0,0 3 0,-1 0 1,2-2-1,-1-2 0,1-4 0,3 4 0,0 0-1,-1 1 1,1 8 1,-3-2-1,0 4 0,0 2 0,-4 0-1,2 1 1,0-1 0,0-2 1,0 2 0,-2 0 0,2 1-1,1 0 1,-1-1 0,0 1-1,0 1 0,0-1 0,0 1 1,-2 2-1,0-2 0,0 2-1,0-1 1,0 2 0,0-2-5,0 2-38,-6 0-34,-27 0-99,-16 16-396</inkml:trace>
  <inkml:trace contextRef="#ctx0" brushRef="#br0" timeOffset="-205747.61">20208 12209 365,'0'0'127,"0"0"-34,0 0-22,0 0-5,0 0-33,0 0-1,0 0-3,0-3 7,0 3 19,0 0 5,0 0 0,0 0-12,0 0-3,0 6 5,0 6-15,0 6-3,12 2 3,-1 2-16,2-1 13,-1-1-14,-4-5-3,1-4-5,-5-2 0,-4-5-2,0-4-2,0 2 0,0-2 1,0 0 3,0 0 4,0 0-2,0 0 2,0 0 2,-6-10-2,-9-9-9,-3-10-3,5 0 1,1-3 2,5 9-5,3 11 10,1 4-2,3 8-3,0 0-3,0 0-2,0 0-5,3 12-21,20 10-16,8 2-50,11-2-152,5-8-249</inkml:trace>
  <inkml:trace contextRef="#ctx0" brushRef="#br0" timeOffset="-205150.56">20487 12851 285,'0'0'170,"0"0"-145,0 0 2,0 0 108,0 0-28,0 0-6,-4-21-2,4 9 12,0-2-42,7-3-15,8 7-20,3-2-14,2 8 0,0 2-5,1 2-6,-8 0-3,-5 2-1,-3 18-3,-5 4-1,0 3 0,-7 0 0,-18 0 0,2-8 1,-2 1-1,5-6 1,7-3-1,6-5-1,6-4 0,1-2 2,0 0-2,0 0 4,0 0-2,18 0 2,9 0-1,4 0 3,1 0-1,-6 0-1,-5 10 1,-8 2-1,-7 2 3,-6 4-1,0 2 8,0 3-4,-22-3 5,-4 6 3,-5-6-12,-3-3-3,10 1-2,-3-3-1,4-7 0,7-8-9,5 0-29,7 0-55,4-17-71,0 2-136,25-11-116</inkml:trace>
  <inkml:trace contextRef="#ctx0" brushRef="#br0" timeOffset="-204916.7">20751 12939 651,'0'0'116,"0"0"-73,0 0 126,0 0-63,0 0-52,39 104-6,-29-83-28,-6 2-12,0-4-2,-4 5-2,0-2-4,0-2-18,0-6-59,0-6-64,0-4-40,11-4 2,2-5-17,1-22-142</inkml:trace>
  <inkml:trace contextRef="#ctx0" brushRef="#br0" timeOffset="-204684.22">20927 12988 478,'0'0'116,"0"0"21,0 0 23,0 0-85,0 0-31,0 0 16,0 34 34,2-6-36,-2 4-3,0 0-28,2-1 1,2-5-12,1-3-11,-1-3-4,1-5 0,-1-4 1,-1-4-2,1-1-7,-2-3-40,0-1-53,-2-2-34,0 0-52,0-4-27,-4-18-174</inkml:trace>
  <inkml:trace contextRef="#ctx0" brushRef="#br0" timeOffset="-204467.17">20688 12951 650,'0'0'158,"0"0"-103,0 0 83,0 0-33,149-65-9,-95 51-26,-1-3-25,-10 4 0,-12 3-21,-8-1-12,-15 8-5,-6 1-7,-2 2-4,0-2-60,-8 2-186,-15-5-417</inkml:trace>
  <inkml:trace contextRef="#ctx0" brushRef="#br0" timeOffset="-199668.81">20572 12787 727,'0'0'180,"0"0"-117,0 0 17,0 0-17,0 0-10,0 0-22,0 0 5,-2 0 2,2 0-4,0 0 3,0 0-9,0 0-2,-5 0-10,-3 10-5,-6 16-2,-9 10 7,2 2 5,-6-1-6,0 7-4,0 2-1,-1 2-4,0 1-1,1-8-1,4-5-3,0-5 1,3-7-1,5-5 1,3-4-2,3-7 1,7-8-1,2 0 0,0 0 1,0 0-1,2 0 1,27 0 0,11 0-1,8-7 1,7 6 0,3 1-1,2-3 2,5 3-1,-5-5-1,0-2 0,-9 1 1,-10-2 0,-9 1-1,-8-2 0,-14 7 1,-4 1-2,-6 1-4,0 0-16,0 0-20,-12 0-30,-11 0-75,-3-5-115,-6-4-130</inkml:trace>
  <inkml:trace contextRef="#ctx0" brushRef="#br0" timeOffset="-199360.68">20540 12904 481,'0'0'302,"0"0"-163,0 0-31,0 0-52,0 0-4,-6 134 18,6-46 28,0 8-27,0 3-22,0-2-4,6-12-13,3-6-6,-1-14-4,-6-11-11,0-13-6,-2-17-1,0-11-3,0-8-1,0-3 0,-4-2-4,-19 0-30,-4-2-41,-4-23-106,-5-8-318</inkml:trace>
  <inkml:trace contextRef="#ctx0" brushRef="#br0" timeOffset="-198623.58">18250 12177 11,'0'0'52,"0"0"-26,0 0-1,0 0-11,0 0 1,0 0 2,42 27 10,-42-27 48,2 0 9,-2 0 25,2 0 33,-2 0-8,0 0 13,0 0 0,0 0-54,0 4-31,0 12-21,0 10 3,-2 10 17,-11 8-9,-3 2-9,3-1-4,-1-6-9,3-5-4,0-7-6,4-5-10,2-4 0,1-6-7,4-6-3,0-4 0,-2 0-2,2-2-45,0 0-46,0 6-126,-2 1-206,-9 7-239</inkml:trace>
  <inkml:trace contextRef="#ctx0" brushRef="#br0" timeOffset="-198173.61">17692 13082 1026,'0'0'113,"0"0"-92,0 0-5,0 0 60,0 0-50,0 0-8,107-76 0,-84 76-6,-6 0-10,-11 20 1,-6 6-1,0 9 1,-19 2-1,-10 1-2,2-2 5,5-8-4,6-7-1,7-10 0,7-1 2,2-3-2,0-3 0,14-4 0,19 0 0,7 0 2,0 0-2,-2 0 4,-11 0-3,-12 0 3,-11 1 2,-4 14-1,-4 6 8,-25 9 6,-8-1-7,-1-3-6,7-2-6,-2-8 1,12-4-4,3-6-4,5-6-29,11 0-62,2-9-83,2-16-159,20-9-157</inkml:trace>
  <inkml:trace contextRef="#ctx0" brushRef="#br0" timeOffset="-197992.66">18067 13196 207,'0'0'577,"0"0"-507,0 0 11,0 0 71,0 0-73,21 113-34,-21-76-20,0 1-21,0-1-4,0-3-4,0-10-97,3-6-128,7-12-55,2-6-203</inkml:trace>
  <inkml:trace contextRef="#ctx0" brushRef="#br0" timeOffset="-197814.21">18222 13253 820,'0'0'214,"0"0"-195,0 0 30,0 0 47,0 0-38,3 118-29,-1-90-21,2 0-3,-1-5-3,1 3-2,-2-5-22,-2-3-71,0-2-80,0-4-118,-2-6-115</inkml:trace>
  <inkml:trace contextRef="#ctx0" brushRef="#br0" timeOffset="-197626.58">17988 13266 925,'0'0'148,"0"0"-119,0 0 12,0 0 70,168-118-63,-106 86-19,-13 6-19,-8 11-10,-18 2-1,-12 6-51,-11 7-85,0 0-143,-32 0-232</inkml:trace>
  <inkml:trace contextRef="#ctx0" brushRef="#br0" timeOffset="-178412.97">12726 12862 235,'0'0'91,"0"0"-54,0 0 33,0 0 16,0 0-16,0 0-22,0 0-7,0 0-11,4 0-1,-4 0 5,0 0 3,0 0 2,2 0 5,-2 0 1,0 0-1,0 0-2,2 0-14,0 0-3,1 0 3,-3-3 2,6-2-1,-2 1-8,2-3 5,-1 3-6,-2 0-2,0 1-1,-1 1 1,-2-3 1,2 1-2,0-1-5,2-2-5,0 2-3,4-6 2,-1 2-3,-3 0 4,0-3 0,0 0-2,4-4 3,-2 4 4,1-2-6,-3 5 1,0-4-2,0 3 0,0 1-1,0-4-2,1 3-2,1-2 1,1 0 2,0 0-3,-1-4 0,-1-1 1,1 0 5,1 1-4,0-1 0,0 2 2,-3-2 1,0 6-5,1-1 3,-1-2-1,3 1-2,-2-1 0,1-2 2,3 2-1,0-3-1,-2 2 0,1 1 1,-1-1-1,3-2 0,-2 0 0,1 0 0,-1 1 1,2-2-1,0-1 1,-1 2-1,1-1 2,-3 4-2,-3 0 1,0 4 0,0-2 1,4 0 2,-3-3 1,1 0-4,2 0 0,-1 0-1,0-2 1,2-1-1,2 0 0,3-4 0,-4 7 0,2-2 0,-3 1 1,-3 2-1,1-2 1,2 0-1,-2 4 1,1 0-1,-1 2 0,3-5 0,-2 1 1,3-6-1,1 1 0,-2 3 0,1 0 0,1 4 0,-3-3 1,-1 0-1,4-4 0,-2-1 0,2 2 0,-1 1 0,0 5 0,0-5 1,3 1-1,-1 3 0,1 2-1,-1-1 2,-2 0-1,2 1 0,-2-1 0,3 1-1,-1 2 2,3 3-1,-2-5 0,3 2 0,-2 0 0,-1-1 0,-3 3 0,3-2 0,-3 1 0,0 0 0,3 1 0,-4 2 1,2 3-1,-3-3 0,-3 4-1,1-2 1,-1 2 0,-2-3-2,4 4 2,-2-2 0,3 0 0,3 2 0,3 0 1,1 0-1,-2 0 0,5 0 0,-4 0 0,-1 0-1,-3 0 1,1 0-1,-1 2 1,-3 1 0,1 4 0,3-1 1,-4 4-1,4-2 0,-3 2 0,-3-5 1,3 2-1,0-3 0,0 2 0,-2 0 1,-3-2 0,2 4-1,0-2 0,-1 2 2,0 0-2,2-1 1,-1-2 0,0 4 1,0 3 0,1 1-2,-1 1 2,0-4-1,4-1 1,-6 3-2,3-1 1,-1 0-1,-2 1 2,2 0-2,-2 0 3,3 1 0,-4-3-1,5 3 1,-3-3-2,1-1 2,-1 2-2,1 0 4,-2 2-4,2-6-1,0 5 2,1-1-1,-3 0-1,2 6 0,1-5 4,0-3-3,-3 2 0,1-2 0,-1 3-1,1 1 1,-1-1 0,1-2-1,2 1 2,-1-2-2,-2 1 0,5-4 0,-6 2 0,4-2 1,-3-1-1,-2 2 0,5 0-1,-3 2 1,6-1-1,-2 0 2,3 2-1,-1 2 0,-2 0 2,3 0-2,-5-2 0,4-1 0,-3 0 2,-4 1-2,7 1-2,-1-3 2,0 0 0,2-3 0,-4 1 2,-2 4-2,3-2 0,1 2 0,0 1 0,0-3-2,-1 4 2,-2-5 0,5 4 0,-5-2 0,5 4 0,-4-5 0,-1 2 0,3-3 0,-2 2 0,-1-1 0,4 0 0,-4 0 0,1-2-3,-2 4 4,4-1-1,2-2 2,-5 1-2,0 0 0,2 1 0,-4-2 2,1 0-2,-1 0-3,0-1 3,-2 2 0,3-2 0,-2 2 1,1 3-1,-2-4 0,3 5 0,-1 1 0,-2-1 2,4 0-2,-3-1 0,2 0 0,-3-1 0,2 2 0,2-3 0,-1 1 0,2 0-2,-5-1 2,1 3 2,1-2-2,-2-1 1,3 6-1,1 0 0,-4 2 0,2-3 0,1-2-1,-2-4 1,4-1 0,-5-2 1,2 4-1,0-4 0,1 2 0,2 4 0,2-2 0,-1 5 0,1-2 0,1 3 1,-2-5-3,1 4 4,-3-4-3,2-1 2,-2 0-1,1-3 0,-3 2 0,0 3 0,4-1 0,-2-3 0,3 5 0,0 0 0,0 3 0,2-1 1,1-2-1,-6 0 0,0-1-1,1 0 1,2-1 0,3 2 1,-2 0-2,-1 0 2,3 0-1,-4 2 0,4 0 0,-1 2 0,0 3 0,1-4 0,0 4 0,-1 2 0,1-3 1,-3 6-1,1-2-1,0-2 1,-1 0 0,-1-4 0,2-2 0,-4 0 1,1 0-1,-1 1 0,2-2 0,0 1 1,1 1-1,2-1 0,-2 3 1,2-2 0,-2 5 0,0-2-1,0-1 1,-2 3-1,-1-8 1,4-1 0,-4-1 0,1 0 1,1 0-2,0 0 0,-4-3 0,2 0 1,-2 0-1,3 6 0,3 1 0,-2-2 0,3 0 1,-1 0 0,-4 0-1,1 1 0,-1-2 0,4-3 0,-5 1 1,3-4 0,-2 2-1,0-1 0,2-2 3,1 1-3,-1 2 0,4 0 1,3 3 0,-1 3-1,4-1 0,-2-5 1,-3 0-1,-2-3 1,-2-1 0,-1 0-1,-1-1 0,3 0 1,0-2-1,-1 0 2,3 2-1,-4-2 0,5 2 0,-2-2-1,-1 1 0,0 2 1,2-3-3,1 0 4,-1 0-3,-1 0 1,-3 0 0,2 0 3,1 0-3,2 0-1,1 0 1,-1 0 1,-2 0 3,2 0-4,1 0 0,-1-3 0,-1 0 0,3-1 0,0-4 0,3 2 1,-2-2 0,0-1-1,-3 2 0,1-2 1,-4 0-1,4-3 1,-1 1-1,-2-3 1,1 2-1,1-4 1,1-1-1,1-1 1,-2 0-1,1 1 0,2 2 0,-3 0 0,-3 1 0,0 0 1,1 0 1,0-2-2,2-4 0,-2 0 0,3-2 0,-1 2 0,1 1 0,-1 2 0,0-4 0,-1 1 0,-2-1-3,-1-1 3,1-5 1,0 1 0,4-1-1,-4-2 0,2 9 2,0 0-2,-8 2 0,3 3-3,-1-4 3,0 1 0,0 4 1,1 0 0,1-2-1,0-2 0,2-1 0,-1-1 0,-1 3 0,4-1-1,-3-1 1,-1 3 0,1-1-1,-2-4 1,2 3 2,0-2-2,-2 4 0,-2 0 0,-1 1 0,0-5 0,0 1 0,3 0 1,-3-1-1,-1 5 1,2-1-2,1 0 1,-2 4 0,1 0 0,-3-1 0,0 4 0,1-2-1,-3 6 1,2-4 1,1 2-1,1-3 0,0 0 0,-2 1 1,3-1-2,-3 5 2,2-3-2,0 2 2,0-1-2,-2 6 2,-2-1 0,0 0-1,0 2 0,0 0-1,0 0 1,0 0 0,0 0 0,0 0-4,0 0 1,0 0-32,-6 0-29,-9 16-49,-12 1-131,3 3-147,0-1-136</inkml:trace>
  <inkml:trace contextRef="#ctx0" brushRef="#br0" timeOffset="-173246.74">20316 12337 264,'0'0'61,"0"0"-42,0 0 28,0 0 3,0 0 2,0 0-4,0 0-1,0 0-10,0 0 4,0 0-3,0 0-5,0 0 5,0 0-2,0 0-2,0 0-4,0 0-5,0 0-4,0 0 0,0 0 3,0 0-3,0 0 1,0 0-5,0 0-2,0 0 0,0 0-9,0 0 5,0 0-6,0 0 5,0 0-2,0 0-5,0 0 4,0 0-6,0 0 5,0 0-1,0 0 3,0 0-7,0 0 4,0 0-4,0 0 3,0 0-4,0 0 0,0 0 0,0 0 1,0 0 0,0 0 3,0 0-7,0 0 3,0 0-5,0 0-24,0 0-32,-2-5-129,-14-7-174</inkml:trace>
  <inkml:trace contextRef="#ctx0" brushRef="#br0" timeOffset="-155586.42">4247 11767 843,'0'0'23,"0"0"10,0 0 80,0 0-49,0 0-5,0 0-20,0 0-26,0 0-10,8 18 4,4 31 15,5 15 22,-2 14-7,-4 12 0,3 10-12,-3 7-10,0 15 1,-2 8 0,-3 13-5,0 12 4,0 10 1,1 6-4,3 4-3,7 8-2,2 0 3,3-3 6,-2 1-1,0-9-3,-1-8-4,-4 5 1,1-5 1,-1-3-1,-1-5-3,-1-17 0,3-5 1,-4-18 0,5-9-3,-4-13 2,-2-22-2,-2-11 2,-5-12 0,-1-13 0,-1-16-2,-2-8 0,0-8-1,0-4 3,0 0-6,0 0-7,0-4-29,-2-24-26,-23-15-65,-7-20-159,-3-17-299</inkml:trace>
  <inkml:trace contextRef="#ctx0" brushRef="#br0" timeOffset="-154664.88">1381 14712 719,'0'0'89,"0"0"-64,0 0-21,0 0 47,0 0 7,0 0-9,-16 8 16,59-2-4,13-6 1,13 4-11,15-4-17,21 0-5,27 0 4,22 0-8,17-13-9,18-6-2,8-3-3,13-4 0,4-2-4,-1 2 1,1 5 3,3-6-6,-5 1 1,13-1-6,-2 3 1,-5-1-1,-6 4 2,-9 0 0,-7 3-1,-2-3 0,-5 3 2,-2 4-3,0-3 0,-4 2-1,0-2 0,2 0 1,-7-1 1,-3 2 0,3 4 0,5-2 5,2 2-5,4 0 2,0-3-3,-6 6 0,0-5-2,3 0 2,-7 8 2,-3 0 0,-6 0 1,5 1-1,-8 0 0,6-2 1,2-2-1,-4 1-2,-4 0-1,-7-2 1,-8 4 2,-11-4 2,-8-2 3,-6 0 2,-7-5 10,-6 5-2,-7 2-4,-18 3-7,-20 0-2,-22 1-3,-24 2 1,-17 3-2,-6 1-3,-13 0-9,-38 0-35,-18 0-44,-18 5-114,-19-5-273</inkml:trace>
  <inkml:trace contextRef="#ctx0" brushRef="#br0" timeOffset="-152308.47">4611 14455 168,'0'0'126,"0"0"-77,0 0-2,0 0 8,0 0 3,0 0-2,-4 0-8,-1 3-21,-1 3 3,-1-2 2,2-1 2,3 2-8,0-5 5,2 0-5,0 0 1,0 0 11,0 0 8,0 0 3,0 0 4,0 0-1,0 0-15,0 0 6,0-5-12,9-4-3,0-3-3,0-1-2,0-2-8,3-3-3,-2-3 7,4 0-4,-1-4-2,1 4-4,-2-6-3,6 3 3,-4 0-7,0 0 8,1-2-9,-2 3 1,3-4 2,-1-1-2,1 2 1,-1 0-1,3 2-2,-4 3 1,1 2 0,1-3 1,-3 2-1,2-3-1,-1 0 0,4-3 1,-2-3 0,4 0 0,2-6-1,-4 4 3,2 0-3,-6 3 1,-1 3-1,2 1 1,-4 2-1,0 2 1,1-4-1,-1 3 0,0-6 0,2-2 0,3 2 1,-1-4 0,1 2-2,-1-1 2,-1 2-2,1 4 1,-3-3 0,3 2 0,-3-1-1,1-1 2,1 5-1,-3 3 0,-1-3 0,2-1 0,-3 3 0,2-2 0,0 8 1,-4 0-2,-1 4 1,-1 6 0,-3 0-1,0-1 1,3 0 0,-3-2 0,3-4 1,1 1-1,-1 2 0,-1-2 0,2 2 0,0 2 0,-4 4 2,2 2-2,-4-3 0,2 2 0,-2 1-2,0-2 2,0 0 0,0 2 0,0 0 0,0 0 3,0 0-3,0 0-3,0 0 1,0 0 0,0 0-1,0 0 3,9 12-1,3-2 1,-4 4 0,3-1 0,3 1 0,-3 5 0,-3-3 0,4 2 0,-2-1 0,5 3-1,-4-1 1,2 3 2,-2-2-2,-2 0 0,2-4 0,-4 1 0,4 1 1,-2-3 0,5 5-1,-6-1 1,1-1 2,3-2-3,-2 3 1,0 0 3,3-1-3,2 0 0,1 0 0,-1 2 2,3 0-3,-2 0 1,0-2 3,-1 0-4,1 0 2,-1 1-1,3-1 1,-2 0 1,2-1 0,-3 2-1,1 1-2,2-1 3,-3 0-2,3 1 0,0-2-1,2 3 2,0-2-1,2 0 0,-2 1 0,1-5 1,-4-1-1,1 0-1,0 1 1,-5-3 0,2 2 0,-1-1-1,-1 1 0,1 0 1,-1 0-1,3 2 0,-4 1 0,5 1 0,1 0 0,-3 1 1,3 4-1,2-2 0,-4-2 0,-1-3 2,2 2-2,-3-4 2,-4 0-2,5 0 1,-6-5-1,-3 3 1,4-3-1,-1-1 0,-3 2 2,2-4 0,-4 0-1,0 1 2,1-7 0,-3 0 3,0 3-2,-1-3 0,2 2 0,-1 0-2,2 0 0,0 1-1,-2-3 1,-2 0-1,0 0-1,0 0 0,0 0 0,0 0-1,0 0-38,0 0-85,0-5-198</inkml:trace>
  <inkml:trace contextRef="#ctx0" brushRef="#br0" timeOffset="-151356.45">6519 14253 261,'0'0'28,"0"0"-23,0 0 37,0 0 0,0 0-13,0 0 10,-8 10 28,5-8 17,3 0-19,0-2-8,-2 3-7,2-3 25,0 0 14,0 0-3,0 0-19,0 0 11,0 0-16,0-9-32,7-5-8,5-7-8,9 0-8,-3-7 1,4 0 1,0-6-1,3-1 0,2 2 0,-2-3 1,-2 1 0,4 0 0,-2 6-2,0-3 2,-3 3-4,3-6 4,-6 3-5,4-2 0,-1-2-1,2-3 1,1 2 0,2-4-3,-2 10 2,-4-1-1,2 3 0,-6 3-1,6-3 2,-1 2-1,1-1-1,-1 2 0,3-4 1,0 0 0,-6 1-1,1 2 0,-5-1 0,2 3 1,1 1-1,-3 0 0,-2 2 0,3 0 0,-1 3-3,-3-2 3,3 5 0,-1 2 0,-3-4 0,5 6-1,-8-2 1,3 0 0,1 2 0,-1-2 0,-1-1 0,4 3 0,-5 1-1,0 4 1,-2 2 0,2-2 1,-5 1-1,0-4 0,6 3 0,-6 0 1,0 4 0,1-2-1,-3 1 1,-2 3-1,0 1-1,0 0-3,0 0-17,0 0-80,0 11-62,0 2-138,-2-1-88</inkml:trace>
  <inkml:trace contextRef="#ctx0" brushRef="#br0" timeOffset="-150555.21">7509 12908 301,'0'0'246,"0"0"-182,0 0 21,0 0-3,0 0-29,0 0-12,0-8-12,0 5-4,0 3 2,1 0 4,7 0 13,1 7-16,2 5-10,1 2 9,3 0 6,0 1-10,-1 2 0,1-1-6,-1 0-2,-3 0-3,0 0-2,-2 2-1,4-1 0,0 6-5,1 3 4,-1 2 1,1 4 0,1 2-3,3 1 1,5-1 1,0-5-2,5 1-1,-5-1-2,7-3 1,-1 0-2,-2-3 0,-2-2 0,-4-3-2,2 1 1,-3-2-1,1-1 2,-2 0-1,2 2 0,1-1 0,1-2 0,0 4 0,2 1-1,-2-3 3,-2 4-2,0-1 3,-1 2-3,-3-4 2,2 0-2,-4-1 2,1 2-2,-1 1 1,1-1-1,-3 0 0,1-1 2,1 0-1,1-1 1,-1-2-1,-1 0 3,1-4-3,-1 1-1,0 1 0,3 1 0,-4-1 2,3 1-2,-3 0-1,3 1 2,-5-3 0,-2-3-2,-3 1 3,-1-3 3,-2-1-1,-1-6 0,-2 0-1,0 0 3,2 0 0,-2 0-2,0 0 3,0 0-7,0 0-1,0 0-8,0 0-14,0 0-11,0 0-8,0 0-57,0 0-127,-12-5-337</inkml:trace>
  <inkml:trace contextRef="#ctx0" brushRef="#br0" timeOffset="-149684.44">8564 14093 289,'0'0'148,"0"0"-86,0 0-6,0 0 30,0 0 11,0 0-27,26-6 16,-6-6 4,1-2-13,-2-2-36,1-3-6,-1 1-9,-2-1-4,-1-6-1,1 2-8,-1 0-3,-3-3-5,1 0 0,-3-3 1,1 0-1,1 0-1,-2-3 0,0 3 3,0-5-3,2 0 5,3 1-4,-3-1-4,1 5 4,-1 0-1,1 0-1,-3 2-2,3 1 4,2 1 0,3-2-3,0-4 0,2 2 3,-1-2-3,0-3 1,-2-3-3,-3-3 2,-3 1 0,1 3-2,3 4 1,-1 2-1,1 2 1,-5 1-1,1 1 0,-2 5 0,3-2 1,1 4-1,1 2 0,-2 0-1,1 2 1,-2-1 3,-1 1-3,1 1-2,-1-3 2,1 1 0,2 2 4,-3 0-3,0 0 1,3 1 0,-6-1-1,2 2 2,3 1-1,-7-1-1,1 3-1,-5 4 2,0 1-1,-2 4-1,0-2-9,0 2-67,0 0-115,0 0-151,-4 8-66</inkml:trace>
  <inkml:trace contextRef="#ctx0" brushRef="#br0" timeOffset="-148942.45">9413 12680 473,'0'0'106,"0"0"-48,0 0 24,0 0-24,0 0-5,0 0-20,31-7-3,-22 7-8,2 0 10,1 7 7,1 8-12,1 2-7,3-3-1,-1 3-5,-1 3 0,2 1-3,-1 2 2,3 5-1,-4-4 3,1 0 0,-2 1-3,5 3 2,-1-2-1,4 2-6,3-1 4,1 2-1,3 3-2,-2-2 1,0 2 0,1-6-1,-1 2-1,2 3 2,0-3 0,0-2-3,-4 2-1,2-1 4,-3-1-2,-1 3 0,1-3-1,-2-2-1,0 2 3,1-2-5,-3 0 2,-3-3-2,1-4 0,-4 3 0,1-4 1,-1 4-2,-1-1-2,3-2 1,-3 3 0,5 1-1,0-4 1,0 3-1,2 1 1,0-1-1,-2 0 2,-2-2-2,1 0 0,-2 1 1,2 0-1,-1 3 0,-1-2 1,1 0-1,-2 1-1,3-2 1,-4-1 2,0 0 2,1-1-1,-1-2 3,-4-3 3,2-2-4,-7-1 5,1-5-6,-3-3 4,-2-1-3,2 0 4,-2 0-5,0 0 5,0 0-3,0 0-6,-13-24-25,-22-12-222,-20-11-904</inkml:trace>
  <inkml:trace contextRef="#ctx0" brushRef="#br0" timeOffset="-148026.42">4515 14436 554,'0'0'120,"0"0"-42,0 0 30,0 0-16,0 0-40,0 0-35,-4-4 5,18 18 24,-3 4 9,-3 0-7,-1 0-6,0-1-13,-3 2-11,1-3-10,-4 2-3,2-1-4,1 3-1,-4 1-112,0-7-197,0-6-503</inkml:trace>
  <inkml:trace contextRef="#ctx0" brushRef="#br0" timeOffset="-147434.48">4010 14869 748,'0'0'70,"0"0"17,0 0 32,0 0-70,0 0-23,0 0-20,-72 19 1,59 8 0,3 8 6,6 0-2,2 0-1,2 0 1,0-3-10,0-10 2,14-4-2,1-4 1,5-10-1,5-4 2,4 0 3,2-4 2,3-13-5,-5-12 1,-3 0-2,-6-6 4,-8-1-2,-10 0 2,-2 0 5,-2 0 11,-21 7-10,-6 5 4,0 11-3,-2 3-2,2 6-7,2-1 0,4 5-4,8 0-2,7 27-55,8-5-209,0-12-454</inkml:trace>
  <inkml:trace contextRef="#ctx0" brushRef="#br0" timeOffset="-146512.08">6435 14159 292,'0'0'33,"0"0"19,0 0 39,0 0-17,0 0-27,0 0-5,5-30 37,1 20-10,1 1 0,-3 4-16,0 1-9,0-1-4,0 0 0,-4 3-4,0 2-4,0 0 8,0 0-11,0 2-21,4 20-1,-2 7 11,5 9 19,-3 5-3,2-1-12,0 0-6,-2-2 2,-2-5 0,0-8 0,-2-6-6,0-5-3,0-3-3,0-1-2,2-5-2,-2-2-2,0 0 0,0 1-56,3 2-165,-1-2-233</inkml:trace>
  <inkml:trace contextRef="#ctx0" brushRef="#br0" timeOffset="-145972.46">6388 15244 486,'0'0'157,"0"0"-112,0 0 14,0 0 34,0 0-7,0 0-3,25 0-10,-6 0-13,4-26-18,6-2-11,-2-3-7,-3-4-5,-6-6-7,-7-2-4,-4-4-6,-3 4 1,-4-3-2,0 3 0,0 7 0,0 6-2,-11 7 3,-3 5-5,0 16 2,1-1-2,1 3 1,-5 9 1,7 17-8,1 15 9,5 3-1,4-2 0,0 6-2,5 1 3,17-8-1,-4-3 2,6-10-1,2-7 2,1-6 8,0-3 7,-5-5 5,-4-2-7,-3-3-6,-1 3-6,-3-1-3,-3 5-4,0 4-145,-7-12-337</inkml:trace>
  <inkml:trace contextRef="#ctx0" brushRef="#br0" timeOffset="-145207.11">8639 13971 305,'0'0'63,"0"0"-2,0 0 16,0 0 21,0 0-17,0 0-14,-13-32 25,13 27 26,0 5-20,-2-2-38,-1 2-4,1 0-21,-5 0-20,-3 23-8,1 14-6,4 14 10,5 2 6,0 0 8,0 1-10,0-8 9,2-6-7,7-8-7,-4-6 0,-1-8-3,0-6-5,-2-1-1,3-4-1,0 2-4,-1-4-64,-1 4-118,-3-7-177</inkml:trace>
  <inkml:trace contextRef="#ctx0" brushRef="#br0" timeOffset="-144570.43">8523 14877 553,'0'0'122,"0"0"-110,0 0-10,0 0 17,0 0-5,0 0 6,-21 10 10,9-10 29,1 0 1,1 0-5,4-12-10,2 2-15,2-9-1,2-2-19,0-2-5,0 0-4,10 1-1,6 4 0,5 1 0,0 7 0,0 6 2,1 4-4,-2 0 2,-4 6-1,-1 20 1,-8 9 5,-5 2 3,-2 6 0,0 3 0,-14-2 3,-6-4 5,-1-10-6,-2-2 2,-4-5-3,6-6-4,-4 1-1,5-14 2,7-4-2,-1 0 2,7 0 6,5 0 12,2-12 3,0 6-13,0-8-6,17 7 8,6 7-5,2 0 11,1 0-10,1 0 0,0 0-1,-7 0-1,-4 5-3,-1 2-1,-4 2-6,-2-1 1,0 2-1,3 0-20,0 2-60,2 2-83,1-4-167,-4 2-62</inkml:trace>
  <inkml:trace contextRef="#ctx0" brushRef="#br0" timeOffset="-144216.39">8797 15159 580,'0'0'120,"0"0"-22,0 0 31,0 0-52,63-112-20,-49 73-22,-4 2-9,-5-5-5,-5-8-14,0 0 0,0-3-6,0 11 2,-5 16 0,-8 9 0,2 8-1,-2 7 2,-1 2-1,1 0-3,0 6 1,3 12 0,4 12 3,6 12 8,0 7 14,0 3 7,4-2-13,16-6-1,3-2-5,-1-12-1,0-4-1,3-4 1,3-12 5,2 1 0,-1-4-9,3-7 0,-4 0-7,-1 0-2,-1 0-34,-7 0-149,1-26-278</inkml:trace>
  <inkml:trace contextRef="#ctx0" brushRef="#br0" timeOffset="-143492.87">10599 13904 589,'0'0'114,"0"0"3,0 0 42,0 0-78,0 0-59,0 0 39,3 76 12,-3-31-17,0-6-14,4 2-14,0-9 0,2-1-7,1-8-10,0-2-8,0-2-2,-2-5-1,5 4 0,0-2-42,5-2-112,0-3-222,-1-8-338</inkml:trace>
  <inkml:trace contextRef="#ctx0" brushRef="#br0" timeOffset="-143016.62">10802 14594 854,'0'0'47,"0"0"-36,0 0 57,0 0 6,129-58-47,-97 58-1,-12 16-10,-5 7-6,-11 3-6,-4 6 2,0 3 5,-27-9-1,1 6-4,-6-9-1,8-6-2,4-7 0,4-2-3,10-4 2,1-2 0,2 1 2,3-3 3,0 0 3,0 0-1,16-5-2,8-7-7,8 11 3,6 1 0,-5 0 0,-4 1 2,-8 20-2,-8-2 6,-10 6 12,-3-1 6,-9-1 17,-19 4-12,-9-1-10,-5 0-7,1-8-10,1-6 0,5-1-5,3-6 2,6-3-2,6-2-23,13 0-97,7 0-241,0-7-365</inkml:trace>
  <inkml:trace contextRef="#ctx0" brushRef="#br0" timeOffset="-142612.56">11183 15008 928,'0'0'143,"0"0"-114,0 0 48,114-138-12,-81 93-38,-6-1-13,-7-3-9,-12-7 1,-8 2-4,0 4 2,-2 9-1,-16 16 0,0 11 4,1 9 5,1 5 1,1 0-7,0 3-2,5 21-4,1 10 0,4 12 7,5 4 1,0 11-5,0-2 3,14-2-3,11-1 5,8-16-1,5-10-1,6-8 7,3-16 3,7-3 6,-4-3-6,0 0-1,-8 0-9,-15-7-4,-9-5-2,-11-4-1,-7-7-33,-5 9-76,-30 2-279,-15-1-425</inkml:trace>
  <inkml:trace contextRef="#ctx0" brushRef="#br0" timeOffset="-100370.59">15463 14717 572,'0'0'114,"0"0"-104,0 0-9,0 0 1,0 0 21,0 0 5,0 0 14,0 0 11,0 0 11,0 0-6,11 95-1,-11-86-20,0-1-13,-3-4 5,1-3-12,0 2-3,0-1-1,2-2 2,0 0 1,0 0-3,0 0-6,0 0-1,0 0-4,0 0-2,0 0-34,0 0-54,0 0-100,-2 0-68,-2 0-175</inkml:trace>
  <inkml:trace contextRef="#ctx0" brushRef="#br0" timeOffset="-100132.79">15463 14717 737,'-18'3'219,"18"-3"-103,0 2-56,0 30-43,4 21 6,10 15 43,1 7-19,-3 2-7,-1 3-13,-2-5-10,0-3-4,-5-6-5,-4-8-7,0-14 1,0-8-2,0-12-9,0-6-27,0-6-73,0-12-69,0 0-120,-8-32-11</inkml:trace>
  <inkml:trace contextRef="#ctx0" brushRef="#br0" timeOffset="-99950.58">15459 15013 486,'0'0'181,"21"-130"-64,20 80 66,5 10-67,8 13-6,0 13-36,-10 14-27,-15 0-15,-13 24-21,-14 12-8,-2 9 5,-20 9 2,-18 2-5,-7 2-5,1 0-25,11-12-108,8-3-136,14-10-156</inkml:trace>
  <inkml:trace contextRef="#ctx0" brushRef="#br0" timeOffset="-99054.28">15911 15228 927,'0'0'102,"0"0"-41,0 0 47,53-103-72,-46 79-15,-7-2 2,0 0-12,0 2-4,0-2-2,-5 6-1,-6 8-4,1 0 2,-4 10-2,5 2 0,-4 2-7,-4 22 3,5 5 4,0 10-2,6-3 0,4 5 2,2 0 0,0-1 0,0-5-3,8-9 3,11-2-1,5-10 1,5-13-2,4-1-2,5 0 1,0-14-2,-4-10-7,-1-3 2,-11-8-3,-6-2-1,-7 1-11,-7 1 18,-2 11 4,0 5 3,0 8 17,0 5 11,0 0-7,0 6-5,0 0-16,0 12-16,0 11 14,8 6 1,7 0 2,0 2-1,5-4 1,0-4-1,2-7 0,3-7-3,2-9 3,2 0 1,2-4-1,-2-18 1,-2-9-2,-5 3 1,-9 2-5,-2 0 4,-9 11 1,-2 3 1,0 3 1,0 7 12,0 2 5,0 0-19,0 0-6,0 14-7,0 6 13,2 3 3,6-6-3,3 1-1,1-6 0,2-6 1,7-1-2,0-5 2,4 0-2,2-7-2,-2-11-2,-7 6-4,-1 3 2,-10 4 4,-5 5 4,0 0-3,3 0-9,3 5-3,6 8 12,2 1 2,1-2 1,6-5 4,4-5-4,4-2 6,0 0 2,0-13-1,-2-9 5,-9 4 3,-4-6 4,-12 4 10,-4-1-6,0 0-2,-2 8-1,-16 1-18,-4 12-2,-3 0-3,3 0-30,4 9-63,10 3-60,8-4-122,0-2-81</inkml:trace>
  <inkml:trace contextRef="#ctx0" brushRef="#br0" timeOffset="-98648.36">17311 14953 727,'0'0'190,"0"0"-91,0 0 15,0 0-60,0 0-39,0 0-5,-94 55 1,74-20 3,4-7-8,7-2 1,4 1 0,5-10-7,0-4 0,14-4 0,9-9 4,1 0-4,3-12 8,0-10-1,-4-6-1,-6-7 0,-9-11-4,-5-12 3,-3 0 2,0-9 8,-18 9 0,-2 13 10,5 15 13,1 17 4,6 8-2,5 5-16,1 22-23,2 22-1,0 16 0,0 3 3,0-8-3,14 0 0,3-6 0,-2 4-1,-3-7-6,-5 3-35,-7-5-27,0-12-55,-23 0-139,-10-14-287</inkml:trace>
  <inkml:trace contextRef="#ctx0" brushRef="#br0" timeOffset="-98503.99">16565 14742 1112,'0'0'26,"0"0"-21,0 0-5,0 0-128,0 0-349</inkml:trace>
  <inkml:trace contextRef="#ctx0" brushRef="#br0" timeOffset="-98195.82">17696 14955 458,'0'0'501,"0"0"-391,0 0-15,0 0 13,0 0-52,0 0-24,136-19-24,-91 10-5,0 5-3,-8-4-22,-3 2-87,-12-2-159,-15 8-216</inkml:trace>
  <inkml:trace contextRef="#ctx0" brushRef="#br0" timeOffset="-98031.71">17770 15136 787,'0'0'141,"0"0"-109,0 0 67,0 0 3,0 0-39,0 0-47,150-17-16,-92-7-24,-6 0-154,-2-4-240</inkml:trace>
  <inkml:trace contextRef="#ctx0" brushRef="#br0" timeOffset="-97516.3">18461 14734 601,'0'0'238,"0"0"-207,0 0 51,0 0 5,0 0-71,0 0-4,-72 68-3,64-59 8,1-9 1,1 0 7,-2 0 0,4-18-6,2-3-4,2-7-12,0-4 9,0 2-12,11-2 1,6 15-2,4 0 2,4 11-3,1 6 4,1 0-2,-2 0 0,-5 12 0,-5 16 1,-5 6 3,-4 8 7,-4 2 3,-2 7-1,0-2-2,-12-4 2,-9-7-6,-4-6-3,5-14-1,2-6 0,5-7 0,4-5 8,3 0-5,-1 0 1,7-12-2,0-1 1,0 3-5,0 0 1,7 2 6,8 8 1,9 0-1,1 0 0,6 0-3,-4 12-5,-2 4-3,-1 4 2,-4 2-10,0 2-58,-3-6-134,2-4-188</inkml:trace>
  <inkml:trace contextRef="#ctx0" brushRef="#br0" timeOffset="-97296.99">18891 14811 455,'0'0'734,"0"0"-655,0 0-18,0 0-32,0 0-15,0 0 14,38 107-15,-31-63-8,-5 2-1,-2-7-3,0-3-2,0-6-7,0-10-38,4-6-67,3-11-129,4-3-40,0-14-78</inkml:trace>
  <inkml:trace contextRef="#ctx0" brushRef="#br0" timeOffset="-97096.26">19079 14812 868,'0'0'267,"0"0"-168,0 0-36,0 0-40,0 0 25,2 111-11,2-67-15,0-3-4,4-2-11,0-7-5,-1-2-1,-4-7-1,0-8-16,-3-3-24,0-8-44,0-2-50,-6-2-109,-15 0-84</inkml:trace>
  <inkml:trace contextRef="#ctx0" brushRef="#br0" timeOffset="-96898.56">18782 14664 992,'0'0'169,"0"0"-148,163-50 74,-77 28-19,3-4-47,-6 3-6,-14 4-11,-20 7-5,-17-6-7,-19 9-1,-13 4-32,0 1-107,-22 4-284</inkml:trace>
  <inkml:trace contextRef="#ctx1" brushRef="#br0">17959 9748</inkml:trace>
  <inkml:trace contextRef="#ctx1" brushRef="#br0" timeOffset="3313.16">19323 9004</inkml:trace>
  <inkml:trace contextRef="#ctx1" brushRef="#br0" timeOffset="3720.68">19398 8979</inkml:trace>
  <inkml:trace contextRef="#ctx0" brushRef="#br0" timeOffset="-43175.02">5723 16012 433,'0'0'189,"0"0"-126,0 0 43,0 0 78,0 0-80,0 0-37,0 0-21,0 0-29,0-4-10,0 48-2,9 16 12,1 10 15,-6 0-2,-2 3-3,-2-1-5,0-2-10,0-10-7,0-4 2,0-10-4,0-12-2,-6-10 0,1-7 1,0-7-2,3-6 0,2-4-8,-2 0-3,-3-36 4,-1-22-25,0-17-13,2-12 15,4 3 5,0 13-3,16 4 10,14 13 13,0 6 5,4 12 2,-1 9 9,-1 8 19,-11 11 0,-7 8-14,-4 0-7,-8 0 1,-2 0-3,0 0-5,0 22-1,-2 4 4,-14 2-2,-4 8-3,0 4-40,-1 0-70,9 4-120,2-3-29,10-1-87</inkml:trace>
  <inkml:trace contextRef="#ctx0" brushRef="#br0" timeOffset="-42222.21">6067 16481 434,'0'0'312,"0"0"-228,67-116 10,-45 76 21,-4-1-68,-9 6-24,-8 4 0,-1 4-2,0 1-10,-1 6-1,-10 8-1,-5 7-6,1 5 0,-2 0-3,0 0-5,1 14 2,1 9-5,-1 8 5,7 3-1,7 6-2,2 2 2,0-1-1,7-2 5,15-4-3,5-13 0,7-2 1,3-16 2,1-4 8,5 0-2,-1-23 0,0-4 1,-8-9-4,-6 0 2,-10 1-1,-9-5-4,-9 13-4,0 1 4,0 7-3,0 6-2,-7 4-3,3 4-2,2 2 0,2 3-9,0 0-18,0 8-17,0 10 46,4 8 5,15-3 3,-2 4-1,1 4 1,-1-6 2,-1 8-2,-1-11 3,4-5-3,-1 2 0,1-11-4,4-8 4,-1 0-4,8-4-1,-4-22-5,-2 0-10,-1-6-9,-3 0-5,-7 2 32,-4 3 2,-4 10 10,-5 6 24,0 3 19,0 8 14,0 0-34,0 0-32,0 8-1,0 15-8,0 4 6,0 8 1,0-3-1,0-6-4,15-5 6,3-2 0,2-9-1,2-6-10,3-4 5,-3 0 6,-1-14-3,-1-12 0,-2-1-4,-8 3-2,-3 8 9,-7 7 6,0 4 0,0 5 20,0 0-8,0 0-18,0 9-5,0 5 2,0 4-4,0-5 4,0 0 3,8-4-5,10-4 4,5-5 1,4 0 0,-5 0 3,2-13 2,-8-4 4,-5-6-1,-9 4 7,-2-4 10,0 1 5,-10 5 2,-6 3-19,-3 5-13,4 6-1,0 3-7,1 0-63,3 7-104,6 7-132</inkml:trace>
  <inkml:trace contextRef="#ctx0" brushRef="#br0" timeOffset="-41779.96">7520 16211 961,'0'0'236,"0"0"-205,0 0-23,-122 24 34,104 3-34,0 6-3,7 2-3,6 4-1,5-7-1,0-4-5,10-2-12,14-14-23,5-6 16,-1-6 4,7-6 20,-7-25 5,-1-1-2,-5-11-1,-4 2 0,-9-9 2,-5-2 0,-4-12-3,0 2 10,-4 6 9,-9 14 1,-3 19 22,5 11 7,-3 12 5,6 0-26,1 21-17,3 21-12,4 14 1,0 8 3,6-2-2,12-4 0,2 0-2,0-3 1,-2-7-1,-7 2-1,-7-6-27,-4 0-20,-1-7-84,-24-11-80,-9-9-260</inkml:trace>
  <inkml:trace contextRef="#ctx0" brushRef="#br0" timeOffset="-41620.03">6789 16034 1187,'0'0'51,"0"0"-45,0 0 29,0 0-35,0 0-29,0 0-148,28-39-179</inkml:trace>
  <inkml:trace contextRef="#ctx0" brushRef="#br0" timeOffset="-41192.07">8255 16290 475,'0'0'227,"0"0"-143,0 0 41,0 0 6,0 0-28,0 0-27,135 22-23,-77-22-5,2-5-14,-9-14-13,-8 7-9,-14 6-12,-12-2 0,-7 8-16,-8 0-38,-2 0-60,0 0-62,-16 0-72,-11 14-117</inkml:trace>
  <inkml:trace contextRef="#ctx0" brushRef="#br0" timeOffset="-41006.19">8356 16529 532,'0'0'193,"0"0"-134,0 0 48,0 0 50,0 0-65,0 0-22,134-16-21,-97-2-13,-2 0-28,-7 3-8,1 8-30,-2 1-98,1 2-253,-3 0-180</inkml:trace>
  <inkml:trace contextRef="#ctx0" brushRef="#br0" timeOffset="-40550.16">9185 16473 1111,'0'0'131,"0"0"-125,0 0 23,110-134 13,-72 90-26,-5-2-8,-6-7-3,-7-1 0,-7-4-4,-12 8 0,-1 6 0,0 9 1,-3 16-2,-15 3 1,-6 9 0,-1 3 0,-1 4-2,-1 0-1,2 9 0,6 14 1,0 14 1,11 7-4,6 18 4,2-1 6,0 6-2,10-3 3,15-6 1,8-5-1,7-11 2,10-4 6,8-10 10,10-6 1,-1-12-9,2-8 7,-9-2 0,-13 0-5,-11-9-14,-18 2 3,-11-3-4,-7 2-4,0-2-19,-14-2-69,-14 1-134,-9 8-378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40:08.2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3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4T08:40:30.563"/>
    </inkml:context>
  </inkml:definitions>
  <inkml:trace contextRef="#ctx0" brushRef="#br0">8624 903 586,'0'0'457,"0"0"-435,0 0 34,0 0 45,0 0-86,0 0-12,200-98 8,-100 73 4,6 3 6,-11 6-5,-8 0-1,-24 5-2,-16 6-10,-19 3-1,-12 2-2,-7 0 0,-5 0-30,-4 0-51,0 0-83,0 0-58,-13 7-36,-18 5-248</inkml:trace>
  <inkml:trace contextRef="#ctx0" brushRef="#br0" timeOffset="206.99">9045 806 814,'0'0'160,"0"0"-124,0 0 42,-5 141 25,5-75-12,2 2-38,10-3-19,-5-5-20,3-3-4,2-10-9,-5-6 0,1-4-1,-3-9-22,-1-5-67,3-6-114,-2-13-204</inkml:trace>
  <inkml:trace contextRef="#ctx0" brushRef="#br0" timeOffset="590.95">9524 1109 1214,'0'0'87,"0"0"-75,0 0 6,0 0-18,0 0-2,0 0 2,10 126 7,-4-84-4,2-6-2,1-5 0,8-7 1,0-9-2,3-7 1,7-8-1,3 0-2,2-11-5,2-20 3,-5-8-1,-3-2-5,-3 5 8,-3 8 0,-4 8 3,-3 8-1,-5 7 9,4 4-3,-1 1-2,3 0-4,3 16 0,-1 7 3,-1 6-1,-5 0 0,-6 5 1,-4-2-3,0-1-21,-19-3-93,-7-8-162,-1-13-221</inkml:trace>
  <inkml:trace contextRef="#ctx0" brushRef="#br0" timeOffset="729.09">9781 866 963,'0'0'105,"0"0"-105,0 0-3,0 0-165,0 0-71,0 0-285</inkml:trace>
  <inkml:trace contextRef="#ctx0" brushRef="#br0" timeOffset="1124.66">10691 1145 433,'0'0'688,"0"0"-664,0 0 59,0 0-21,0 0-45,0 0-12,-112 19-5,83 20 0,4 3-2,6 0 2,7 2-4,9-6-1,3-7 2,0-14-10,19-8-24,8-9 9,4-5 11,3-23 13,-4-7 1,-5-6 0,-10-1 3,-10 8 2,-5 6 11,0 12 34,0 13 20,0 3-15,0 0-25,0 0-25,0 11-2,-7 17-5,7 10 3,0 4 2,2 1-1,28-6-24,19-7-92,13-18-75,5-12-216</inkml:trace>
  <inkml:trace contextRef="#ctx0" brushRef="#br0" timeOffset="1507.09">11312 1101 1204,'0'0'165,"0"0"-157,0 0 8,-23 162 23,23-78-9,10 13-13,7 1-12,4-1 1,-3 0-5,-3-2-1,-4-12 0,-9-9-10,-2-28-15,0-20-22,0-17-27,-6-9-49,-14-40 2,0-34-161,1-29 15,4-20 184,7-5 83,5 15 7,3 14 87,9 25 143,22 22-200,7 18 155,-3 20-69,-3 14-68,-5 0-19,-6 11 3,-5 15-25,-8 11 5,-8 5-8,-4 10-4,-27 6-7,-8 0-77,-3-9-162,6-17-244</inkml:trace>
  <inkml:trace contextRef="#ctx0" brushRef="#br0" timeOffset="2342.69">11736 1239 1125,'0'0'115,"0"0"-99,0 0 40,0 0-28,0 0-8,0 0-13,0-91-6,-5 94-1,-13 21-3,3 10-5,-1 9 6,7 3 0,7 1 1,2-1-1,0-3 1,15-7 1,14-10-2,8-11 4,5-10-2,5-5 5,-3-8-5,-4-23-2,-8-5-2,-6-3 2,-10-4-2,-10 1 1,-1 6-1,-5 10 4,0 10 1,0 10 0,0 4-2,0 2 1,0 0-1,0 0-6,0 8-7,0 14 7,0 4 6,6-3-1,8 2 0,1-2 2,3-8 0,3-3-1,-2-6-3,4-6 0,-1 0-7,5 0 0,-4-18 5,1-6 3,-4 2 3,-7 5 0,-7 5 3,0 7 9,-6 3 20,0 2-11,0 0-14,0 0-7,4 8-10,5 12 10,1 3 0,4-2 0,-1-3 0,5-6 2,2-5-1,0-7 1,1 0 3,-4 0-1,1 0 1,-7 0-3,-4-2 0,-2-1-2,-3 3 0,0 0-1,2 0-4,7 0 1,1 0 2,2 0 1,6 0 2,4 0 2,5 0 2,2-4-2,-2-11 0,-3-2-1,-6 2-1,-11-2 0,-4 5 9,-5 2 15,0 1 7,0-2-4,-22 1-21,-8 6-5,-3 4-2,-4 0-5,0 10-10,6 14-26,10 4-57,11-7-206,10-12-270</inkml:trace>
  <inkml:trace contextRef="#ctx0" brushRef="#br0" timeOffset="2767.35">13113 1205 906,'0'0'410,"0"0"-363,0 0-7,0 0-18,0 0-21,0 0-1,-127 80-1,102-38 1,8-4-4,13-1-6,4-9-8,0-9-9,6-6 0,15-10 4,3-3 12,10 0 11,1-21 0,3-14 11,-3-9-11,-4-2 3,-10-9 1,-8-12 3,-13-11 3,0-4 6,0 10 3,-2 19 1,-7 27 17,2 17 19,3 9-15,-1 0-28,3 19-13,2 32-12,0 17 12,0 12 1,4-2 0,15-4 2,3-8-3,-4-3 0,-8-9 0,-7-4-8,-3-10-44,-20-10-54,-25-18-211</inkml:trace>
  <inkml:trace contextRef="#ctx0" brushRef="#br0" timeOffset="2910.95">12404 903 758,'0'0'678,"0"0"-672,0 0-6,0 0-30,0 0-246</inkml:trace>
  <inkml:trace contextRef="#ctx0" brushRef="#br0" timeOffset="3420.12">8338 2723 1160,'0'0'136,"0"0"-92,0 0-10,0 0-19,0 0-14,0 0 3,-19 145-1,19-92-1,0 0-2,0-2-2,0 4-49,0-1-148,-3-6-157,-20-10-230</inkml:trace>
  <inkml:trace contextRef="#ctx0" brushRef="#br0" timeOffset="4491.01">8047 3021 919,'0'0'78,"0"0"-37,53-107 7,9 70-27,14-3 4,7 4-4,-3 4-10,-7 6-3,-14 6-6,-18 8-2,-16 6-1,-12 4-8,-6 0-9,-7 2 9,0 0 9,0 0 9,0-2 0,-5 0-3,-7-3-6,-4 5 1,0 0-2,-2 0-2,0 21 0,3 6-2,0 14-3,7 8 6,8 2 2,0 3 7,0 0-3,14-5-1,-1-6 1,1-2 2,-5-4-4,-5-11-1,-2-3 4,-2-11-1,1-8-3,3-4 2,-2 0 5,1 0 16,-1-22 26,4-6-28,5-2-14,1 4 9,1 9 1,0 8-5,1 7-13,1 2-2,1 0-3,1 4 1,-1 12 2,2 4-3,-2-2-8,0 0-5,-3-4-10,0-9 11,3-5 9,2 0 4,1-3 4,6-20 5,-2-9-1,-6 1 0,-1-3 1,-10 2 1,-6 6 3,0 6 2,0 8 7,0 5 0,0 5-2,-2 2-7,-6 0-9,-4 11-4,3 14-5,2 6 5,6 3 3,1-2 0,0-3 1,6-2-3,14-5 3,4-2 0,3-8 2,-3-4-1,4-5 2,-6-3-1,-5 0 0,-3 0 5,-3 0 10,1-17-1,-1-5 3,-3-6-8,1-4-4,-2 4-3,-2 5-4,-3 11 1,0 7-1,-2 5 3,0-2 0,0 2 0,0 0 4,0 0-7,0 0 0,0 0-4,0 0 1,0 0-5,0 7 1,0 14 1,0 1 6,0-2 2,0-6-2,0-8 0,0-5 0,0-1 1,0 0 0,0 0 7,0 0 2,3-15-2,7-8-5,0 2-3,5 5 0,0 7 1,5 6-1,5 3 0,2 0 0,4 3-1,-3 16 1,-2 3 0,-4 4 0,-10 2-1,-4 6-5,-6 4-61,-2-4-159,0-10-542</inkml:trace>
  <inkml:trace contextRef="#ctx0" brushRef="#br0" timeOffset="5019.94">11105 2763 837,'0'0'103,"0"0"-19,0 0 37,0 0-46,0 0 4,0 0-23,-140-100-21,106 100-7,3 0-12,4 5 2,0 28-10,7 13-6,5 20-2,6 9 3,9 4 3,0 0 0,0-9-3,20-6-2,0-7 0,2-6-2,-6-2 1,-5-5-27,-2-2-33,-7-9-37,-2-1-159,0-13-130</inkml:trace>
  <inkml:trace contextRef="#ctx0" brushRef="#br0" timeOffset="5184.03">10614 3331 700,'0'0'203,"0"0"-121,0 0 55,0 0-44,0 0-72,125-114-9,-34 71-4,7-1-8,1 1-1,-12 2-142,-20 7-245</inkml:trace>
  <inkml:trace contextRef="#ctx0" brushRef="#br0" timeOffset="5413.98">11490 2738 1140,'0'0'114,"0"0"-94,0 0 38,0 0-18,-138 95-20,111-21-3,1 18 6,8 1-4,9-3-5,9-8-2,0-9-11,15-12-1,16-4 0,8-13-1,1-12-30,2-14-37,1-18-93,-6 0-204,-5-29-433</inkml:trace>
  <inkml:trace contextRef="#ctx0" brushRef="#br0" timeOffset="5652.03">11655 3069 1191,'0'0'62,"0"0"-58,0 0 18,147-41 1,-70 25-5,-2-4-9,-8 5-7,-18 5-2,-14 2-35,-16 5-59,-15 3-37,-4 0-60,0 0 5,-25 0-89</inkml:trace>
  <inkml:trace contextRef="#ctx0" brushRef="#br0" timeOffset="5851.01">11923 2992 508,'0'0'236,"0"0"-100,0 0 40,0 0-78,-34 138-20,34-92-15,7 2-20,7-2-18,-4 0-5,-1-3-1,-6-2-17,2-2 1,-5-5-3,2-8-3,-2-11-38,2-4-94,4-11-186,3-4-196</inkml:trace>
  <inkml:trace contextRef="#ctx0" brushRef="#br0" timeOffset="6143.92">12487 3080 1193,'0'0'46,"0"0"-27,0 0 29,0 105-11,0-60-9,9 0-10,5-1-9,-5-4-4,1-3-4,-4-1 0,-1-1 0,0-7 0,-3-6-1,0-2-11,-2-8-29,0-1-49,0-2-82,0-7-140,0-2-112</inkml:trace>
  <inkml:trace contextRef="#ctx0" brushRef="#br0" timeOffset="6376.88">12290 3453 1035,'0'0'95,"0"0"-36,0 0-20,0 0-15,152-86 22,-76 56-12,0 2-8,-4-1-1,-12 5-4,-18 6-9,-15 6-5,-17 6-6,-5 3-1,-5 3 0,0 0-35,0 0-84,-20 0-215</inkml:trace>
  <inkml:trace contextRef="#ctx0" brushRef="#br0" timeOffset="7207.01">11925 2747 595,'0'0'177,"0"0"-34,0 0-26,0 0-76,0 0-20,0 0-12,0 40 14,0-2 63,0 6-29,0 4-6,0 5-14,2 7-11,3 2-3,0 5 0,-1 0-14,0-1 6,1 1-9,-1 1 0,-1 0-1,6-3 1,-1-4-5,5-11 2,1-13 2,2-14-4,4-7 1,0-11 1,2-5 1,2 0 8,1-13 4,2-10-9,0-5-7,-3-1 0,2-3-34,5 2-51,4-4-161,0 0-486</inkml:trace>
  <inkml:trace contextRef="#ctx0" brushRef="#br0" timeOffset="7933.64">13212 3142 824,'0'0'126,"0"0"-3,0 0-3,0 0-55,0 0-24,0 0-23,-21-20-5,21 18-7,-2 0-2,2 0-1,0 2 0,0-3 0,0 0 1,0 1 2,0-2 2,0 4 3,0-3 5,0 3-3,-2 0-3,2 0-3,-2 0-1,2 0-4,0 0-1,0 0-1,0 0 0,0 0-1,0 0 1,-5 0 1,-4 0-1,-6 0 1,-1 0 0,-2 0-1,2 0 4,10 3-3,2-3-1,0 0 1,4 0-1,0 0 1,6 0-2,29-8 0,19-10 1,15-5 0,14 2 1,6-6-1,2 4 1,-4-2 2,-14 7-2,-21 4-1,-19 8 0,-18 4-8,-12 2-30,-3 0-37,0 0-67,-16 0-38,-10 2-131,-6 7-54</inkml:trace>
  <inkml:trace contextRef="#ctx0" brushRef="#br0" timeOffset="8152.15">13542 2994 274,'0'0'351,"0"0"-228,0 0 12,0 0-6,0 0-45,-49 131 9,49-85-16,0 3-30,4-3 1,4 1-12,-2-1-7,-4-5-10,-2 0-10,0-6-3,0-6-1,0-11-3,0-7-4,0-11-5,0 0-43,0 0-45,6-17-103,5-19-292</inkml:trace>
  <inkml:trace contextRef="#ctx0" brushRef="#br0" timeOffset="8444.94">13920 2735 1256,'0'0'33,"0"0"-28,135 40 58,-75 6-19,-5 14-25,-9 15-3,-14 8 0,-17 10-8,-15 5 3,0 6-2,-29-3 0,-13-5 6,-5-10 4,-4-14 1,-2-15 2,1-14-7,6-15-8,8-15-5,13-9-2,9-4-3,6-3-24,3-23-43,5-15-63,-1-22-345</inkml:trace>
  <inkml:trace contextRef="#ctx0" brushRef="#br0" timeOffset="8873.34">14732 3200 794,'0'0'197,"0"0"-128,0 0-26,0 0 46,0 0-6,176-36-44,-111 18-24,-5 2-11,-14 6-4,-10 8-48,-12 2-118,-19 0-196,-5 0-323</inkml:trace>
  <inkml:trace contextRef="#ctx0" brushRef="#br0" timeOffset="9052.65">14782 3479 1031,'0'0'75,"0"0"-64,0 0 83,0 0-21,164-47-31,-95 22-29,-3 2-13,-8-1-70,-8 2-202,-6-7-306</inkml:trace>
  <inkml:trace contextRef="#ctx0" brushRef="#br0" timeOffset="9501.03">16433 2653 870,'0'0'136,"0"0"-113,0 0 47,0 0-23,0 0 6,0 0-9,2-65-18,-25 55-5,-6 6-5,0 3 1,-2 1-6,-2 0-3,-1 3 1,1 20-4,0 9-3,4 12 2,4 10 1,7 8-1,9 9 2,7-3 2,2 1 0,0-2-4,0-6 1,9 3-4,7-11 1,-6-1 4,2-7-3,-5-9 0,-5 0-2,0-8 1,-2-2-1,0-8-1,0-1-3,0-2-42,-18-5-116,-8-3-150,-12-7-176</inkml:trace>
  <inkml:trace contextRef="#ctx0" brushRef="#br0" timeOffset="9668.97">15906 3350 971,'0'0'158,"0"0"-139,0 0 49,176-136-30,-93 88-31,4 0-7,-6 2-6,-8 2-74,-14 8-207,-12 0-154</inkml:trace>
  <inkml:trace contextRef="#ctx0" brushRef="#br0" timeOffset="9917.05">16763 2653 1054,'0'0'116,"0"0"-76,0 0 53,0 0-52,0 0-28,0 0 0,-94 160 6,87-88 5,5 2-8,2 1-1,0-3-4,9-7-8,13-12-2,7-7 1,0-14-2,2-10-17,4-9-47,4-13-89,-3 0-191,-5-21-340</inkml:trace>
  <inkml:trace contextRef="#ctx0" brushRef="#br0" timeOffset="10187.06">17033 2673 144,'0'0'1097,"0"0"-1041,0 0-39,0 0-2,0 0 9,21 152 4,-5-88-4,-1 3-3,-1 2 1,-1 0-8,3-7-4,-1-12-7,6-14-3,1-12 1,2-12 0,3-8 1,3-4 2,4-4-4,3-18-11,-6-5-25,-7-4-58,-12-3-129,-12 0-320</inkml:trace>
  <inkml:trace contextRef="#ctx0" brushRef="#br0" timeOffset="10350.65">16966 3076 1152,'0'0'82,"0"0"-78,0 0 18,162-46-11,-91 15-11,-6 4-42,-16-1-214,-22 0-315</inkml:trace>
  <inkml:trace contextRef="#ctx0" brushRef="#br0" timeOffset="10611.04">17398 2627 905,'0'0'180,"0"0"-164,121 9 44,-61 26 10,1 11-14,-5 8-17,-12 8 1,-12 3 1,-17 0-14,-15 6 0,0 1-5,-21 2-2,-15-6-3,-5-7 0,4-15-12,4-10 0,3-13-4,6-10-1,7-3-2,5-8-38,3-2-40,-3 0-161,-4-12-549</inkml:trace>
  <inkml:trace contextRef="#ctx1" brushRef="#br0">15181 7342</inkml:trace>
  <inkml:trace contextRef="#ctx0" brushRef="#br0" timeOffset="31366.97">13141 3159 274,'0'0'116,"0"0"-52,0 0 4,0 0 3,0 0-32,0 0-7,0 0-10,0 0-2,6-7 12,-6 7 27,0 0 6,0 0 14,0 0-7,0 0-20,0 0-11,0 0-3,0 0-6,0 0-5,0-2-9,0 2 0,0 0-1,0-2-1,4-2 0,1-2-4,3 0-5,8-4 5,6 1-3,5-3 5,6 1 0,6-3-4,5 2-5,3-2 3,4-1-7,3 1 2,-3 2-1,0 0 3,-4 3-2,-3 1 3,-3-2-2,-8 2 1,1 2 2,-8-2 0,-1-1 3,-5 4-6,-9 1 2,0 0-2,-8 1-3,1 3-1,-2-2 0,-2 2 0,0 0-8,0 0-32,0 0-29,-6 0-54,-5 0-105,-3 0-87,-4 0-167</inkml:trace>
  <inkml:trace contextRef="#ctx0" brushRef="#br0" timeOffset="32591.11">13544 3039 106,'0'0'467,"0"0"-343,0 0-20,0 0 6,0 0-16,0 0-32,0-9-18,0 9-10,0 0-13,0 16-13,0 12 13,0 11 28,0 7-21,0 0 3,0 1-1,0 3-4,0 0-10,0 7-1,0 2-2,0-2 3,0-2-5,0-10 0,0-8 0,0-8-9,0-11 2,0-10-3,0-4 1,0-4 0,0 0 0,0 0 4,0 0 1,0-25 8,0-16-13,0-15-2,0-9 0,0 2 0,2-1-5,0 9-3,-2 8 5,0 2 3,0 5-4,0 2 2,-2 6 2,-8 6-1,4 6 1,2 8 0,-1 7 2,3-1-4,2 6 1,-2 0 0,2 0 0,-4 7-8,-4 23 4,0 14 3,-3 11 1,1 3 1,-1 8 1,3 0 1,1 0-2,2-8 0,3-6 1,2-14-1,0-9 0,0-8 0,0-7-2,0-8 4,0-4-2,0-2 0,0 0 1,0 0 2,0-27 0,0-21-3,0-15-1,2-7-1,-2-6 2,0 5-6,0 8 4,0 10 0,-4 13 1,-5 12 1,0 10-3,5 7 2,1 8 1,3 1 0,0 2 0,0 0 0,-2 19-7,2 24 0,0 15 7,0 18 0,0 13 0,0 3-4,0 0 4,0-8 4,2-15-4,5-13 1,0-16-1,-1-10 0,-1-14 1,-3-11-3,0 1 3,-2-6-1,2 0 4,1-7 2,2-25 2,-3-19-8,2-15 1,-2-20-1,0-12 0,1-1-1,-3 6-3,2 17-2,0 23 6,-2 19 0,0 16-2,0 12 2,0 6-1,1 0-1,9 20-4,-1 26-4,2 18 10,-1 19 0,-8 7 1,-2-6 2,0-12-2,0-18 2,0-19 3,0-16 1,0-8-1,0-8-5,2-3 5,-2 0 2,0-3-1,0-24 6,0-9-13,0-7 0,0-4-10,0 5-5,-6 10-18,-6 10-34,-4 10-150,3 4-376</inkml:trace>
  <inkml:trace contextRef="#ctx0" brushRef="#br0" timeOffset="76577.36">5037 4692 391,'0'0'196,"0"0"-113,0 0-21,0 0-11,0 0-29,0 0-1,0 0 14,0 0 20,0 0-18,0 83 15,0-51-17,0 6-3,0 6 1,0 9-5,0 8-4,0 9-1,0 7-1,0 1 3,0 1-10,-3 0 3,1-1 1,2 6 7,0 4-4,0 5-6,0 6-10,0-2-2,0 3 0,0 0-2,0 1 0,0-3 1,2 3-1,-2-1 1,3 4 3,-3 7-1,0 5 1,0 2 2,0 4-2,0 4-3,0 3 5,0 3-2,0 3-2,-3-4-3,3 2 6,-2-4-1,0-4 0,-2 6 3,4 0-3,0-3-2,0 0 2,0-3-2,0-1 2,0-3 1,0-1 0,0-6 0,-4-9 0,-1-8 1,1-8-1,-1-9 1,2-8 0,1-12 3,-1-10-5,2-14 0,-1-11-2,-2-7 0,1-8-4,-1-6 1,0-4-1,-4-6-2,-7-34-35,-3-20-39,-1-21-64,-2-5-168,1-4-277</inkml:trace>
  <inkml:trace contextRef="#ctx0" brushRef="#br0" timeOffset="77446.75">3167 8731 738,'0'0'102,"0"0"-97,0 0 10,0 0 53,0 0-19,0 0-20,-4-9-15,14 9-4,17 0 11,13-1 1,12-3 4,17-1 5,20 0 4,23-4-7,21 1-4,17 0 3,19-3-11,10-1-4,12 2-6,12-4 1,1 1 2,5 1-2,14 0 4,3 0-2,11-4 0,6 3-7,0-4 5,-2 8-2,-3 2 1,5 1 0,5 4 3,-3 2-2,8 0-1,-3 0-4,0-2-2,0 2 4,-7-3 3,2 3-1,-7 0-1,3 0 1,-2 0-6,-7 0 5,4 0-5,-6 5 1,-1 1 5,5 0-2,-3-2 3,8-2-3,-2-2-3,-3 0 1,-3 4 2,-5 1 1,-6 0 0,-4 4-1,-12-4 2,-15 2-6,-15-2 1,-20-3 5,-16 0 0,-23-2 2,-18 2 4,-25-2-4,-21 0-2,-25 0 0,-13 0-4,-10 0-2,-3 0-1,0-4-23,0-17-31,-27-12-115,-23-3-280</inkml:trace>
  <inkml:trace contextRef="#ctx0" brushRef="#br0" timeOffset="78961.28">5093 8601 239,'0'0'75,"0"0"-58,0 0 40,0 0 5,0 0 2,0 0 15,0 9-14,0-9 0,0 0-11,0 0-3,0 0-8,0 0 10,4 0 10,8-9-12,5-8-11,1 2-7,2-6-5,2-1-2,-2 2-4,1-1-6,-2-2-3,4 2 3,2 0-1,1-4 0,3-1-6,7-1 0,4-4-2,-4 2 0,8-6-1,-4 2 1,0-8 0,3-1-4,1-2 9,1 0-5,-1 0-2,1-1 1,2 4 0,0-2-3,1 1-2,2 0 2,-1 0-2,0-2 1,-4 1 1,1 0-3,1-1 4,0-1-2,0-1 1,-1 0 0,1 2 0,-3 0-1,2 2-2,-2 2 2,-1 4-2,1-1 0,-3 0 1,-2 1 2,5-3-2,-3 3 1,-1-2-1,-4 1 0,-3 2 0,0-2-1,-5 2 2,0 3 0,1 2 1,0 3 0,0-1 0,2 5 0,1-2 0,-3 0 2,0 4 1,-5 5 4,-9 4-4,-8 6 1,-7 4-1,0 2-5,0 0-1,0 0-6,0 0-47,-9 0-92,-2 0-228,1-2-190</inkml:trace>
  <inkml:trace contextRef="#ctx0" brushRef="#br0" timeOffset="79599.36">7233 6653 363,'0'0'119,"0"0"-31,0 0-15,0 0-9,0 0-22,0 0 13,0-14 7,0 14-4,0 0 1,0-3-3,0 3-17,2 0-14,-2 0-8,0 0-3,0 0-5,0 0-7,0 9 0,2 9 7,-2-2 7,0 7-1,0-1 1,0 6-2,0 6 0,0 4-4,2-1 3,-2-3-6,0-1 2,0-8-4,0-2 2,0-5 0,0-4-5,0-4 0,0-3-1,0 0 1,0-2-2,0 0-50,0 3-93,0 1-100,0 2-64</inkml:trace>
  <inkml:trace contextRef="#ctx0" brushRef="#br0" timeOffset="80053.29">7258 7261 277,'0'0'222,"0"0"-121,0 0-8,0 0-10,0 0 0,0 0-20,1-3-3,-1 3-7,0 0-22,0 0-14,0 15 0,0 1 6,0 3 11,0 6-1,0-1-2,0 2-5,0 0-9,0-3-2,0 0-6,0-4-3,0 0-3,0-5 1,0 0-1,0 1-2,0-3-1,0 1-16,-7 1-61,3 7-62,-5-3-126,3-1-45</inkml:trace>
  <inkml:trace contextRef="#ctx0" brushRef="#br0" timeOffset="80537.14">7237 7768 360,'0'0'227,"0"0"-144,0 0-12,0 0 9,0 0-19,0 0-8,0 0-8,0 0 1,0 2-11,0 3-10,0 8 0,0 1 0,2 4 6,1 1-4,-3 2-6,2 4-3,-2 1-9,2 2 1,-2 0-1,2 4-3,-2-2 2,0 2 2,0 2-3,0-2-3,0-3 3,0-6-3,0-5 1,-4-7-4,-1-2 1,1-5-2,2 1 0,0-3 0,2-2-55,0 3-60,-2 4-147,0-2-44,-4 1-139</inkml:trace>
  <inkml:trace contextRef="#ctx0" brushRef="#br0" timeOffset="80966.36">7231 8336 382,'0'0'176,"0"0"-93,0 0-12,0 0-2,0 0-12,0 0-22,2 0 1,-2 0 17,0 8 5,0 9-13,0 4-7,0-1-2,0 5-7,0 1-8,0-1-2,0 1 4,0-6-4,0-1-5,2-5-3,0-7 2,-2-5 0,0 2 2,0-4-5,0 0-3,0 0-2,0 0-5,0 0-40,-19 0-167,7-20-500</inkml:trace>
  <inkml:trace contextRef="#ctx0" brushRef="#br0" timeOffset="82171.38">7273 8566 440,'0'0'62,"0"0"19,0 0-4,0 0-19,0 0-14,0 0 13,-7 0 3,7 0 10,0 0-4,0 0-29,9 0-15,5-8 0,6-7 8,10-2-1,2-10-3,1 4-12,3-5-2,-2 0 3,1 3-3,-1-2-6,-1 3 2,0 0 1,3 0-1,2 0-1,0-3 1,4-1 0,1-4 0,1 0-2,3 1 1,-3-4-1,-2 1-4,1 1 3,2-4-1,0 3-2,3-4 1,2-1-1,-1 0-1,2 2 0,-4-1 1,1 0 1,-4 1 0,1 2 1,1-2 3,-7 1-6,-1 4 3,1 0-1,-5 0-2,1 0-1,2 2 2,2-1-1,1-1 1,-3 1-1,3 1 3,1 2-4,-4 3 0,3 2 0,-5 5 0,0-3 1,-4 2-2,-6 1 2,5-3-1,0-3 0,4 0-1,3-2 1,-3 2 0,-5-2 0,-3 6 0,-6 4 0,-2 2 1,-3 0-1,-1 2 0,-1 4 0,-1-6 2,1 2-3,1-4 1,3-5 0,3 1 1,0 1 0,0 2 0,-4 3 2,-7 6 0,-5 4-1,-4 4 1,0 0-3,0 0 0,0 0-14,0 0-41,-11 0-94,-3 4-109,4-4-142</inkml:trace>
  <inkml:trace contextRef="#ctx0" brushRef="#br0" timeOffset="82861.08">9627 6711 437,'0'0'87,"0"0"16,0 0-18,0 0-34,0 0-10,0 0-5,-5-64-16,5 56 18,0 2 13,0-3 14,0-2-18,5 2-21,0 0-8,-3 3-8,-2 2-2,0 2 3,0 2 1,0 0 2,0 0 1,0 0-12,0 0 0,0 0-6,2 2 6,0 17-3,-2 4 2,2 7 13,0 0 0,1 3 2,-1 1-2,-2-2-4,0 2-9,0-5 7,0 5-9,0-3 5,0-5-3,0 1 7,0-2-5,0-1-2,0 0 3,0-2-4,1 0 0,2-3-1,-3-2 2,0-1 0,0-2 0,0-1-2,0-5-22,0-1-104,0 2-77,0-1-59,0 0-81</inkml:trace>
  <inkml:trace contextRef="#ctx0" brushRef="#br0" timeOffset="83297.05">9658 7325 391,'0'0'138,"0"0"-58,0 0-11,0 0-9,0 0-7,0 0 18,0 22 18,0-9-2,0 4-40,0 1 4,0 4 0,0 2-16,0 2 2,0 0-15,0 2-9,0-3 11,0 1-12,0-2-2,0-2-4,0-2-4,0-2 0,0-3 0,0-4-2,0-2 1,0 0-1,0-1 0,0 2-18,0 1-38,0 6-56,0-2-58,0 5-56,0-5-56,0 1-48</inkml:trace>
  <inkml:trace contextRef="#ctx0" brushRef="#br0" timeOffset="83723.17">9663 7945 163,'0'0'284,"0"0"-178,0 0-30,0 0-2,0 0-20,0 0-3,0 4 11,0-3 13,0 6-7,0-3-15,0 4-20,0 2-5,0 0-1,0 4-3,0 3-5,0 0 1,0 3 5,0 1-7,0-4-11,0-1-1,0 4 1,0-4-2,0 0-2,0 0 1,0 0-3,0 0 1,0-1 0,0-6-2,0 1 0,0 2 0,0 1 0,0-1-38,-2 2-57,-1 0-16,-2 1-83,0 4-6,2-9-83</inkml:trace>
  <inkml:trace contextRef="#ctx0" brushRef="#br0" timeOffset="84004">9658 8444 429,'0'0'193,"0"0"-162,0 0 17,0 0 39,0 0-13,0 0-3,7 55-8,-5-43-5,-2 3-17,1 2 1,-1-8-15,3 3-11,-3 0-7,0-6-7,0 2-2,0-4-3,0-4-89,0 0-174,0-2-224</inkml:trace>
  <inkml:trace contextRef="#ctx0" brushRef="#br0" timeOffset="85224.67">9723 8606 539,'0'0'82,"0"0"-72,0 0 36,0 0 2,0 0-16,0 0-8,-4-12 5,10 2 21,11-4 15,4-1-7,3-4-8,5-6-22,1 2-7,1-5-3,4-2 0,1 2 2,-1-2 0,2 4-2,-2-2-7,-2 1 5,1 1-8,1 1 2,3-1 2,3-3-3,3 0 3,3-3 2,-1-3-1,2 1-4,-4-1-2,-3 0-2,-2 3-2,1-5 3,-2 2-4,5 0 0,3 1-1,1 3 2,5-1 4,-1-2-5,2 1-1,1-4-1,-2 3 3,-6 2 1,1 3 0,-7-4-1,2-1 2,-1 0-4,-2-2 1,-1-2 0,5 0-1,-1 0 1,2 0-1,-2-1-1,1 6 1,-2 1 0,-6 2-1,3 2 2,-2 1-2,-1 3 0,-2 0 1,-1 0 0,-4 2-1,2-3 2,0 4-1,5-5-1,-4-2 1,3-4 0,-5 0 1,-7 2-2,-2 3 1,-2 8-1,-7 2 0,-3 5 1,4 2-1,-3 0 2,-1-2-2,7-2 0,4-2 0,1-2 3,0 4 4,-7 3 0,-6 6 5,-6 3-3,-1 2-5,3 0-4,-3 0 0,0 0-6,0 0-40,-3 0-67,-3 0-109,0 0-104,6 0-326</inkml:trace>
  <inkml:trace contextRef="#ctx0" brushRef="#br0" timeOffset="85710.23">12224 6601 325,'0'0'155,"0"0"-67,0 0-13,0 0 1,0 0-11,0 0-5,0 0-7,0 0-3,0 0-8,0 0-10,0 18 12,0 2-11,0 3-2,0 0 3,0 9-13,0 3-3,0 1 5,0 0 2,0-2-9,0 3-7,0-2-1,2 0 1,2 4-5,1-5 5,0 0-8,-5-6 11,0-1-8,0-4 2,0-2 5,0-2-4,0-5-5,0 1-2,0-7 0,0-2 0,0-4-25,0 1-67,0-1-137,0 5-130</inkml:trace>
  <inkml:trace contextRef="#ctx0" brushRef="#br0" timeOffset="86177.33">12271 7478 321,'0'0'149,"0"0"-68,0 0 13,0 0-12,0 0-25,0 0-11,0 7 14,-2 0 12,2 3-9,-2 1-14,2 5-9,0 5-1,0 1-2,0 0-6,0 2 2,0 0-13,0 0-2,0 4 2,0-2-2,0-2-5,0-2-6,0 0 1,-4-3-2,4 1-2,-2-8-3,2-2 1,-3-1-2,2 0 0,-1-4 0,2 4-9,-2-4-43,2 4-45,-2-1-60,-3 2-104,3 2-102</inkml:trace>
  <inkml:trace contextRef="#ctx0" brushRef="#br0" timeOffset="86632.31">12230 8122 364,'0'0'177,"0"0"-101,0 0-15,0 0 25,0 0-4,0 0-17,0 25-5,0-16 11,0-2-27,0 5 5,0 0-11,0 0-6,0 0-3,0 3-8,0 1-4,0 2-3,0-1-7,0 7 0,0-2 2,-2-1 1,2-1-3,0-3-2,0-3-2,0 1 0,0-7 0,0 1-1,0-3-2,0 1 0,0-1 2,-2 1-2,2-7 0,-2 7-13,2-7-43,0 4-73,0 2-92,0 0-38,0 0-75</inkml:trace>
  <inkml:trace contextRef="#ctx0" brushRef="#br0" timeOffset="86889.97">12195 8615 95,'0'0'404,"0"0"-278,0 0-50,0 0 17,0 0-28,0 0-40,0 13-13,0-1-9,-3 0-3,-3 2-114,-3-2-244</inkml:trace>
  <inkml:trace contextRef="#ctx0" brushRef="#br0" timeOffset="89957.52">12288 8508 178,'0'0'216,"0"0"-168,0 0 1,0 0 23,0 0-35,0 0-15,-4-2 4,4 2 8,0 0 11,0 0 5,0 0-5,0-2 13,4-3 9,12-4-10,2-1-17,4-2-16,5-3-3,4-6-3,6 1 0,2-4 0,-1-3 4,0 8-3,-1-1-6,2 1 0,-3-1-4,-3 0-6,0-1 5,3 2-6,-1 1 4,6-2 0,-1 3 3,2-8-4,3-1-4,1-2 5,-1 3-5,1-2 2,0 1 1,-2 0 1,0-1 0,1 4-4,1-4 1,1 4 1,-1-4 1,0 1-1,-1 1-1,-1-1 2,-1 1-1,-5 1 2,-1 2-1,-3 1-1,-1 0-2,-2 1 2,0 3-2,1-3 4,1 3-2,3-5-3,2-2 3,4-3-2,1 1 1,-1-2 1,-1-2-2,0 4 1,-1-2-1,-4 5 0,3-2-1,-4 3 2,5-2-2,0 2 2,1 0-2,3-2 0,-1 2 0,-1-2 0,-1-1 1,-4 3 0,-4 4-1,-4 3 0,-3 2 2,-5 0-2,-3 1 5,-1 1-1,-1-1-1,1 0 5,4-2 1,-4 2-7,4-2 6,-3-1-3,-5 8 1,-5 0-3,0 4 2,-8 3-3,0 0 1,0 0-3,0 0-1,0 0-32,-5 0-84,-9 0-201,-1 10-205</inkml:trace>
  <inkml:trace contextRef="#ctx0" brushRef="#br0" timeOffset="90543.3">14996 7103 324,'0'0'85,"0"0"-2,0 0 45,0 0-42,0 0-36,0 0-4,0-13 5,0 13-8,0 0-13,0 0-20,0 0-10,0 0 0,-2 0-66,0 0-86,-2 13-46,-5 1-194</inkml:trace>
  <inkml:trace contextRef="#ctx0" brushRef="#br0" timeOffset="91061.24">14994 7660 513,'0'0'143,"0"0"-89,0 0 67,0 0-41,0 0-42,0 0-14,5-24-12,-2 19 5,-1-1 2,-2 5-5,0-1-6,0 2-8,0 0-19,0 0-99,0 0-79,0 0-122</inkml:trace>
  <inkml:trace contextRef="#ctx0" brushRef="#br0" timeOffset="91381.01">14983 7958 365,'0'0'129,"0"0"-64,0 0 33,0 0-11,0 0-2,0 0-23,21-8-5,-21 7-10,0 1-5,0-2-25,0 2-13,0-2-4,2 2-50,-2 0-66,0 0-77,0 0-140</inkml:trace>
  <inkml:trace contextRef="#ctx0" brushRef="#br0" timeOffset="91713.71">15019 8328 328,'0'0'164,"0"0"-80,0 0 24,0 0-28,0 0 1,0 0-21,0-27-4,0 26-9,0 1-16,0-2-18,0 2-12,0 0 2,0 0-3,0 0-54,0 0-76,0 0-54,0 5-94</inkml:trace>
  <inkml:trace contextRef="#ctx0" brushRef="#br0" timeOffset="91942.9">15037 8659 456,'0'0'183,"0"0"-141,0 0 13,0 0 40,0 0-37,0 0-32,25-10-8,-23 1-11,-2 4 2,2-3-9,-2 1-33,0 2-97,0 3-147</inkml:trace>
  <inkml:trace contextRef="#ctx0" brushRef="#br0" timeOffset="103430.32">5008 8743 461,'0'0'99,"0"0"-91,0 0 59,0 0-5,0 0-40,0 0-3,0 0 1,0 0 10,1-28 17,-1 21 10,4 2 8,-4 0-6,2 0-18,2-2-9,-1 3-5,1-2-3,0 1-2,3 5-8,0-5-8,2 5-1,-3 0-2,1 0-1,0 0-1,2 2 2,-5 6-1,0 1 2,1-5 1,-5 2 0,0-1 8,0 3-4,0 1 1,0-2 3,-9 0-2,0-3 4,-2-3-1,0-1-1,0 0 3,1 0-5,2-7 1,4-10-7,1 1-4,3 1 0,0-3 0,0 4-1,0 3 0,5 5-1,5 6-1,4 0-1,-3 0 2,1 0-2,-3 0 2,-3 8 1,1 4 0,-7 0 1,0 5 1,0 2 2,-3 0-1,-10-3 2,-1-7-3,1-6 3,2-3-1,2 0 7,1-3 2,3-15 6,1 0-9,4 0 0,0-1-6,0 2-3,2 1-1,9 6 0,-3 2 0,-3 5 1,0 1-1,-3 2-2,-2 0 2,0 0-6,2 0-58,0 0-177,1 0-496</inkml:trace>
  <inkml:trace contextRef="#ctx0" brushRef="#br0" timeOffset="104390.24">5148 9010 395,'0'0'136,"0"0"-25,0 0-19,0 0-8,0 0-13,0 0 1,0 0-6,0 0-25,0 0-8,0 0-4,0 0-8,0 0-5,0 0-7,0 14-4,0 10-2,2 3 2,3 4 1,0 1 1,4-4-1,-1-5-2,1-2-2,5-9 0,1-4-1,-1-6 1,5-2 4,2 0 1,6-12 5,2-14 9,-5-8 1,-2 0-6,-8-5 0,-8 2 0,-6 0 0,0 7-1,0 11 2,-10 6 7,-10 9 2,-1 4-15,-8 0-9,5 0-2,-5 17-5,9 2 4,1-3 0,1 0 0,7-4 1,7-5-19,2-2-27,2-5-59,0 0-155,0-12-363</inkml:trace>
  <inkml:trace contextRef="#ctx0" brushRef="#br0" timeOffset="106529">6928 6145 617,'0'0'131,"0"0"-125,0 0-3,0 0 4,0 0 0,0 0-3,0 0-1,9 84 5,11-84 15,-1 0 25,3-15 25,3-8-2,0-9-26,2-2-6,-1-1-4,-1-5-11,-3 1-4,-7-2-6,-3-6 1,-10 1-5,-2-3 1,0 5-4,0 5-2,-11 5 3,-5 10-5,-2 1 0,3 12 0,-1 0-1,1 8-2,1 3-1,3 0-1,0 2 1,-1 16-4,6 5 2,4 7-2,2 3 2,0 3 2,0 0-3,16 1 1,3 0 3,4-3 3,-1-6-2,0-3-1,3-6 0,2 0 0,-5-10-5,-1 2-60,-6-4-57,-5-2-69,0-1-13,-1-4-100</inkml:trace>
  <inkml:trace contextRef="#ctx0" brushRef="#br0" timeOffset="106859.08">7422 5680 489,'0'0'250,"0"0"-186,0 0 63,0 0-20,0 0-72,0 0-17,0-2-13,0 31-3,0 11 19,0 9 26,0 4-3,0 5-6,0-2-11,0-2-11,0-5-4,0-4-7,0-4 1,0-7-3,0-4-1,0-8 0,0-6-2,0-6 0,0-4-21,0-6-41,0 0-53,0 0-13,0-16-99,7-9-169</inkml:trace>
  <inkml:trace contextRef="#ctx0" brushRef="#br0" timeOffset="107548.4">7738 5837 608,'0'0'114,"0"0"-100,0 0 50,0 0 11,0 0-20,0 0-13,-10 79-18,1-68-3,0-3-5,2-2 7,-2-3 1,1-1-2,-2-2 6,4 0-2,1 0-6,3-5 0,2-4-8,0-6-11,0 1 0,0-3-2,2 0-1,11 5 2,-1-3-2,3 6-1,-1 4 3,1-4-2,1 7 2,1 1-5,-3 1 4,1 0-6,-1 0 3,-3 12 3,3 14 1,-3 1 0,-6 4 0,1 3 2,-6-2-2,0-1 1,0 3 1,0-2 1,-16-1-3,-2-4 5,-1-4-3,1-5-1,2-8-1,3-6 4,2-4-1,-1 0 1,8 0 4,-1-6-1,5-5-5,0-1-2,0 3-4,5 1 4,15-1-1,3 6 1,8 1 0,4-1 1,5 0 1,2-3 3,5-6 13,1-5 21,-2 0 0,-4-1 2,-14 2-5,-8 1-6,-8 5-3,-10 1-5,1 0-6,-3 4-3,0-2-8,0 4-5,0 0-6,0 3-39,0 0-79,-7 4-253</inkml:trace>
  <inkml:trace contextRef="#ctx0" brushRef="#br0" timeOffset="108452.7">7258 8580 483,'0'0'148,"0"0"-130,0 0-3,0 0 6,0 0 5,0 0 11,19 6 2,-19 2 3,0-1 1,0 0 11,-2 0-7,-11-4-12,-1-3-9,1 0 4,1 0-10,4 0-1,3 0-1,5 0-3,0-5-1,0-5-7,5 1-6,9 4-1,-1 0 0,0 3 2,-4 2 0,-2 0-2,-7 0 1,0 0 4,0 0 12,0 2 1,-2 8-6,-17-1 1,4-6-4,1 1 1,3-4 11,7 0 14,2 0-9,2-4-6,0-13-6,0-6-5,4-3-8,11 6 2,1 2-3,0 6 0,-5 7-6,0 5-64,-1 0-105,-4 3-226</inkml:trace>
  <inkml:trace contextRef="#ctx0" brushRef="#br0" timeOffset="109388.41">6899 9339 702,'0'0'114,"0"0"-56,0 0 52,0 0-53,0 0-37,0 0-8,-22 60-1,22-46 3,6-2 15,5-2 7,2-2 0,0-3 3,3 0-14,3-5-6,0 0 2,8-10 7,2-19-13,4-8-4,1-10-5,1-7-4,1-8 3,-6 2-3,-10 2-1,-3 5 3,-10 13-4,-5 8-1,-2 5 1,0 10 2,0 1 0,-2 4 2,-5 4-4,-5 0 0,-1 4 0,2 4 0,-2 0-1,-2 0 0,-1 12 1,0 12-5,3 5 3,5 8 0,7 6 0,1 2 2,0 4 0,13-3 0,9-2 0,1-3 1,0-6-2,0-5 1,2-5-1,4-6 1,0-5 1,-2-8-1,-5-6 2,-2 0 5,-2 0-1,-7-1 1,-3-11-6,0 1-1,-8 1-14,0-2-95,0-4-276</inkml:trace>
  <inkml:trace contextRef="#ctx0" brushRef="#br0" timeOffset="110552.4">9671 6617 454,'0'0'147,"0"0"-112,0 0-21,0 0 16,0 0 8,0 0-9,34 19-3,-32-8 2,-2-3 11,0 0 9,0-1 4,0-2 3,-2 2-15,-7-4-14,0-1-4,-2-2-6,2 0 2,0 0 4,-1-8-1,7-1 0,-2-6 2,5 1-17,0 0-3,0 2-2,5 6 0,8 1 0,5 5-1,0 0 0,-4 0-1,5 3 1,-8 14 1,-3 0-1,-6 4 1,-2-4 4,0 6 4,-12-5-2,-3-3-1,-3-1 0,2-9 1,3-5 6,0 0 12,0 0 3,3-14-1,6-2-13,-2 0-5,6 2-5,0 2 0,0 3-4,0 6 0,4 3-7,9 0-90,3 0-99,-1 0-251</inkml:trace>
  <inkml:trace contextRef="#ctx0" brushRef="#br0" timeOffset="112297.56">9875 5905 345,'0'0'127,"0"0"-50,0 0 11,0 0-23,0 0-19,0 0-2,0 0 4,0 0 2,0 0 3,0-5-11,0-4-9,0-1-9,10-2-6,6 0-11,4 0 1,0 9-4,1 0 1,-2 3-5,-1 0 5,-5 6-4,-1 10 0,-10 4 3,-2 4-3,0 5 5,-22 0 3,-3 0-6,-2-5 0,8-4-2,5-8 0,4-5 0,7-5-1,3 1 2,0-3-2,0 0 5,0 0 2,6 0-3,15 0-3,8-5 4,-1 3-2,2 2 1,-11 0 2,-5 0 0,-10 0 5,-4 0-3,0 17 12,-4 3 11,-19 6-2,-8 3-12,0 0-9,0-3-6,2-6 3,4-6-3,5-2-1,5-4-1,1-1-37,7-7-69,7 0-242,0-7-283</inkml:trace>
  <inkml:trace contextRef="#ctx0" brushRef="#br0" timeOffset="112671.3">10226 6078 699,'0'0'271,"0"0"-264,63-112 6,-43 69 44,-6-1-37,-8 0-15,-6-7-2,0 5 2,-6 5 2,-16 5 1,5 11 11,-4 7-4,2 10-4,3 4-7,1 4-4,1 0-4,3 4 2,1 22-3,0 9 0,6 6 5,4 8 4,0-1 4,0-3-5,7 1 0,10-9 2,8-3 0,0-8-1,2-2-3,-2-6-1,-2-2-4,-2-4-73,-1-5-161,-5-7-125</inkml:trace>
  <inkml:trace contextRef="#ctx0" brushRef="#br0" timeOffset="112950.32">10496 5753 669,'0'0'185,"0"0"-178,0 0 6,0 0 61,-2 140-1,2-74-14,0 7-4,0-1-16,-3 2 15,-1-3-18,0-10-4,0-4-14,-2-10-1,2-7-9,2-9-7,0-11 3,2-5-1,0-10-3,0-3-8,0-2-56,0-4-42,0-24-85,2-18-199</inkml:trace>
  <inkml:trace contextRef="#ctx0" brushRef="#br0" timeOffset="113563.9">10832 5939 617,'0'0'148,"0"0"-134,0 0 32,0 0 1,0 0-40,0 0-5,-68 95 3,63-95 6,-3 0 29,-2 0 31,-1-5-33,3-8-17,2-6-12,6 3-1,0-2-6,0 1-1,0-2 2,12 5 0,1 1-3,3 4 2,1 4-2,4 5 0,-1 0-1,0 0-4,-4 23 4,-3 5 1,-4 6 0,-4 6 2,-5 2 9,0-1 8,-5-3-9,-13-4 0,3-2 2,-12-6-4,5-4-5,-1-7 5,4-4-6,5-8 1,3-3 2,3 0-2,4 0 7,4-9-5,0-1-4,0 3 1,14 4-4,9 3 4,8 0 0,2 0-1,7 0 2,2 0 11,3 0 28,3-10 11,2-6 3,-8-4-16,-4 2-7,-13 4-12,-10 0 1,-6 2-3,-5 0-7,-4 2-5,0 1-7,0 6-7,0 3-53,0 0-123,-8 12-428</inkml:trace>
  <inkml:trace contextRef="#ctx0" brushRef="#br0" timeOffset="114629.37">9627 8903 794,'0'0'92,"0"0"-77,0 0 62,0 0-35,0 0-21,0 0-8,0 73 0,-7-61 8,-5-5 6,2 0 6,-2-6-5,2-1-5,-1 0-3,-3 0-9,7 0-3,3 0-6,2-6 1,2-1 2,0-5-3,0 1 0,2-1-1,11-2 0,2 5-1,-1 2 0,4 3 0,0 4 1,2 0 0,-2 2-1,2 19 0,-6 4 4,-6 3-1,-1 7 1,-7 2 4,0 2 3,0 1-4,-11 1-2,-7 2 0,-7-5-2,2-3-3,-2-8 3,-2-3-1,2-8-1,-2-7 3,6-8-2,2-1-1,9 0 1,2 0 2,8 0 0,0-8 6,0-3-7,0 2 5,16 3-3,5 6 11,3 0-5,11 0 5,-3 5-2,-1 9-3,-8 1-4,0 0-5,-7-3 0,-3-3-2,-5-2 0,-3-6-4,3-1-24,-1 0-42,5 0-94,2 0-178,-3-3-150</inkml:trace>
  <inkml:trace contextRef="#ctx0" brushRef="#br0" timeOffset="115003.25">9872 9368 739,'0'0'127,"0"0"-46,67-104 55,-31 58-63,-3-3-5,-2 2-17,-11 0-29,-11 8-9,-8 0-5,-1 6 5,0 4-5,-19 3 7,-3 8-3,0 4-4,-3 6-1,6 6-3,-4 2 0,5 0-2,3 16-2,3 12 1,10 10 0,2 16 0,0 8 3,17 4 3,13 3 3,10-11 2,3-9 3,1-3 2,5-13-3,-2-6-6,-2-12 22,-8-8-25,-10-7 0,-9 0-3,-9 0-2,-9-9-10,0-4-42,0-6-108,-12-7-414</inkml:trace>
  <inkml:trace contextRef="#ctx0" brushRef="#br0" timeOffset="116157.35">12230 6543 295,'0'0'167,"0"0"-42,0 0-8,0 0-37,0 0-40,0 0 15,23 6 2,-23 4-4,0 0-17,0-1-8,0 0-13,-7-4-2,-1 0 0,-2-3-4,0 0 0,5-2-2,-2 0 11,2 0 1,2 0 2,3-4-3,0-6-11,0 1-5,8 0-2,3 1 0,2 2 1,-1 2 1,-1 4 1,-1 0 3,2 0 2,-3 6-3,-5 6 3,-4 4 5,0 0-2,0 0 6,-6-2-6,-7-2-2,-3-5-2,3 0-2,1-7-2,-1 0 3,4 0 4,1-10-3,5-12 1,3 1 0,0-5-5,0 9-1,6 5-2,1 2 1,-2 8-2,-1 2-14,1 0-149,-1 0-276</inkml:trace>
  <inkml:trace contextRef="#ctx0" brushRef="#br0" timeOffset="131911.65">5766 7337 311,'0'0'192,"0"0"-85,0 0-27,0 0-8,0 0-12,0 0-14,0 0-5,0 0 10,2 0 4,-2 0-10,0 0-1,0 0 3,0-2-7,0 0-12,0 0-4,0-1 1,0 3-3,0-3-13,-7 3-4,-1-2-3,-5 2-1,-4 0 1,1 0 0,1 0-2,-1 5 2,6 6-2,-3-1-1,1 4-2,1 2 3,0 2-2,-1 2 1,7 4 0,4-4-2,1-2 2,0-4-5,0-5 6,0-4-1,0-1-1,13-4-2,1 0 1,0 0 3,3 0 0,-4-9-3,1-5 3,-1-4 2,-5 1 0,0 1-1,-2 4-1,-1 4 4,-3 2-4,0 2 0,0 4 2,-2-1-2,2 1 0,-2 0 0,0 0 0,6 0-4,2 1-2,3 17 1,9 6 2,-2 8 3,0 4-1,2 4 1,0 5-1,-2-2 3,-3 2-3,-5 0 2,-5-5-1,-5 1 3,0-3-3,0-6 3,-12-4-2,-6-6 0,-5-5 4,-1-9 0,-2-8 1,1 0-2,5-8 4,2-18 1,7-11-6,11-7 6,0-4-4,0-4-3,22-3 0,1 9-2,1-2-2,-8 11-3,-4 6-24,-4 4-37,-6 3-72,-2 1-192,0 1-146</inkml:trace>
  <inkml:trace contextRef="#ctx0" brushRef="#br0" timeOffset="132321.51">5931 7104 122,'0'0'453,"0"0"-334,0 0-52,0 0 10,0 0-33,0 0-7,0-4 0,0 4 3,0 0 8,0 0-21,0 0 7,0 0 0,0 0-13,0 4-9,-7 16-8,-2 10-2,0 8 5,5 5-1,4 3 6,0 1 5,0-1 0,4-5 0,12-3-3,0-10-5,0-3-6,-1-7-2,0-4 2,-1-2-3,2-9-18,-1-3-87,-1 0-62,-1-3-60,-5-22-101</inkml:trace>
  <inkml:trace contextRef="#ctx0" brushRef="#br0" timeOffset="132651.85">6096 7187 489,'0'0'247,"0"0"-164,0 0 60,0 0-49,0 0-57,0 0-5,0-12-10,0 12-15,0 3-7,0 18-4,0 4 4,11 7 13,4 1 13,-2 1-2,1 0-8,-3 0-2,1-2-2,-1-3-5,-1-6-3,2-6-4,-1-6 6,1-7-4,-5-4 7,7 0-6,0 0 1,1-5-4,-1-12-18,-3 2-35,-7-2-45,-4 3-131,0 2-49</inkml:trace>
  <inkml:trace contextRef="#ctx0" brushRef="#br0" timeOffset="132809.42">6083 7420 589,'0'0'128,"0"0"-116,0 0 0,0 0 1,0 0-11,106-127-2,-85 104-24,-11 6-177,-10-1-183</inkml:trace>
  <inkml:trace contextRef="#ctx0" brushRef="#br0" timeOffset="133086.85">6189 7066 637,'0'0'116,"0"0"-50,0 0 25,0 0-48,0 0 0,141-35 7,-108 54-17,3 9 6,-3 7-1,-6 2-6,-7 8-3,-9-4-15,-7 4-10,-4-5 11,0-8 5,0-6 6,-8-6-6,-2-10 3,3-2-6,-1-2 1,2-4-11,-3 2-1,5 0-6,-6-2-4,6 0-112,-3-2-379</inkml:trace>
  <inkml:trace contextRef="#ctx0" brushRef="#br0" timeOffset="133934.85">7244 6645 355,'0'0'120,"0"0"-51,0 0-24,0 0-35,0 0-10,0 0-2,4 14 2,-2 11 0,-2 12-72,0 8-26,5 14-115</inkml:trace>
  <inkml:trace contextRef="#ctx0" brushRef="#br0" timeOffset="134160.44">7308 7703 61,'0'0'0</inkml:trace>
  <inkml:trace contextRef="#ctx0" brushRef="#br0" timeOffset="134384.46">7271 8221 250,'0'0'226,"0"0"-197,0 0-6,0 0-11,0 0-12,0 0-88,-12 8-113</inkml:trace>
  <inkml:trace contextRef="#ctx0" brushRef="#br0" timeOffset="135209.45">7447 7349 460,'0'0'109,"0"0"-47,0 0-4,0 0-37,0 0-9,0 0 14,0 0 10,0-2-3,4-10 9,7-2 2,3-5-18,-5-2-14,1-2-4,-2 3-6,-6-1 9,0-1-4,-2-2 3,0-1-2,0 6 0,-4 2 3,-6 7-9,2 0 4,-3 6 0,-1 0-1,6 4 2,-5 0 1,1 0-6,2 0-1,0 6-1,5 10-3,1 4-6,2 5-1,0 3 4,0 2 5,0 6 1,0 0 0,8 1 7,3 1 1,-1-3 5,-6-4-5,5-6-3,-6-5 4,2-6-7,1-5-1,-4-5 3,-2-4-4,2 0 8,-2 0 19,2 0 32,0-18-20,2-4-34,5 2-4,0 3 0,0 8-1,0 0 0,-3 7-6,6 2 1,-3 0 0,2 0-3,-2 5 7,0 8-9,-1 1-27,2-4-14,1 2-112,2-9-55,-1-3-124</inkml:trace>
  <inkml:trace contextRef="#ctx0" brushRef="#br0" timeOffset="135458.04">7734 7060 682,'0'0'179,"0"0"-160,0 0 48,0 0-32,0 0-31,0 0-4,-56 103 9,52-59 14,2-4 3,2 0-4,0-4-7,0-6-11,8-2 1,8-9-5,-2-4 0,8-10-104,-3-5-74,5-3-62</inkml:trace>
  <inkml:trace contextRef="#ctx0" brushRef="#br0" timeOffset="135681.22">7835 7031 755,'0'0'213,"0"0"-191,0 0-14,0 0-2,0 0 42,0 142-10,6-96-13,3-2-10,2-5 3,3-13-11,-1-5-2,3-9-2,-1-8 1,1-4-4,0 0-39,1-2-65,-6-16-126,-11 1-173</inkml:trace>
  <inkml:trace contextRef="#ctx0" brushRef="#br0" timeOffset="135816.69">7848 7253 716,'0'0'170,"0"0"-130,0 0-40,0 0 0,0 0-33,0 0-154,89-90-238</inkml:trace>
  <inkml:trace contextRef="#ctx0" brushRef="#br0" timeOffset="136049.45">7991 6972 767,'0'0'93,"0"0"-81,0 0 41,0 0 2,140 34 17,-113 2-39,-9 8-3,-14 6-3,-4 3-4,-4 5 17,-21-3-18,-2-10-6,5-6-8,4-18-5,5-7 1,6-8-4,-2-6-93,1 0-164,-4-7-363</inkml:trace>
  <inkml:trace contextRef="#ctx0" brushRef="#br0" timeOffset="148287.3">8664 6725 468,'0'0'159,"0"0"-100,0 0-19,0 0-13,0 0 4,0 0 13,0 0-7,-60 8 1,46 2-8,-3 6-6,-3 3-11,8 3-4,-2 2-6,4-1 4,3 2-6,3-2-2,4-9-1,0-3 1,0-3-6,0-6 0,4-2-3,5 0 9,6 0 1,1-3 5,-2-10-2,1 1 0,-6-7 4,0 4-2,-4-1 1,-1 1 9,-2 6 10,0 3-3,0 4-3,-2 2-9,5 0-10,6 8-1,7 24-3,4 14 4,1 12 7,-4 6 5,-3 0-7,-8-10 7,-3-3-4,-5-13 4,0-3 8,0-3-1,-17-6-3,-3-1-1,2-7-5,0-8-6,0-5 4,3-5-8,-1 0 0,3-12-59,2-20-56,8-7-107,3-7-115</inkml:trace>
  <inkml:trace contextRef="#ctx0" brushRef="#br0" timeOffset="148545.46">8751 6643 541,'0'0'173,"0"0"-137,0 0-18,0 0 2,0 0 43,7 132-5,-3-83-7,0-5-17,0-6-18,6-8-8,-1-10-5,-1-4-3,4-10-1,-3-2-106,2-4-45,-2 0-49,2 0-95</inkml:trace>
  <inkml:trace contextRef="#ctx0" brushRef="#br0" timeOffset="148791.4">8896 6607 436,'0'0'200,"0"0"-120,0 0-54,0 0-19,0 0 2,17 102 88,-6-54-5,3-2-22,-1-2-26,3-8-18,-3-7 4,3-9-8,-1-11-10,-1-4-6,1-5 4,-1 0-6,-3 0-4,-2-8-68,-2-10-99,-7-2-85,0 2-246</inkml:trace>
  <inkml:trace contextRef="#ctx0" brushRef="#br0" timeOffset="148934.85">8893 6842 286,'0'0'280,"0"0"-236,0 0-37,0 0 14,0 0-21,122-102-15,-105 86-167,-9 0-79</inkml:trace>
  <inkml:trace contextRef="#ctx0" brushRef="#br0" timeOffset="149157.05">9063 6565 287,'0'0'145,"0"0"-128,0 0 113,0 0-21,118-38-59,-85 52 6,1 16 5,-3 6 33,-11 7-10,-12 6-20,-8 8 15,0-1-21,-10 2-21,-10-10-13,-3-6-8,4-10-10,3-8 0,1-6-4,5-10-2,6-4-11,-1-4-66,5 0-84,-4-15-221</inkml:trace>
  <inkml:trace contextRef="#ctx0" brushRef="#br0" timeOffset="152181.24">9861 7250 63,'0'0'410,"0"0"-369,0 0-34,0 0 12,0 0 3,0 0-8,107-79-3,-85 57 11,-3-3 26,-4 4-18,-9 2-16,-6 1 17,0 4 12,0 0 21,0 1-24,-13 6 8,-3 0-11,0 4-21,3 3-7,-3 0-2,3 0-2,3 3-2,0 14 3,4 7 5,1 8 1,2 4 9,3 5-8,0 1 2,0 2 1,0 0-7,0-2-2,0-8-2,0-8 2,3-8-7,2-8 3,-3-2-3,-2-8 2,4 0 4,3 0 8,4-9-5,0-11-6,3-1-2,1 5 1,-3 4-2,-1 1-1,-3 11 1,0 0-1,-2 0-3,1 0 0,-1 2 1,-2 9 1,1 3-22,4-4-48,-2-1-89,6-9-8,3 0-27,-1 0-18</inkml:trace>
  <inkml:trace contextRef="#ctx0" brushRef="#br0" timeOffset="152394.36">10182 7141 417,'0'0'135,"0"0"-53,0 0 52,0 0-3,0 0-49,0 0-37,0-14-19,-2 51 12,-2 3 9,-1 5-20,5-1-9,0 0-11,0-6-3,0-4-2,7-10-2,8-5-9,2-10-80,3-9-115,0 0-32,-3-12-170</inkml:trace>
  <inkml:trace contextRef="#ctx0" brushRef="#br0" timeOffset="152607.51">10336 7032 779,'0'0'151,"0"0"-114,0 0 29,0 0-13,-2 118-6,2-69-12,0-1-17,0-2-9,0-8-6,13-8 1,3-10-3,1-10-1,3-6-9,-1-4-56,-2 0-67,-5-12-100,-9-6-131</inkml:trace>
  <inkml:trace contextRef="#ctx0" brushRef="#br0" timeOffset="152744.49">10305 7303 143,'0'0'613,"0"0"-556,0 0-15,0 0-17,0 0-25,0 0-26,96-86-112,-74 64-241</inkml:trace>
  <inkml:trace contextRef="#ctx0" brushRef="#br0" timeOffset="152991.25">10458 6976 632,'0'0'118,"0"0"-104,0 0 61,116 28 11,-78 14 3,-2 4-27,-12 8-18,-15 3 8,-9 5-8,-4 1-2,-32 4-2,1-5-13,-3-12-9,5-11-3,10-13-6,5-11-8,5-6 3,5-3-4,4-6-46,0 0-66,-1 0-189,-1 0-208</inkml:trace>
  <inkml:trace contextRef="#ctx0" brushRef="#br0" timeOffset="166076.49">17286 6090 286,'0'0'110,"0"0"-36,0 0 52,0 0-35,0 0-34,0 0 30,0 0-8,0-12 5,0 12-6,0 0-10,0 0-14,0 0-16,0 0-8,0 0-20,0 26-9,0 18 0,0 18 10,0 10 8,0 6-2,5 3 1,1-2 0,-2-7-1,2-2-7,-5-11-2,2-2 0,-3-11-5,0-5-3,0-6 1,0-11-1,0-4 4,0-11-4,-6 0-10,-8-7-24,-5-2-35,2 0-94,1-37-168,3-16-169</inkml:trace>
  <inkml:trace contextRef="#ctx0" brushRef="#br0" timeOffset="166329.43">17322 6232 755,'0'0'64,"0"0"-39,136-61 133,-92 61-96,-4 0-14,-19 27-8,-11 7-9,-10 4-10,0 4-1,-25 0 4,-15 0-11,-1-6-8,1-7-3,4-7-2,7-12-7,11-6-46,7-4-55,11 0-71,0 0-87,0 0-201</inkml:trace>
  <inkml:trace contextRef="#ctx0" brushRef="#br0" timeOffset="167337.4">17681 6486 726,'0'0'69,"0"0"-29,0 0 98,0 0-97,85-107-20,-70 81-3,-6 1-10,-6 6 5,-3 1 1,0 5 0,-3 7 11,-13 2-12,0 4-6,-2 0-7,1 7 0,0 20-1,3 5 1,3 8-1,4 7 2,7-3 1,0-4 2,0-6-1,15-7-1,8-8-1,4-9 2,6-6 3,5-4 11,3-2 3,5-20-9,1-10 0,-5-8-7,-11-6-3,-12-4 1,-14-3-2,-5 8-6,0 8-4,-13 11-2,-6 14-1,-2 7 1,6 5-8,-1 0-9,8 7-12,8 7-3,0 4 1,0 1 17,15-2 17,7 1 9,1 1 0,1 0 1,-6 5-1,0-1 1,-6 0-1,-2 1 1,-3 1 2,-4-1 3,3-7-5,-2 0-1,0-5 1,6-2 1,-4-6-3,9-4 2,4 0 4,3-14-1,4-12 0,-1-2-4,0 2-4,-9 4 4,-8 7 1,-3 6 0,-3 2 1,-2 5 20,0 2 25,0 0-20,0 7-24,0 14-3,-9 8 0,5 3 0,4-1 4,0 0-1,0-7-2,4-6 0,12-8 0,10-6 0,3-4 3,4 0 1,3-22 0,-2-4-3,-8-2 5,-8 3-7,-9 5 1,-9 6 2,0 4 9,0 8 9,0 2 0,0 0-10,-6 2-11,-1 17-4,3-1 4,2-2-2,2 0 1,0-4-3,0-4 2,15-2 0,5-6 1,3 0 1,6 0 4,-3-16-4,-2-5 3,-6 2 1,-7-3 12,-11 0-6,0 0 8,0 1-10,-15 7-7,-6 9-1,-5 5 0,1 0-26,6 0-23,3 7-36,9 4-158,7-3-47,0-6-210</inkml:trace>
  <inkml:trace contextRef="#ctx0" brushRef="#br0" timeOffset="167757.52">18998 6342 716,'0'0'158,"0"0"-103,0 0 103,0 0-93,0 0-36,-127 58-10,102-19-4,8-2-4,7-2-7,8-5-2,2-10 3,2-6-5,23-8-1,5-6 0,5 0-3,-2-15-2,-1-14-4,-6-5-3,-8-10 0,-7-2 13,-7-11 0,-4-4 0,0-5 3,0 1-1,-13 17 16,1 16 18,-2 15 19,3 16-1,-3 1-20,3 24-22,0 26-11,2 16-1,9 10 3,0 5 4,0-7-7,2-8 3,16-10-2,-1-11-1,2-10 0,-5-9-1,-8-6-17,-5-8-26,-1-4-61,0-5-59,-24-3-213</inkml:trace>
  <inkml:trace contextRef="#ctx0" brushRef="#br0" timeOffset="167916.37">18236 6087 1055,'0'0'48,"0"0"-46,0 0 33,0 0-35,0 0-45,0 0-275</inkml:trace>
  <inkml:trace contextRef="#ctx0" brushRef="#br0" timeOffset="168410.56">19585 6336 1025,'0'0'65,"0"0"-38,0 0 26,0 0-7,0 0 23,140 18-28,-80-18-17,-2 0-3,-9 0-9,-13 0-9,-15-5-2,-9 2-1,-10 2-13,-2 1-40,0 0-52,-15 0-125,-16 0-244</inkml:trace>
  <inkml:trace contextRef="#ctx0" brushRef="#br0" timeOffset="168642.67">19585 6625 818,'0'0'129,"0"0"-89,0 0 131,132 8-88,-62-8-27,1 0-9,-3-2-17,-8-8-4,-16 0-6,-17 0-14,-13 6-1,-12 2-4,-2-1-1,0 1 0,-18-1-57,-13 1-166,-5 2-257</inkml:trace>
  <inkml:trace contextRef="#ctx0" brushRef="#br0" timeOffset="173713.71">20447 6511 593,'0'0'129,"0"0"-105,0 0 16,0 0 73,0 0-65,0 0-34,0 0-9,0 12 10,2-1 9,5-2 2,2-6-2,2 0-3,2-3 12,10 0 5,4 0 1,6-24-13,5-6-4,3-8-12,-1-5 3,-3-1 0,-2-4-3,-7-2-5,-2-5-2,-8 4-1,-7-4 3,-6 4-5,0 0 2,-5 8-1,0 9 1,0 2 0,-10 13-1,-5 3 6,-1 2-4,3 10-3,1 2 1,1 2-4,-5 12 3,-1 31-1,-1 23-3,1 16 4,3 10 0,8 0 6,6-4 7,0-9 1,17-17 9,15-15-6,7-14 1,5-13 6,4-10 2,-4-10 2,-1 0-6,-9 0-6,-8-6-6,-12 0-7,-5 0 2,-9 4-2,0 0-3,0-1-24,0 3-42,-6 0-59,-2 0-225,-3 7-400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45:41.02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33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4T08:48:24.399"/>
    </inkml:context>
  </inkml:definitions>
  <inkml:trace contextRef="#ctx0" brushRef="#br0">2342 11485 707,'0'0'177,"0"0"-26,0 0-11,0 0-32,0 0-47,0 0-18,0 0-28,0-20-15,0 77 10,0 13 7,0 2-11,0 4-6,0-5 0,0-3 0,0-3-23,0-4-64,0-2-113,0-18-219</inkml:trace>
  <inkml:trace contextRef="#ctx0" brushRef="#br0" timeOffset="182.11">1940 11628 1129,'0'0'28,"-19"-102"-15,38 56 42,42 0-34,23 0-11,10 5 1,-5 13-11,-12 16 0,-17 12-14,-18 0-105,-22 30-125,-18 14-120</inkml:trace>
  <inkml:trace contextRef="#ctx0" brushRef="#br0" timeOffset="316.02">2128 12163 363,'0'0'367,"0"0"-333,-34 133 18,57-115 31,28-16-34,16-2-14,11-14-35,0-16-36,-10-7-291</inkml:trace>
  <inkml:trace contextRef="#ctx0" brushRef="#br0" timeOffset="660.09">2585 11747 1042,'0'0'58,"0"0"-42,0 0-12,-7 116 38,7-36 9,9 18-6,0 23-14,0 22-1,-4 19-12,6 4-13,0-6-1,5-21-3,3-28 0,8-30 0,2-23 2,2-19-1,2-21-2,1-18-3,0-7-7,-10-31 5,-12-16 5,-12-11 1,-21-16-1,-30-8 2,-14 2 1,-6 8-2,2 17 10,9 14 0,15 10-3,16 4-6,19-5-2,10-8-5,40-14-94,28-10-212,10-4-338</inkml:trace>
  <inkml:trace contextRef="#ctx0" brushRef="#br0" timeOffset="1080.11">4089 11390 731,'0'0'311,"0"0"-203,0 0-3,0 0-32,-17-103-38,-5 91 3,-3 9-21,-8 3-10,-1 7-1,-1 32 0,-3 12-3,13 17-2,3 17 0,18 3 1,4 0 2,4-6-3,23-5 2,0-9-3,-8-2-17,-7-2-45,-12 0-72,0-6-97,-10-14-59,-19-18-110</inkml:trace>
  <inkml:trace contextRef="#ctx0" brushRef="#br0" timeOffset="1389.98">3717 12129 465,'0'0'132,"-58"-106"11,50 59 27,8 10-43,17-1-64,37 0-42,15-4-14,15-6-7,7-3-1,6-3 1,-8 4-27,-9 7-95,-19 6-53,-22 5 41,-12 4 87,-16 1 47,-8 8 86,-3 1 85,0 5 1,0 10-38,-7 3-45,-4 0-47,-7 34-37,-2 19-3,2 14 9,1 7 7,9 3-4,8-5-9,0-4-4,0-7-1,19-10-3,3-7-50,2-14-67,3-12-97,4-17-85,2-1-343</inkml:trace>
  <inkml:trace contextRef="#ctx0" brushRef="#br0" timeOffset="1615.22">4691 11437 925,'0'0'169,"0"0"-73,0 0-44,0 0-43,-29 138 25,16-49 10,2 10-14,4-7-6,7-17-3,0-8-9,13-16-6,16-10-5,6-13 1,-2-14-2,2-12-1,-3-2-33,-10-5-46,-11-19-105,-11-9-183</inkml:trace>
  <inkml:trace contextRef="#ctx0" brushRef="#br0" timeOffset="1725.14">4587 11881 800,'0'0'110,"0"0"-73,0 0-32,0 0-5,138-106-15,-74 60-162,-6-1-120</inkml:trace>
  <inkml:trace contextRef="#ctx0" brushRef="#br0" timeOffset="1912.06">5034 11492 655,'0'0'178,"0"0"-85,0 0-1,0 0 6,135 48 14,-98 1-44,-10 14-29,-14 7-7,-13 5-15,0-3-9,-21-6-2,-10-4-4,-6-8-2,8-12-30,10-13-56,9-18-119,10-11-156,0-11-333</inkml:trace>
  <inkml:trace contextRef="#ctx0" brushRef="#br0" timeOffset="2250.06">5672 11705 1224,'0'0'34,"0"0"-28,0 0-6,-15 132 17,8-78-1,2-2-11,5-10-4,0-10-1,0-8 6,17-11-4,9-10 0,3-3 5,2-6 0,3-23-3,-3-5-4,-1-4 0,0 1 0,-1 11 0,0 8-1,0 9 0,0 9-1,-4 0 2,-5 17 2,0 10 4,-7-1 5,-9 1 2,-4 1-1,0 0-7,-7 0-1,-19-1-4,-12 2-44,-8-7-148,-5-10-251</inkml:trace>
  <inkml:trace contextRef="#ctx0" brushRef="#br0" timeOffset="2363.55">5695 11422 709,'0'0'0</inkml:trace>
  <inkml:trace contextRef="#ctx0" brushRef="#br0" timeOffset="2806.12">6735 11825 970,'0'0'169,"0"0"-61,0 0-50,0 0-42,0 0-12,0 0-4,0 160 12,0-88-3,0 7-7,0-1 0,0-2-2,0-6-12,0-8-61,0-9-103,0-13-92,0-18-165</inkml:trace>
  <inkml:trace contextRef="#ctx0" brushRef="#br0" timeOffset="3189.1">6702 11860 889,'0'0'129,"0"0"-76,96-104 39,-45 83-22,-1 8-24,-8 13-12,-11 8-24,-11 23-7,-11 10 0,-9 4-2,0-1 5,-11 0-1,-14-3 0,-3-4-5,0 1 0,2-7-58,-1-8-81,7-11-104,1-12-89</inkml:trace>
  <inkml:trace contextRef="#ctx0" brushRef="#br0" timeOffset="4110.69">7103 11947 834,'0'0'143,"0"0"-88,0 0 2,126-122-18,-107 98 4,-12 3-7,-7 4-16,0 5 12,-3 4-4,-12 4-6,1 4-12,1 0-2,-5 0-8,3 19-4,-7 12 3,6 6-1,9 9 2,7 0 0,0-2 0,7-3 0,11-5 0,3-7 0,9-8-3,-3-13 1,4-5 1,1-3 1,-3-8 4,0-20 0,-5-9-4,-9-5 1,-4-2-1,-7 1 0,-4 5-3,0 11 1,0 6-1,0 11 2,0 10 0,0 0-6,0 0-8,4 0-22,4 17 26,3 1 9,5 5 1,1 0 1,4-2 0,-5-2 0,-1 1 0,1-1 1,-1-5-2,3-1 2,2-3-1,-2-4 2,2-3 0,2-3 3,3 0-1,3-20 0,2-9 2,-1 0-2,-7 0-1,-3-3-1,-8 6 9,-3 6 0,-6 6 5,-2 10 4,0 4-3,0 0-17,0 0-5,0 12-8,0 14 13,0 8 0,0 0 0,0-2 2,0-4-2,4-2 1,15-10 0,-2-6 1,3-4 1,3-6 2,-1 0 2,-2-7-5,2-12 0,-7 5-1,-3 1 0,-3 4-1,-5 4 0,-2 5 0,1 0-2,2 0-5,6 0 2,7 7 4,1 0 1,6 0-2,4-5-5,3-2 2,3 0 3,0-4 1,-8-12 1,-4-5 1,-10 2 1,-8-5 1,-5 0 6,0-2 5,-8 1-5,-11 8 0,-4 6-9,-3 11-1,-1 0-5,0 7-7,-1 19-36,10 0-101,4 0-149,14-11-213</inkml:trace>
  <inkml:trace contextRef="#ctx0" brushRef="#br0" timeOffset="4552.13">8720 11776 1051,'0'0'114,"0"0"-106,0 0 7,0 0-7,-114 4-6,81 27-2,-3 9-1,3 0 1,3-1 2,15 2-2,6-4-2,9-8-2,0-7 2,24-8-1,8-14-8,3 0 11,3-9-6,-3-24-2,-3-5 3,-8-5 5,-7-12 4,-11-11-2,-2-12-1,-4-6 17,0 3 2,0 18 14,0 25 14,0 18 14,0 17-19,-3 3-12,0 10-25,1 29-4,2 18-2,0 15 2,0-2 6,0 0-5,4-1-1,7-11-2,3-3-4,-3-14-17,1-9-56,2-10-90,-1-15-144,6-7-220</inkml:trace>
  <inkml:trace contextRef="#ctx0" brushRef="#br0" timeOffset="4726.34">8963 11789 1015,'0'0'183,"0"0"-135,0 0-31,0 0 17,0 0-10,12 129-17,-7-83-6,-3 1 3,0 6-4,6-5-51,-2-10-140,7-15-237,8-20 54</inkml:trace>
  <inkml:trace contextRef="#ctx0" brushRef="#br0" timeOffset="4981.48">9393 11817 1056,'0'0'127,"0"0"-79,0 0 3,0 0-31,0 0-13,0 0 3,-108 101 1,90-55 2,13-2-2,5-1-2,0-5-4,10-8 2,20-6-4,7-12-1,1-5-2,-2-7-1,-2 0-5,-5-19-34,-10-7-89,-6-9-201</inkml:trace>
  <inkml:trace contextRef="#ctx0" brushRef="#br0" timeOffset="5114.1">9223 11437 1116,'0'0'48,"0"0"-36,0 0-12,0 0-57,0 0-253</inkml:trace>
  <inkml:trace contextRef="#ctx0" brushRef="#br0" timeOffset="5263.45">7913 11555 1242,'0'0'26,"0"0"-26,0 0 0,128-45-90,-67 32-299</inkml:trace>
  <inkml:trace contextRef="#ctx0" brushRef="#br0" timeOffset="5492.08">10445 11722 229,'0'0'8,"0"0"-8,0 0-74</inkml:trace>
  <inkml:trace contextRef="#ctx0" brushRef="#br0" timeOffset="5961.9">10445 11722 250,'-16'46'13,"16"-51"-2,0-5 23,0-3 26,0 2 45,0-6 53,0 3 7,0 2-8,0 6-12,0 6-17,0 0-63,0 0-26,0 10-33,-4 25-2,-2 5 3,-2 7-3,8 1 5,0-7-6,5-3-1,17-8-1,7-8-1,2-10-4,2-12-7,2 0-4,0-12-6,-4-17 2,-6-10 6,-10-5 3,-5 4 1,-1 8 0,-9 10 9,0 12 0,0 8 7,0 2-3,0 0-4,0 25-4,0 8 4,0 5 3,0 0 2,17-6-2,16-4 2,6-10 1,5-10 6,-2-8 19,-5 0-7,-4-10-4,-14-18 2,-5-6-11,-10-4-5,-4 1-4,0 2-2,0 13-19,-6 9-56,-4 13-105,6 0-210,4 11-102</inkml:trace>
  <inkml:trace contextRef="#ctx0" brushRef="#br0" timeOffset="6742.14">11144 11812 718,'0'0'92,"0"0"-9,87-122 11,-64 76-20,-12 8-42,-6 8 20,-5 6-2,0 12 8,0 6-17,-6 6-14,-6 0-27,1 26 2,-1 15-2,4 6 0,5 3 0,3-5 2,0-5-2,19-4 0,9-9 0,10-10 0,3-8-2,8-9-7,-5 0 0,-1-23 0,-4-12-3,-7-3-10,-8-5-1,-9-11 14,-10-3 5,-2-1 2,-3 2 2,0 16 0,0 11 6,0 13 30,-13 15-1,3 1-17,-1 12-14,-2 25-2,2 14 0,6 7 1,5 6-2,0-3 0,9-10 0,20-5 0,7-9-1,3-11 1,2-14-1,1-12-1,-2 0-7,1-14-1,-8-15 2,-2-8-5,-9-6-2,-6-11 1,-5-11 1,-7-8-2,-1 1 8,-1 12 2,1 18 2,-3 15 2,2 20 1,0 7-1,-2 1 0,4 32 0,1 16 0,1 11 12,1 11-2,2-1 4,-2-5 2,-1-12-2,4-12-8,-4-17-2,-2-12-2,1-11 1,-1-1-3,6-3 18,3-17-7,3-2-11,-2 8 0,0 7-2,2 7 1,-1 0-2,7 8 0,1 10 1,6 5 2,2-6 1,5-4 0,4-11 2,-4-2 2,-6 0-2,-5-15-3,-15-2-37,-10-6-70,-3 2-168,-35-5-248</inkml:trace>
  <inkml:trace contextRef="#ctx0" brushRef="#br0" timeOffset="6863.73">11519 11592 813,'0'0'247,"0"0"-216,0 0-8,0 0-23,141-92-25,-90 68-316</inkml:trace>
  <inkml:trace contextRef="#ctx0" brushRef="#br0" timeOffset="7006.06">11038 11315 1148,'0'0'16,"0"0"-16,0 0-4,0 0-155,0 0-175</inkml:trace>
  <inkml:trace contextRef="#ctx0" brushRef="#br0" timeOffset="7530.27">13092 11566 746,'0'0'192,"0"0"-7,0 0-66,0 0-97,-3 118 15,3-29 14,0 1-17,0 6-18,3-7-7,1 4-8,-4-6 1,0-10 0,0-18-4,-5-13-4,-5-15-27,2-24-21,-1-7-89,3-26 36,-2-30-104,8-24 70,0-20 101,0-18 40,19-9 2,12 7 5,16 17 47,6 25 74,3 28 31,-11 28-60,-16 22-31,-20 12-51,-9 36-8,-14 13 7,-24 6-11,-10 2-5,0-7-115,6-6-114,11-16-101</inkml:trace>
  <inkml:trace contextRef="#ctx0" brushRef="#br0" timeOffset="8474.07">13548 11725 781,'0'0'13,"0"0"22,7-121 56,-7 97-20,-9 12-4,-7 12-29,-3 0-17,-2 10-6,1 22-3,2 5 8,7 5 0,9-1-7,2 2-3,0-4-7,18-4 1,8-3 1,4-10-2,7-5-1,-1-14 1,4-3-2,0 0-1,-2-28 0,-8-5-3,-4-8-1,-9-10 2,-9-3-5,-6 4-9,-2 1-5,0 18 9,0 13 4,-10 12 1,-1 6-11,7 0-13,0 0-27,4 8-5,0 4 14,0 0 30,15 4 19,5-2 1,5 0-1,-1 4 0,-2 1 0,1 2 0,-5-1 6,-1 3 3,-6-4 10,3 5-3,-3-2 5,-5-1-2,4-4-13,-1-2 2,1-5-4,4-6 6,3-4 1,4 0 4,4-20-5,-1-12-1,3-9 3,-7-9-10,-5-4 5,-1 4-2,-10 17 8,1 10 21,-3 15 13,-2 5-4,0 3-9,0 11-34,0 15 1,-2 12-1,-5 0 2,7 1-2,0-6 0,0-6 0,9-7 0,13-9 0,3-4 3,3-7-1,4 0-2,-1-4-2,-4-18-6,-7-4 2,-5-1 1,-1 1 5,-9 6-1,1 4 2,-6 8-1,0 6 4,0 2-4,0 2-4,0 15 1,0 13 3,0-8 0,0-3 0,16-2 1,13-7 0,-1-6-1,9-4 5,0 0-3,-5-19-2,-6-8 4,-8-4 3,-9 0 13,-9-6 5,0 5 3,-2 3-18,-17 12 3,-3 8-12,-2 9-1,-2 0-1,-5 0 0,4 19-19,2-1-46,9 6-115,9-4-243</inkml:trace>
  <inkml:trace contextRef="#ctx0" brushRef="#br0" timeOffset="8910.2">14921 11613 1070,'0'0'53,"0"0"-32,0 0 22,0 0-13,0 0-27,-131 77 4,108-28-7,4-5 2,11-1 0,8-9-2,0-9-2,21-6-7,10-16-6,5-3-2,1-6 11,1-23-3,-2-12 1,-10-5 8,-8-9 0,-9-13 1,-9-8 3,0-8 9,0-2 0,-17 13 7,-1 14 12,3 22 19,3 16 15,7 21-26,5 0-24,0 25-15,0 28-1,7 12 2,13 12 3,7 7-3,2-4 0,2-4 0,-4-8-2,-3-11-1,-8-8-25,-16-12-41,0-9-88,-20-14-159,-18-10-282</inkml:trace>
  <inkml:trace contextRef="#ctx0" brushRef="#br0" timeOffset="9039.33">14485 11117 1131,'0'0'0,"0"0"-33,0 0-86,0 0-390</inkml:trace>
  <inkml:trace contextRef="#ctx0" brushRef="#br0" timeOffset="9324.11">15824 11260 1264,'0'0'37,"136"-34"-23,-27 17 56,12-3-34,-3 6-19,-18 0-17,-31 1 1,-28 7-1,-24 0-21,-15 5-13,-2 1-46,-6 0-101,-26 0-115,-10 0-233</inkml:trace>
  <inkml:trace contextRef="#ctx0" brushRef="#br0" timeOffset="9512.09">16123 11293 880,'0'0'172,"-23"108"-35,23-31-7,0 5-67,7 0-24,4-7-19,-5-12-10,0-9-7,-6-13-1,0-11-2,0-8 0,0-12-6,0-6-45,-19-4-53,-3 0-250,-6-18-356</inkml:trace>
  <inkml:trace contextRef="#ctx0" brushRef="#br0" timeOffset="11612">3838 13704 476,'0'0'39,"0"0"67,0 0 22,0 0-39,0 0 30,0 0-10,0 0-6,-14-90-31,5 90-23,-1 3-32,-7 31-17,0 15 4,-1 7 0,5 4 1,3-5-3,10-10-1,0-4 2,8-11-3,18-13-4,8-10 0,3-7-8,8-3-9,0-25-11,-1-11 6,-3-6-4,-8-3-5,-10-2 23,-6-1 7,-14 2 5,-3-2 1,0 1 2,0 4 2,-9 12 15,-2 10 4,3 14 11,4 6-1,4 4-13,0 6-21,0 26-16,0 17 15,0 11 1,0 5 2,11 6 9,-4-3 3,0-6-6,-3-4-1,-1-6-2,-3-16-1,0-8 3,3-10-4,-3-11-3,3-5 2,1-2-1,-2 0 5,3-10 6,2-18-3,1-6-9,4-7-2,1 11-5,2 6-4,1 7 0,7 8 0,-2 5 1,0 4-8,1 0-18,-4 13 2,0 7 0,-2 1 11,-2-3 8,8-7 5,-4-8 4,10-3-1,-1 0 1,4-11 4,-4-12 2,-3-3 0,-3-6-1,-10 2-1,-7-2 4,-4 0-1,0 2 1,-4 6 0,-10 10 15,3 7 23,-2 7-25,-1 0-15,3 23-7,-3 12-1,6 11 8,3-5 5,5 2 3,0-4 3,5-8-1,12-8-5,8-4 0,-1-11 2,5-4 5,0-4 1,-2 0 9,-4-3 1,-1-12-10,-4-6 1,-2-2-3,-3-7-1,-5-2-3,2-5-2,-4 7-4,-3 6 0,1 11-1,-4 10 1,0 3-1,0 0-2,0 0-7,0 0 2,0 0-2,0 0-3,6-2-12,12-5 7,7 4 17,9 1 0,1 2-1,3 0 1,-3 8-4,-4 12 4,-4 1 1,-8 2-1,-12 5 0,-7 2-7,0 9-12,-16 1-97,-21-4-231,-2-7-320</inkml:trace>
  <inkml:trace contextRef="#ctx0" brushRef="#br0" timeOffset="11787.87">3468 13872 744,'0'0'41,"158"-72"-38,-33 30-3,9 0-27,-1 1-336</inkml:trace>
  <inkml:trace contextRef="#ctx0" brushRef="#br0" timeOffset="12234.16">6408 13750 860,'0'0'110,"0"0"-94,0 0-8,-5 126 74,5-66 0,0 3-23,0-1-17,0-10-3,0-6-16,0-14-9,0-6 0,8-12-4,11-2-1,8-8-1,10-4 2,11 0-6,5 0-4,8-16-25,-3-3-106,-12-4-253</inkml:trace>
  <inkml:trace contextRef="#ctx0" brushRef="#br0" timeOffset="12446.25">7048 13742 997,'0'0'61,"136"-46"-47,-39 22 120,11 3-82,-10 3-37,-20 4-14,-18 9-1,-22 0-61,-25 5-139,-13 0-119,-6 0-230</inkml:trace>
  <inkml:trace contextRef="#ctx0" brushRef="#br0" timeOffset="12708.19">7188 13689 851,'0'0'84,"0"0"-3,-44 169 65,44-86-62,0 2-40,0 8 8,0-3-22,0 0-7,0-1-7,2-13 4,2-11-6,3-16-8,-1-13 4,4-14 0,3-8 1,9-5-10,12-9 3,15 0 0,11 0-4,11 0-1,7 0-77,-2 0-192,-9-9-497</inkml:trace>
  <inkml:trace contextRef="#ctx0" brushRef="#br0" timeOffset="13127.17">8373 13668 911,'0'0'150,"0"0"-128,0 0 73,0 0-18,0 0-33,-122-75-22,95 75-10,-2 8-3,0 31 3,8 15-4,5 18-3,11 6 9,5 4 3,0-6-13,11-5 4,6-3-6,7-9-2,-8 4-9,-5-1-55,-9-1-93,-2-15-181,-13-12-151</inkml:trace>
  <inkml:trace contextRef="#ctx0" brushRef="#br0" timeOffset="13265.17">7939 14265 879,'0'0'126,"0"0"-121,116-100-1,-20 54-2,14-2-2,-4 2-45,-10 5-108,-22 10-186</inkml:trace>
  <inkml:trace contextRef="#ctx0" brushRef="#br0" timeOffset="13459.52">8684 13800 474,'0'0'390,"0"0"-280,0 0 31,0 0-52,0 0-64,0 0-15,0 0 7,-96 162 14,87-95-4,3 0-4,3-4-14,3-5-6,0-10-2,11-12-1,10-5-47,1-16-116,2-15-134,1 0-225</inkml:trace>
  <inkml:trace contextRef="#ctx0" brushRef="#br0" timeOffset="13706.09">8855 13791 1173,'0'0'56,"0"0"-37,0 0-2,0 0-9,0 0 14,12 155 18,-12-90-9,0 0 2,2 1-17,3-8-2,3-7-9,3-13-5,7-11 2,9-6 3,2-19-5,11-2 0,1 0-5,-4-10-41,-10-12-67,-16-1-242</inkml:trace>
  <inkml:trace contextRef="#ctx0" brushRef="#br0" timeOffset="13842.17">8815 14168 852,'0'0'172,"0"0"-172,0 0-6,0 0-19,163-121-125,-116 95-304</inkml:trace>
  <inkml:trace contextRef="#ctx0" brushRef="#br0" timeOffset="14050.85">9114 13856 768,'0'0'169,"0"0"-80,0 0 5,0 0-22,146-10-17,-92 42-15,-4 12-1,-15 5-18,-14 6-10,-14 6-3,-7-1-2,0-4-3,-20-8 1,-5-8-4,-2-8 0,5-8-4,-1-14-65,4-10-143,-2 0-175</inkml:trace>
  <inkml:trace contextRef="#ctx0" brushRef="#br0" timeOffset="14394.16">9246 13663 871,'0'0'175,"0"0"-167,164-63 14,-75 38 40,8 9-37,-6 4-8,-11 11-12,-20 1-1,-18 15-2,-12 25 1,-10 10 6,-6 20 22,-1 17 19,-3 9-16,6 6-1,2 5-8,0-8 0,-4-2-7,-12-11 3,-2-17 2,0-9-7,-25-18 0,-10-8-1,-10-6-2,-9-14-6,1-4-5,-1-10-2,7 0-3,4-19-29,17-16-23,16-11-89,10-12-291</inkml:trace>
  <inkml:trace contextRef="#ctx0" brushRef="#br0" timeOffset="14561.26">10574 14101 1265,'0'0'24,"0"0"-16,163-64-5,-99 48-3,-10-1-19,-18 10-237,-25 7-450</inkml:trace>
  <inkml:trace contextRef="#ctx0" brushRef="#br0" timeOffset="14717.83">10551 14304 1240,'0'0'75,"0"0"-64,0 0 3,148-23 9,-75 12-18,-13-1-5,-12 5-52,-25-5-244,-15-6-424</inkml:trace>
  <inkml:trace contextRef="#ctx0" brushRef="#br0" timeOffset="15200.1">13296 13288 945,'0'0'183,"0"0"-116,0 0 0,0 0 0,16 149-18,-14-81-18,0-2-17,0-1-8,5-5-3,-2-4 0,1-3-6,-1-12-28,-1-4-55,-4-8-135,0-9-191</inkml:trace>
  <inkml:trace contextRef="#ctx0" brushRef="#br0" timeOffset="15593.43">12535 14223 627,'0'0'157,"0"0"-129,0 0 126,0 0 3,0 0-99,0 0-33,37 35 43,69-23-9,37-7-23,34-1-9,27-4-10,30 0-6,23-9 6,8-3-9,11-11-1,-10 0-2,-9 0-3,-31-1 1,-43-4 3,-40-1 8,-49 5 9,-43 4-7,-25 8 2,-18 7 2,-8-4-10,0 8-10,-10 1-6,-21 0-61,-7 0-51,-8 0-152,-8 0-792</inkml:trace>
  <inkml:trace contextRef="#ctx0" brushRef="#br0" timeOffset="16160.11">12519 15033 769,'0'0'202,"0"0"-108,0 0-13,0 0-60,0 0 7,0 175 61,0-104-31,0 0-9,0-6-17,0-4-7,0-11-9,0-6-15,0-7 1,-5-11-2,1-8 0,-2-6-47,6-6-60,0-6-156,0 0-110</inkml:trace>
  <inkml:trace contextRef="#ctx0" brushRef="#br0" timeOffset="16464.93">12967 15480 927,'0'0'169,"0"0"-152,0 0-8,0 0 65,162 0-20,-79-7-17,-3-8 7,-4-2-4,-16-2 1,-20 6-14,-18 8-18,-13 3-3,-9 2-1,0 0-5,0 0-3,-6 0-12,-4 16-53,3-8-106,7-8-155,0 0-371</inkml:trace>
  <inkml:trace contextRef="#ctx0" brushRef="#br0" timeOffset="17260.16">14422 15290 695,'0'0'111,"0"0"-79,0 0 73,0 0-38,0 0-27,0 0 0,0 0 1,85 52 5,-49-69-15,-5-10-8,-10-1-14,0 2-3,-8-5-1,-6 4 1,-3-4 0,-4 3-2,0 6 2,-2 4 11,-16 4-6,-2 7 1,-4 7-4,-5 0-3,-8 17-4,2 12 0,-1 13 5,7 8-1,10 4 5,9 0-1,10 0-1,0-2-4,27-12 0,13-11-2,7-14 2,7-9 9,2-6 4,-1 0 7,-7-6-3,-3-9-7,-8-4-11,-13 5-2,-6-4-1,-2 4-19,-7-4-71,-5-3-226,-4 1-616</inkml:trace>
  <inkml:trace contextRef="#ctx0" brushRef="#br0" timeOffset="17695.5">14290 14861 384,'0'0'396,"0"0"-324,0 0 45,0 0-53,0 0-39,0 0 55,154-32-16,-92 18-1,-6-3-8,-13 2-31,-17 7-15,-12-1-7,-6 5-1,-5 4-1,-3 0-25,0 0-80,1 0-194,-1 10-74</inkml:trace>
  <inkml:trace contextRef="#ctx0" brushRef="#br0" timeOffset="18421.86">14838 14895 848,'0'0'88,"0"0"-37,0 0 23,0 0-36,0 0 5,0 0-10,90-93 6,-61 61-10,2-12-2,-2 0 1,-7-5-9,-7 3 1,-7 5-5,-6 11-9,-2 8-2,0 10 0,0 8-4,-16 4-2,-7 0 0,0 0-11,-2 10-1,5 6-2,7 2 7,6 1 0,4 4 5,3 0 2,0 0-1,14 0 2,13 0 1,4-3 1,5-5-1,1 8 1,6-3-1,-5 3 0,-8 3 0,-6-2 1,-16-1-1,-8 4 4,0-1 4,-8 2 14,-19-2-10,-7-1-6,3-5-4,2-5-1,4-4-1,6-6-5,9-5-44,8 0-121,2-16-167</inkml:trace>
  <inkml:trace contextRef="#ctx0" brushRef="#br0" timeOffset="18912.02">15310 14552 781,'0'0'58,"0"0"23,0 0-3,0 0-64,0 0-4,0 0 30,113-40 14,-65 25 4,11 1 0,2-7-16,7 0-5,1 2-7,-2 1-6,-9 9-5,-9-3-8,-14 6-8,-14 6-2,-8-3-1,-11 3-9,-2 0-32,0 0-43,-2 0-128,-16 0-97,-7 0-301</inkml:trace>
  <inkml:trace contextRef="#ctx0" brushRef="#br0" timeOffset="19249.33">15754 14517 443,'0'0'222,"0"0"-94,0 0 17,0 0-15,0 0-70,0 0-25,0 44 28,8-5 7,-2 11-19,1 4-21,-1 4-4,0-1-6,-1-7-5,0-10-2,-3-12-2,-2-10-3,0-6-3,0-8-1,0-4-1,0 0-3,0 0 0,0-2-32,-8-14-54,-11-7-145,-3-8-267</inkml:trace>
  <inkml:trace contextRef="#ctx0" brushRef="#br0" timeOffset="19719.17">15324 14633 588,'0'0'130,"0"0"-54,0 0 0,0 0-27,0 0-22,0 0 31,39-37 9,-13 28 7,10-3-21,10-8-3,13 3-19,9-4-3,11 4-2,6-3 0,-1 2-2,1-3-4,-5 3 0,-9 0-5,-13 8-3,-18 1-6,-22 5-6,-9 1 0,-9 3-1,0 0-4,-9 0-41,-22 0-58,-4 3-144,-3 6-43,-1-3-170</inkml:trace>
  <inkml:trace contextRef="#ctx0" brushRef="#br0" timeOffset="20508.19">15839 14454 688,'0'0'230,"0"0"-186,0 0 84,0 0-33,0 0-84,0 0-10,-29 40 6,27 0 29,2 8 5,0 3-10,0 7 1,0 3-13,0 2-7,0 1-2,0-14-6,0-6-2,0-18 0,0-14 0,0-3-1,0-9 0,0 0 5,0-9 4,0-17 8,0-14-15,0-18-3,0-4-1,0-11 1,0-7 1,0 4-1,0 9-2,-2 18 2,-2 23-1,1 9 2,1 16-2,2 1 1,-5 0-4,2 12-1,-3 28-2,4 13 7,2 10 2,0 5 2,0 9-2,0-7-1,0-6-1,6-8 1,-1-22-1,2-10 0,-2-13 1,-5-11-1,0 0 1,2-5 8,-2-23-1,0-14-8,0-14 1,0-6-2,0-9 1,-7-1-3,-1 10 2,-2 13 1,4 14 0,1 21 1,1 8-1,2 6-3,0 14-2,2 27-5,0 12 10,0 5 2,0 4-1,0 1 2,0 1-3,6-9 0,1-16 0,-3-15 1,-2-15-1,-2-9 0,0 0 5,0-15 6,0-25-9,0-14-1,0-9-1,0 1 1,0 12-2,0 20 1,0 10 0,0 16 1,0 4-1,0 0-18,0 4-76,-4 14-258,-9 1-483</inkml:trace>
  <inkml:trace contextRef="#ctx0" brushRef="#br0" timeOffset="21940.16">18088 12923 777,'0'0'139,"0"0"-102,0 0 140,0 0-65,0 0-72,0 0-10,-120-107-8,58 102 0,-5 5-11,-4 0 2,-3 35 8,-1 12-11,5 26 0,8 27 2,13 25-5,22 21 5,18 18-2,9 8-1,16 6-2,19 0-1,4-7-4,-6-6 0,-9-8 0,-10-7 2,-14-15 3,0-27 4,-19-20 8,-14-34-2,-11-20-2,-8-16 0,-5-15 1,-4-3-8,1-7-4,7-19-2,10-2-2,16 6-10,14 8-17,13 7-28,9 7-34,27 0-101,11 5-227,-5 25-386</inkml:trace>
  <inkml:trace contextRef="#ctx0" brushRef="#br0" timeOffset="22428.01">17616 15727 391,'0'0'780,"0"0"-744,0 0-27,0 0 48,-24 106-31,24-60-12,0 2-6,0-7-2,13-1 0,5-14-1,7-6 3,4-8-2,4-12 4,5-4-1,7-22 3,-1-10-1,-7-10-3,-5-9-5,-14-3 5,-18-8 6,0 3 3,-24 12-6,-14 10 9,-8 17 1,-4 16-12,3 8-8,2 0-1,11 5 0,15 13-2,10-6-22,9 2-44,0-13-85,22-1-207,7-10-519</inkml:trace>
  <inkml:trace contextRef="#ctx0" brushRef="#br0" timeOffset="23454.13">17830 12129 798,'0'0'100,"0"0"-11,0 0 31,0 0-63,0 0-1,0 0-11,116-94-4,-36 76-12,14-2-5,8-6-3,5-4-2,-1 0-6,-15 2-6,-20 8-3,-28 6-3,-24 11 0,-15 3-1,-4 0 0,-4 0-8,-29 0-15,-11 0-7,-10 11-4,2-1 10,6-2 4,10 0 13,10-2-1,10 0 8,3 0 0,3 2 0,3 4 2,-1 8 0,4 6 18,-2 10 3,6 15 1,0 3-9,0 14 4,0-4-4,0 1-6,0-7-4,0-7-3,0-7 2,0-8-2,0-8-2,0-9 0,0-10 1,0-4-1,0-5 1,0 0 2,0-5 5,10-24 0,1-17-6,-2-15-2,-1-11 1,0-14-2,-2-2 1,0 12 0,-3 19 0,-3 25 1,0 22 0,0 8-1,0 2 0,0 26-7,0 23 5,0 11 2,-7 5 3,5-2-1,2-5 0,0-7-2,0-8 0,0-8 0,0-12-4,0-8-34,0-11-23,0-2-78,0-2-83,-4 0 3,-14-5-211</inkml:trace>
  <inkml:trace contextRef="#ctx0" brushRef="#br0" timeOffset="23860.08">17754 12222 282,'0'0'369,"0"0"-287,0 0 88,0 0-88,0 0-62,123-86 29,-25 55-6,13-5-6,7-2 9,3-8-18,-4-2 0,-8 2-4,-18 2-3,-26 11-7,-28 12-9,-22 11 4,-10 3-2,-5 7 12,0 0-6,-24 0-13,-17 3-7,-12 12 6,-10 3 0,-6 1-1,-6 5 1,-6-2 0,-1 2-2,-5 2 3,-1-9-2,11 3 2,15-8 0,24-5-4,24-2-1,14-4-12,12-1-23,25 0 31,17 0 7,4 0-30,0 0-87,-9 0-190,-9 0-160</inkml:trace>
  <inkml:trace contextRef="#ctx0" brushRef="#br0" timeOffset="24414.09">18334 12066 819,'0'0'80,"0"0"-79,0 102 73,3-48 3,2 8-26,-2-2-15,-1-2-6,-2-3 2,0-8-15,0 1-5,0-9-3,0-11-3,0-10-3,0-10 2,0-4-3,0-4 3,0 0 8,0-15 16,7-18 0,-1-18-22,2-7 2,-6-13-2,0-11-1,-2-5-2,0 8-3,0 20 2,0 23-3,0 22 9,0 14 7,2 2-16,3 32 0,1 16 0,3 16 1,-4 0 1,1 3-1,-1-6 0,-3-9 2,2-9-3,-2-15 0,2-14 0,-1-9 0,0-4 1,-3-3-1,0 0 8,0-22 4,0-17-10,0-14-2,0-16 1,0-1 0,0 1-1,0 18 0,-10 18 0,4 17 1,-3 16-1,0 0-6,2 26 0,5 17-33,2 8-58,0 2-212,0-7-383</inkml:trace>
  <inkml:trace contextRef="#ctx0" brushRef="#br0" timeOffset="25480.13">18523 14258 947,'0'0'49,"0"0"-43,0 0 57,0 0-35,0 0 15,0 0 6,0 0-7,125-53-19,-93 21-10,-10 0-7,-11-1-1,-11 4 3,0 0-4,0 5 0,-20 9-1,-5 6-1,-3 9-1,-6 0-1,-2 13-1,-2 15 1,5 9 0,6 12 1,9 1 1,11 2 1,7 1-1,0-12 0,23-2 2,13-12 4,11-9 4,3-12 2,8-6 4,0-2-6,-4-23-5,-12 2-4,-11 0-1,-10 0-2,-10 1-27,-6-8-52,-5 2-171,-3-8-124</inkml:trace>
  <inkml:trace contextRef="#ctx0" brushRef="#br0" timeOffset="25795">18213 13733 597,'0'0'247,"0"0"-175,0 0 3,0 0-7,0 0 42,0 0-23,145 2-32,-73-21-13,-5-1-20,-13 1-15,-17 10-6,-12 4-1,-12 1-21,-2 3-54,-4 1-130,-3 0-83,-1 0-193</inkml:trace>
  <inkml:trace contextRef="#ctx0" brushRef="#br0" timeOffset="26251.71">18748 13828 830,'0'0'117,"0"0"-112,0 0 51,0 0-3,0 0-45,0 0 5,92-112 10,-63 58 7,2-8-12,-2-4-10,-9 5-4,-13 11-2,-7 14 0,0 16 4,-11 8-6,-11 10-3,-5 2-7,-5 0-26,4 19 14,1 4 14,8 0 7,11 6 0,8-3-3,0 4 1,12 1-3,21-4-3,9 1 7,4-5 0,3-4 1,1-3 0,-6 0 0,-11 3 1,-9-5 0,-11-1 5,-13 4 0,0 1 11,0 0 2,-20 4-9,-5 2-6,-2-2-3,-2 4-26,4-6-110,2-6-91,6-14-223</inkml:trace>
  <inkml:trace contextRef="#ctx0" brushRef="#br0" timeOffset="26574.91">19239 13293 803,'0'0'66,"0"0"-19,0 0-1,0 0-36,0 0 58,14 122-5,-12-61 9,-1 0-10,-1 2-12,3-5-18,6-2-3,3-4-14,3-4-8,1-11 3,1-12-6,-1-5-2,-4-12-1,5-8 4,0 0-1,6-6-2,2-14-2,-7-10-16,-5-4-69,-11-1-94,-2-4-214</inkml:trace>
  <inkml:trace contextRef="#ctx0" brushRef="#br0" timeOffset="26741.83">19179 13680 1017,'0'0'25,"0"0"-22,0 0 37,155-75-35,-101 59-5,-11 0-2,-12 12-128,-11-1-86,-14 5-208</inkml:trace>
  <inkml:trace contextRef="#ctx0" brushRef="#br0" timeOffset="27129.34">20269 13640 814,'0'0'79,"0"0"-52,0 0 125,0 0-86,0 0-21,0 0-16,-138-58-3,106 76-2,2 9 6,0 9-11,6 13-4,6 5-3,7 5 5,9 2-3,2 1 0,0 1-4,2-5-6,10-7-2,5 0-2,-6-1 1,-3-8-1,-3-1-3,0 0-30,-5-4-22,0 3-85,0-8-151,-7-18-212</inkml:trace>
  <inkml:trace contextRef="#ctx0" brushRef="#br0" timeOffset="27496.21">19861 14203 985,'0'0'39,"0"0"-34,136-84-5,-51 45 4,2 4-4,-6 1-85,-9 3-35,-16 4-31,-16 0-67,-11 1 51,-13 2 101,-7 2 66,-5 2 86,-4 4 48,0 3 29,0 4-1,0 3-27,0 2 6,0 4-31,0 0-29,-6 2-34,-6 26-27,-1 12-2,-1 16 7,5 0 3,3 5-10,4-1-6,2-7-8,0 0-3,0-5-1,4-7-1,9-9-18,3-11-41,-3-7-61,3-10-126,-3-4-116</inkml:trace>
  <inkml:trace contextRef="#ctx0" brushRef="#br0" timeOffset="27811.96">20681 13818 957,'0'0'77,"0"0"0,0 0-15,0 0-59,0 0 29,0 0 7,0 0-7,16 111 1,-16-68-1,0 6-9,0 5-9,0-2-5,0-2-1,2-6-5,7-7 0,2-6-3,5-11 1,0-1 2,5-15-3,7-4-3,3 0-3,0-23-19,-2-2-38,-8-6-120,-9-1-218</inkml:trace>
  <inkml:trace contextRef="#ctx0" brushRef="#br0" timeOffset="27980.43">20605 14062 972,'0'0'227,"0"0"-220,0 0 0,0 0-1,139-51-6,-77 32-33,-10 3-138,-19 2-166</inkml:trace>
  <inkml:trace contextRef="#ctx0" brushRef="#br0" timeOffset="28231.7">20951 13747 842,'0'0'116,"0"0"-107,0 0 21,132 49 37,-88-5-36,-1 8 30,-8 9 9,-12 7-11,-13-2-21,-10 6-18,0-10-8,-22-2-7,-11-12 2,1-10-4,-1-10-1,7-15-2,7-8-25,6-5-70,11 0-164,2-34-147</inkml:trace>
  <inkml:trace contextRef="#ctx0" brushRef="#br0" timeOffset="28750.72">21764 13888 635,'0'0'67,"0"0"-54,0 0 98,0 0-43,0 0-2,-133 94-10,99-51-2,2 5-15,9-1-18,8-1-12,9-3-8,6-7 6,6-11-4,19-6 1,10-11-4,5-8-1,-2-13 0,1-13 2,-5-11-2,-10-4-1,-8-5 0,-5-8 2,-11-11 0,0-11 1,0-12-2,0-7-1,0 7 2,-2 20 2,-3 25-2,5 23 19,-2 17 38,2 3-4,0 13-44,0 29-9,0 16 12,0 11 9,9 3 0,5 4 1,1-6-4,1-2-8,-3-6-5,-1-1-3,-6-7-2,1-10-1,-7-9-37,2-14-56,0-13-101,4-8-180</inkml:trace>
  <inkml:trace contextRef="#ctx0" brushRef="#br0" timeOffset="29036.21">22094 13549 1068,'0'0'99,"0"0"-50,0 0 20,0 0-58,0 0-3,0 113 14,0-45 11,0 7-6,-8 3-3,5 1-3,3-8-8,0-11-7,5-12-4,14-12 1,2-13 0,1-11-2,3-7-1,4-5-1,0-5-13,-2-18-23,-10-7-36,-13-4-119,-4-2-201</inkml:trace>
  <inkml:trace contextRef="#ctx0" brushRef="#br0" timeOffset="29182.24">22063 13851 1053,'0'0'14,"0"0"-12,154-85-2,-100 59-107,-15 4-341</inkml:trace>
  <inkml:trace contextRef="#ctx0" brushRef="#br0" timeOffset="32475.29">3193 16705 1053,'0'0'99,"0"0"-17,0 0-15,0 0-59,0 0-5,0 0 1,7 129-2,2-75-1,-3-1-1,-3 0-3,-3 1-67,0-4-81,-13-6-136,-12-13-126</inkml:trace>
  <inkml:trace contextRef="#ctx0" brushRef="#br0" timeOffset="32640.11">2918 16920 961,'0'0'98,"0"0"-73,48-136 45,16 88-38,17 3-21,1 5-2,-8 13-9,-18 22-21,-18 5-147,-22 14-78,-16 23-194</inkml:trace>
  <inkml:trace contextRef="#ctx0" brushRef="#br0" timeOffset="32767.04">3144 17183 645,'0'0'25,"0"0"-21,0 0 6,0 0 7,123 36 4,-65-60-21,-9-2-152,-11-6-292</inkml:trace>
  <inkml:trace contextRef="#ctx0" brushRef="#br0" timeOffset="33043.26">3466 16888 920,'0'0'134,"0"0"-122,0 0-8,0 0 9,0 0 3,0 134 4,0-99-13,0-12-3,0-7-2,0-6 2,0-10 2,0 0-1,0 0 16,2-22 0,13-10-12,5 2-8,3-2 2,-5 10 4,2 8 20,0 6 5,-5 3-19,3 5-11,4 13-2,-2 13-8,-1 6 1,-2 4-39,1 0-56,-6-5-145,7-9-86</inkml:trace>
  <inkml:trace contextRef="#ctx0" brushRef="#br0" timeOffset="33418.3">4026 16941 1209,'0'0'54,"0"0"-54,0 0 0,0 0 4,28 155 23,-19-82-16,0-1-6,0 8-2,-4-4-3,-2-6-20,-3-15-39,0-19-36,0-14 16,0-22-104,0 0 74,0-32 52,-3-21-68,-2-10 101,3-12 17,2-15 7,0-4 27,10 5-12,22 9 74,3 22 59,6 14-1,-6 20-17,-8 15-33,-7 9-53,-6 5-32,-10 23-12,-2 16-3,-2 9 3,-4 0 0,-24 6-57,0-9-106,-1-16-120,12-12-173</inkml:trace>
  <inkml:trace contextRef="#ctx0" brushRef="#br0" timeOffset="35264.28">4745 16834 107,'0'0'1095,"0"0"-1081,0 0-5,-124 40 21,87 1-22,6 2-5,6-2-2,5 5-1,12-7-2,8-8-4,0-9-29,2-5-21,23-6 11,1-11-7,5 0 15,1-9 19,-4-19-9,1-4 16,-8-6 11,-6 0 0,-6-2 0,-9 1 3,0 8 38,0 9 32,0 8-2,0 9 3,0 5-21,-4 0-32,2 9-21,-2 23-10,4 8 5,0 4 2,0-4 3,8-8 0,15-5 0,6-9-5,2-10-3,4-8 4,3 0-1,-1-13 3,-1-14-2,-9-4-10,-4-1-2,-13 3 3,-7 0 10,-3 7 3,0 6 5,0 14 28,0 2 6,0 0-28,0 0-11,0 23-10,0 9-2,0 7 10,0 6 1,16-9 2,6-5 0,7-8-1,2-16-4,5-5 0,-1-2-4,1-5 7,-8-18-10,-8-7 2,-4-2 7,-6 4 2,-10 2 2,0 4 3,0 12 24,0 6 2,0 4 1,0 0-24,0 0-8,0 23-14,0 4 9,0 9 5,4-5 0,16-4-5,7-10-5,4-3 4,7-14 0,4 0 1,0-4-1,1-23-7,-7-4-4,-4-13-5,-8-7 18,-16-7 2,-5-9-2,-3-4 4,-5-4 0,-17 8 0,0 4 0,0 27 8,3 14 30,4 18-6,3 4-23,-1 23-9,3 24-8,2 17 5,8 15-3,0-1 6,0 10 0,23-11 0,6-7 0,4-21 0,7-18-12,3-14-4,2-10 6,3-7 2,-6-7-31,-1-23 39,-10-5-1,-12-2 1,-4 11 0,-11 8 6,-4 9 16,0 9 28,0 0-12,0 0-19,-2 5-19,-7 17-2,-3 9-7,6 1 6,6-2-3,0-7-4,9 0-24,18-15 3,10-4-8,10-4 11,4-16-2,3-8-21,-9-7-3,-7-1 41,-9 3 13,-11 4 2,-7 4 46,-7 12 39,-4 9-1,0 0-27,0 0-24,-9 0-26,-7 18-9,-3 8-3,1 2 1,9 3-2,5-4-5,4-5-6,0-3-17,15-11-19,9-8 3,4 0 22,9-4 1,1-23 4,-5 4 7,-4-8 12,-11 5 2,-5 6 10,-3 2 33,-10 6 20,0 8-4,0-1-10,0 5-10,0 0-14,0 0-19,0 0-6,0 17-4,0 5-3,0 6 6,0-5-3,8-1 2,11-9-11,6-9-3,4 1 6,6-5 3,-4 0-4,-2 0-9,-5-18 17,-4-1 3,-5-3 4,-5 0-4,-4 4 1,-6 0-1,0 10 1,0-1 8,0 9-4,0-5-2,0 1 3,0 1-4,0 3 5,0 0-2,0 0-4,0 0-1,0 0-7,0 0-8,0 21 10,0 5 5,5 6 0,2 5 1,6-12-1,0 1 1,2-7-1,1-9 0,7-7-3,6-3 3,2-3-2,2-26 4,-2-5-4,-4-2 1,-6-14-1,-8-2 2,-11-10 0,-2-6 1,0-12 0,-23-1-1,-1 14 1,2 18 1,4 28 2,5 14 26,4 7-20,4 24-10,3 24 0,2 16 0,0 11 14,0 1-2,14-8-3,2 6-4,3-12-5,-1-4-1,-3-12-35,-1-5-89,-3-19-138,2-15-288</inkml:trace>
  <inkml:trace contextRef="#ctx0" brushRef="#br0" timeOffset="35803.27">7248 16929 1167,'0'0'89,"0"0"-77,0 0 0,0 0-12,0 0 0,-138 133 1,109-89-1,9-8 0,14-5-3,6-9-45,0-8-49,8-14 14,17 0 4,2-18 57,4-12 14,0 2 2,-2 1 4,-4 10 2,-8 7 25,-3 5 31,-5 5-14,-5 0-25,2 0-4,0 15-4,2-1-9,-4-6-4,5-4-43,5-4 5,6-4 35,7-14 7,6-9 1,2 1 0,4 8 8,-5 4 20,1 10 33,-6 4-1,-3 0-14,-1 8-21,-5 18-3,-8 2-14,-6 2-3,-6-11 4,0-1-2,0-14 4,0-3 1,0-1 3,0 0 4,0-10 0,0-15 8,13-12-23,5-3-3,7 1 0,2-2-1,-3 10-1,-4 8-1,-14 5-12,-6 10-41,-23 8-151,-41 0-292</inkml:trace>
  <inkml:trace contextRef="#ctx0" brushRef="#br0" timeOffset="35970.26">5482 16973 1303,'0'0'8,"0"0"-8,103-151-6,-18 96-51,0 6-251,-17 13-330</inkml:trace>
  <inkml:trace contextRef="#ctx0" brushRef="#br0" timeOffset="36082.27">6002 16593 1150,'0'0'131,"0"0"-109,0 0-22,0 0-21,0 0-270</inkml:trace>
  <inkml:trace contextRef="#ctx0" brushRef="#br0" timeOffset="36628.23">8681 16878 1005,'0'0'175,"0"0"-164,0 0-3,157-76 51,-77 50-38,2 3-13,-7 6-5,-18-1-3,-24 14-5,-22-1-44,-11 5-27,-15 0 20,-25 0-11,-14 0 33,6 0 34,3 5 2,11 4 50,9 8 10,10 1-12,6 10-15,9 8 0,0 8-10,0 5 5,2-6-21,5 7-1,0-1-7,-1 0-1,-4 6-12,1-7-105,-3-4-102,0-7-160</inkml:trace>
  <inkml:trace contextRef="#ctx0" brushRef="#br0" timeOffset="36788.01">9293 16895 1012,'0'0'119,"0"0"-116,146-75 10,-80 63-13,-11 8-50,-10 4-218,-16 0-393</inkml:trace>
  <inkml:trace contextRef="#ctx0" brushRef="#br0" timeOffset="36952.6">9377 17120 1090,'0'0'161,"0"0"-144,0 0 5,0 0 0,0 0-4,0 0 0,176-40-10,-109 17-8,-9-3-17,-15 3-188,-16 2-280</inkml:trace>
  <inkml:trace contextRef="#ctx0" brushRef="#br0" timeOffset="37617.89">10153 16663 753,'0'0'22,"0"0"25,0 0 62,0 0-48,0 0-6,0 0-20,4 109 3,-19-109 12,-3 0-13,-2 0-13,0 0 1,4-14-10,3-4 0,6-4-10,7-1-1,0 1-3,5 0-2,19 0 2,7 5-2,10 3 2,-2 14-3,-1 0 4,-1 0-2,-10 21 0,-4 16-2,-9 6 2,-10 2 0,-4 5 6,-6 0 9,-23 6-4,-8-2-6,-2-9 1,-3-6 1,3-11-7,1-15 9,9-8-3,7-5 7,7 0 10,8 0 5,7-4-5,0-6-4,0-2-9,13 2-7,14 0-1,4 6-2,5 4 0,0 0-4,-7 14 1,5 8 1,-5 11-16,-8-3-49,0-2-74,-6-6-196,-1-10-222</inkml:trace>
  <inkml:trace contextRef="#ctx0" brushRef="#br0" timeOffset="37809.71">10516 16869 1054,'0'0'197,"0"0"-120,0 0-40,0 0-23,0 0-7,0 0 5,42 107-10,-37-57 3,-5 3-4,3-8-1,-1-8-54,2-7-58,5-16-141,0-14-84</inkml:trace>
  <inkml:trace contextRef="#ctx0" brushRef="#br0" timeOffset="37985.25">10732 16862 1070,'0'0'165,"0"0"-89,0 0-35,0 0-37,0 0 6,0 114 10,0-68-10,0 2-10,0-7 1,0-1-1,0-8-38,0-6-59,0-8-158,-6-14-159</inkml:trace>
  <inkml:trace contextRef="#ctx0" brushRef="#br0" timeOffset="38176.21">10407 16779 1242,'0'0'73,"0"0"-54,0 0-17,124-30 11,-32 17-8,-1-2-5,-13 8-2,-19 2-113,-28 1-247,-27 3-201</inkml:trace>
  <inkml:trace contextRef="#ctx0" brushRef="#br0" timeOffset="39414.28">12380 16941 855,'0'0'159,"0"0"-83,0 0 29,0 0-81,0 0-12,0 0 15,-21 152 4,31-103-6,-6 4-4,-2-7 0,-2-6-9,0 0-3,0-13-2,0-10 1,0-8-4,0-4-2,0-5-1,0 0 2,5 0-2,14 0 1,9 0 1,12 0-3,7 0-3,6-10-62,-1-2-149,-3-6-206</inkml:trace>
  <inkml:trace contextRef="#ctx0" brushRef="#br0" timeOffset="39630.28">12850 16990 1138,'0'0'18,"0"0"-16,165-49 33,-72 32-9,3 3-4,-13-1-11,-19 3-7,-25 7-4,-19 1-60,-20 4-76,0 0-86,-23 0-80</inkml:trace>
  <inkml:trace contextRef="#ctx0" brushRef="#br0" timeOffset="39915.27">12940 16994 667,'0'0'365,"0"0"-330,0 0 36,-32 125 33,32-71-68,7 0-14,2 9 4,-5-2-9,0-3-5,-4-8 8,0-6-5,0-16-2,0-5-2,0-11 1,0-3-4,0-4-5,9-1 1,9-1-3,9-3 3,8 0 0,8 0-2,4 0-2,2 0-34,3 0-58,-4-3-181,-7-15-244</inkml:trace>
  <inkml:trace contextRef="#ctx0" brushRef="#br0" timeOffset="40252.16">13902 16941 924,'0'0'169,"0"0"-147,0 0 62,0 0-2,0 0-67,0 0-6,-120-85-4,72 85-2,2 0 11,2 13 9,4 13 2,9 11-1,8 7-6,12 6-2,11 8-7,0 0 2,3 0-7,14 0 1,1-9-4,-2 1-1,-1-6 1,-4 0-1,-4-8-25,-5-4-40,-2-1-29,0-14-174,-22 2-117</inkml:trace>
  <inkml:trace contextRef="#ctx0" brushRef="#br0" timeOffset="40410.52">13351 17449 1027,'0'0'131,"0"0"-101,0 0-15,0 0 7,162-106-22,-83 79-5,2-8-60,-10 3-101,-11 0-122,-13 1-284</inkml:trace>
  <inkml:trace contextRef="#ctx0" brushRef="#br0" timeOffset="40636.12">13996 17004 828,'0'0'204,"0"0"-133,0 0 15,0 0-36,0 0-20,-74 138 14,61-80-2,4 0-17,3 0-5,5 0-2,1-9-18,0-5 4,7-8-2,8-10-4,3-7-26,3-9-54,0-10-133,3 0-115,-5-27-350</inkml:trace>
  <inkml:trace contextRef="#ctx0" brushRef="#br0" timeOffset="40891.27">14159 17022 1002,'0'0'176,"0"0"-128,0 0-27,0 0 3,0 0 22,0 157-9,0-99-15,2 4-1,0-6-1,-2-5-1,7-8-16,2-11 0,2-10 2,7-8-4,2-5 0,4-9-1,5 0-12,3-4-33,-6-15-53,-9 2-169,-11-5-204</inkml:trace>
  <inkml:trace contextRef="#ctx0" brushRef="#br0" timeOffset="41034.19">14078 17379 951,'0'0'110,"0"0"-100,0 0-9,0 0-1,166-109-37,-110 88-132,-14-1-137</inkml:trace>
  <inkml:trace contextRef="#ctx0" brushRef="#br0" timeOffset="41264.18">14413 17098 838,'0'0'159,"0"0"-109,0 0 18,0 0-18,149-2-8,-104 26 3,-9 7-11,-14 4 0,-11 2-11,-11 3 5,0-1-2,-2 2-17,-19-5-1,2-6-5,1-7-3,2-10 0,5-4-26,-4-8-44,1-1-86,-1 0-112,-8-18-142</inkml:trace>
  <inkml:trace contextRef="#ctx0" brushRef="#br0" timeOffset="41638">14384 16776 763,'0'0'306,"0"0"-291,155-72 15,-63 55 51,7 3-67,-4 4-4,-8 6-4,-13 4 0,-16 0 7,-21 14 1,-14 12-5,-7 15 6,-10 5 17,1 12 12,-3 13-13,3 1-10,7 7 3,5 6-8,6-1-4,-1-3 1,-1 0-5,-12-11-1,-11-11 7,0-5-8,-15-10 4,-20-12 5,-7-6-10,-4-12 3,-3-6-5,-3-8-3,6-8-7,5-23-22,12-15-27,16-7-39,13-5-187,2-5-367</inkml:trace>
  <inkml:trace contextRef="#ctx0" brushRef="#br0" timeOffset="41836.06">15708 17057 1286,'0'0'30,"0"0"-23,145-53 27,-85 39-28,-9 0-6,-10 6-58,-18 4-158,-19 4-97,-4 0-374</inkml:trace>
  <inkml:trace contextRef="#ctx0" brushRef="#br0" timeOffset="41996.98">15706 17258 960,'0'0'210,"0"0"-184,0 0 41,0 0 9,177 0-56,-111-17-12,-12 3-8,-17-4-18,-22 4-222,-15-8-394</inkml:trace>
  <inkml:trace contextRef="#ctx0" brushRef="#br0" timeOffset="42594.07">16703 16387 909,'0'0'139,"0"0"-66,0 0-3,0 0-48,0 112 20,8-50 0,3-4-21,-1-4-11,0-9-3,-3-5-4,-1-8-3,4-2 0,-4-8-23,1-4-79,0-4-136,0-5-109</inkml:trace>
  <inkml:trace contextRef="#ctx0" brushRef="#br0" timeOffset="42996.31">16460 17103 937,'0'0'87,"0"0"-8,0 0 17,0 0-78,112 0 3,-20 0 1,24 0-2,25-7 10,25-9 0,19 2-6,16 0-11,9-4 2,7 10-7,-6-10 1,-14 9-6,-31-10 0,-34 3 0,-41 6 0,-33-3 0,-30 13 3,-21 0-6,-7 0-6,-8 0-35,-32 0-67,-16 0-295</inkml:trace>
  <inkml:trace contextRef="#ctx0" brushRef="#br0" timeOffset="43568.31">16565 17645 686,'0'0'249,"0"0"-190,0 0 2,0 0-32,0 0-6,-14 136 44,18-83-15,1-4-6,-1 4-12,-3 2-3,2-1-14,-3-6-7,2-8-8,-2-4-2,0-14 0,2-4-44,4-8-95,0-10-151,3 0-142</inkml:trace>
  <inkml:trace contextRef="#ctx0" brushRef="#br0" timeOffset="44003.33">16809 18045 225,'0'0'506,"0"0"-426,0 0 12,0 0-32,0 0-54,0 0 15,69-5 24,-24 5 1,7-17 41,-2-1-14,-5 0-16,-9 4-1,-14 0-24,-9 10-14,-7-1-12,-6 5-4,0 0-4,0 0-18,0 0-112,0 0-386</inkml:trace>
  <inkml:trace contextRef="#ctx0" brushRef="#br0" timeOffset="45031.01">17619 17915 449,'0'0'394,"0"0"-345,0 0 17,0 0-32,0 0-25,0 0-5,-23 40 7,32-26 13,0-6 8,6-4 16,4-4 7,5 0-3,4-4-20,2-18-10,-2 3-11,-1-2-5,-4-2-4,-7 1 2,-8 0-1,-1 4-1,-3 0-1,-4 4-1,0 0 2,0 2 1,0 6 0,-4-2-3,-11 8-4,-6-4 4,-5 4-1,-6 0 1,-3 8-2,-1 18 2,2 2 0,8 4 0,4 8 1,6 8 1,7 3-2,9 2 0,0-8 0,0 3 0,16-12 0,3-6 0,4-10 1,4-11 3,2-2 4,6-7 8,5 0 2,1-7 8,1-16-8,-4 9-4,-9 0-7,-7-2-6,-4 2-2,-2-4-23,-3-4-85,-7 4-315</inkml:trace>
  <inkml:trace contextRef="#ctx0" brushRef="#br0" timeOffset="45706.02">17408 17575 304,'0'0'463,"0"0"-413,0 0 72,0 0-20,0 0-89,0 0-7,30 0 14,3-5 43,7-4-3,7-8-1,-6 2-9,-1-1-15,-12 2-25,-8 10-7,-8-1-3,-5 5-2,-3 0-62,-2 0-130,-2 0-204</inkml:trace>
  <inkml:trace contextRef="#ctx0" brushRef="#br0" timeOffset="46432.02">17806 17561 601,'0'0'56,"0"0"-4,0 0 28,0 0-18,0 0 23,0 0-2,58-21-26,-42-2-5,4 0-23,4-7-5,-2-2 8,-2 1-4,-2 4-10,-5 1-6,-6 3 6,-2 5-6,-3 10-4,-2 2-6,0 3 1,0 3-1,0 0-2,-16 0-6,2 0 0,1 0 4,2 0-1,0 12 3,9 2-3,-2 6-14,4-1 3,0-5-10,0 0-1,17 0-4,7-5 13,2 0 10,5-1 6,0-4 0,-2 2 0,-6-2 1,-4 4-1,-10-4 0,-7 6-2,-2-2-4,0 6 6,0 0 11,-11 4-3,-14 0 0,4-1-8,-4 1-2,2-9-23,10 0-77,2-6-82,11-3-95</inkml:trace>
  <inkml:trace contextRef="#ctx0" brushRef="#br0" timeOffset="46739.76">18528 17138 662,'0'0'248,"0"0"-198,0 0 86,0 0-47,0 0-84,0 0 4,-76 35 6,45 1 21,-1 13 10,5 0-13,6 6 1,5 3-18,9-11-4,7-1-3,0-7-6,4-7 0,19-4-1,0-10 1,-2-3-3,0 0-6,-1-10-33,-5-5-70,1 0-91,-3-9-135</inkml:trace>
  <inkml:trace contextRef="#ctx0" brushRef="#br0" timeOffset="47346.32">18717 17244 866,'0'0'142,"0"0"-136,0 0 0,0 0-4,0 0 4,0 0-5,-29 31 7,7-25-4,2-6 3,2 0-1,3 0 1,5 0 2,2 0 3,6-11-7,2-1-2,0 3-3,0-3 0,6 2-1,10-5 0,1 3 1,4 3 1,3 1-1,-2 2 0,1 2 2,-3 4 2,-3 0-2,-2 0-1,-3 0 1,-2 13-2,-4 10 1,-1-5-1,-3 4 2,-2-1-2,0 8 9,-2-3-5,-19 4 11,-3-2 1,-5 2 0,-5-2-11,6-5 0,-1-9-4,4-2 2,7-7-2,5-5 5,7 0 0,6 0 2,-4 0-2,4 0 2,0-5-8,7-4 0,11 6 1,0-2 15,5 5-2,1 0 3,-2 0 0,1 0-12,-6 8 2,-1 5-4,-5 1-3,-2-5 0,-2 3-20,-4 3-77,3-5-77,-3-6-143</inkml:trace>
  <inkml:trace contextRef="#ctx0" brushRef="#br0" timeOffset="47574.28">19012 17281 1031,'0'0'129,"0"0"-112,0 0 1,0 0-6,0 0 15,0 106-10,0-73-13,0-4-1,0 3 3,0-1-6,0-7-1,0-6-66,0-6-75,0-6-115,0-6-88</inkml:trace>
  <inkml:trace contextRef="#ctx0" brushRef="#br0" timeOffset="47788.31">19163 17281 1062,'0'0'83,"0"0"-31,0 0-22,0 0-28,0 0 1,0 0-2,-2 116 8,2-86 5,0-2-6,2-2-3,5 1-5,-3-13 0,-3 0-31,3-2-85,-4-6-109,0-2-70</inkml:trace>
  <inkml:trace contextRef="#ctx0" brushRef="#br0" timeOffset="47992.23">18848 17267 1019,'0'0'119,"0"0"-109,0 0 6,133-23-7,-67 16-7,-1-3-2,-16 2-71,-13-2-160,-18 1-310</inkml:trace>
  <inkml:trace contextRef="#ctx0" brushRef="#br0" timeOffset="48224.18">19316 17120 809,'0'0'314,"0"0"-309,0 0 31,124 63 44,-78-23-45,-5 7 19,-12 4-24,-16-7-8,-13 11 1,0 3-6,-23-7-1,-10 4-9,-5-11-1,3-7-4,4-11-2,2-6-16,10-5-47,4-11-126,3-4-258</inkml:trace>
  <inkml:trace contextRef="#ctx0" brushRef="#br0" timeOffset="49844.21">20398 16165 899,'0'0'93,"0"0"-24,0 0 56,0 0-81,0 0-22,0 0 1,-44-52 1,17 45-3,-11 3-1,-5 4-2,-4 0-6,-4 8 0,1 18-1,0 15 1,8 12-1,4 24-5,11 17-3,16 13 7,11 12-7,0 7-3,23-5 0,6 4 0,4-4 0,1-4 0,3-3 2,-6-1-2,-11-2 0,-9-4 0,-11-17 1,0-6 0,-22-25 3,-6-9-4,-3-21 6,-4-15-4,-2-9 2,-1-5-4,2 0-6,7-8-27,11 8-45,12 0-144,6 0-202</inkml:trace>
  <inkml:trace contextRef="#ctx0" brushRef="#br0" timeOffset="50279.36">20271 18406 1106,'0'0'137,"0"0"-128,0 0 8,0 0 9,0 0-22,-40 138-3,40-98 1,8-14-2,13-8-4,4-8-3,4-10 7,6 0 1,-1-23 0,-1-15 0,-4-3 0,-11-1 2,-11-11 17,-7 7 2,0 3 2,-14 2-4,-13 20-2,1 7-2,-3 1-3,0 13-12,2 0-2,7 0-21,7 16-51,8-9-120,5-3-275</inkml:trace>
  <inkml:trace contextRef="#ctx0" brushRef="#br0" timeOffset="51202.23">19734 15446 514,'0'0'121,"0"0"-57,0 0 0,0 0-38,0 0 25,0 0 2,0 0-7,-7 30 1,-4-26 10,-2 0-27,-1-1-5,-1-3 4,1 0-3,3 0-1,-1-5-7,8-13 0,2-5 1,2 4-13,0-3-4,4 5 1,13 4-2,5 5 0,4 8 0,3 0-1,2 8 0,-2 22 0,-11 6 0,-8 8 0,-7-4 3,-3 1-3,-10-4 0,-19 2 0,-9-7 2,0-1 0,-3-14-1,8-3-1,6-4 1,6-7 0,5-3 1,9 0 4,4-6 4,3-5-3,5-4-5,22 3-1,9 7 2,6 5 0,1 0-2,3 0 3,-5 10-3,-4 6-1,-6 0-17,-6 0-113,2-2-88,-8-6-160</inkml:trace>
  <inkml:trace contextRef="#ctx0" brushRef="#br0" timeOffset="51390.03">20071 15516 920,'0'0'108,"0"0"-43,0 0-10,0 0-52,0 0 1,0 0-3,15 121-2,-13-85-5,-2-4-58,4-6-86,2-4-97,2-17-153</inkml:trace>
  <inkml:trace contextRef="#ctx0" brushRef="#br0" timeOffset="51584.07">20229 15444 848,'0'0'92,"0"0"-36,0 0-1,0 0-15,33 113-9,-26-69-18,-1 2-10,-4-2 1,1-4-4,-3-8-16,0-2-68,0-7-83,-3-10-73,-10-9-272</inkml:trace>
  <inkml:trace contextRef="#ctx0" brushRef="#br0" timeOffset="51795.33">19892 15390 978,'0'0'60,"0"0"-25,0 0 56,196-70-57,-95 41-15,-5 4-8,-17 3-2,-16 8-7,-30 10-2,-17 4-19,-9 0-88,-7 6-131,0 12-119</inkml:trace>
  <inkml:trace contextRef="#ctx0" brushRef="#br0" timeOffset="52417.34">20460 16924 573,'0'0'174,"0"0"-91,0 0 59,0 0-33,0 0-23,0 0-46,110-58-13,-89 29-6,-5 3-11,-11-1-3,-5 5 0,0-4-1,-9 11 3,-10 8 11,-6 2-8,-4 5-3,0 12-8,0 11-1,4 12 2,5 2 0,7 7 0,6-2 2,7-3 2,0 0-4,15-11-2,13-5 5,9-6 2,6-8 0,3-9 1,6 0 0,-3 0-5,-7-19 2,-11 3-5,-9-7-21,-13 6-34,-4-4-100,-5-4-155,0-5-307</inkml:trace>
  <inkml:trace contextRef="#ctx0" brushRef="#br0" timeOffset="52635.3">20383 16513 844,'0'0'124,"0"0"-95,0 0 24,0 0-14,131-51-19,-88 44-15,-9-7-5,-4 9-107,-7-4-183</inkml:trace>
  <inkml:trace contextRef="#ctx0" brushRef="#br0" timeOffset="53018.32">20775 16571 1033,'0'0'18,"0"0"24,0 0 4,87-144-41,-58 95 1,-8 0-4,-9 1 4,-12 7 12,0 13 0,0 10-2,-12 10-5,-5 4-11,-3 4 0,-4 0-11,8 9-23,4 4-3,10 6 11,2 2 9,0 1-6,19 0 16,7 1 6,6-4 1,2 2 0,0 3 4,-5-7 9,-6 2 9,-10 1-4,-7-2-9,-6 2-2,0 2-2,-8 0-1,-15 5-4,0-10-48,-2 5-94,4-14-101,8-8-203</inkml:trace>
  <inkml:trace contextRef="#ctx0" brushRef="#br0" timeOffset="53254.21">21228 16096 257,'0'0'850,"0"0"-835,0 0 13,0 0 41,-7 148-46,7-90 10,0 1-9,0-1-5,0-10-8,2-7-6,7-6-3,-5-3-2,1-6-1,-1-3-42,-2-2-100,-2-10-113,0-8-135</inkml:trace>
  <inkml:trace contextRef="#ctx0" brushRef="#br0" timeOffset="53421.3">21120 16390 1040,'0'0'74,"0"0"-15,0 0-5,0 0-45,156-88-6,-104 74-2,-7 7-1,-12 7-121,-18 0-167,-10 7-119</inkml:trace>
  <inkml:trace contextRef="#ctx0" brushRef="#br0" timeOffset="53825.41">21673 16624 859,'0'0'89,"0"0"60,0 0-37,0 0-70,0 0-8,0 0-25,-92-70-1,57 87 0,2 10 1,6 8 8,5 9 1,12 2-4,10 7-8,0 1 0,0-1-4,11-4 0,3-1-1,-1-2-1,-5-2 0,-8 1-21,0-6-32,0 2-80,-23-13-186,-2-10 161,-1-10-407</inkml:trace>
  <inkml:trace contextRef="#ctx0" brushRef="#br0" timeOffset="54119.22">21314 17183 29,'0'0'674,"0"0"-551,0 0 19,0 0-68,60-138-56,-4 92-14,9 1-1,8-7-3,3 6 0,-5 1 3,-10 6-3,-19 7 0,-13 1 0,-15 13 0,-9 0 20,-5 8 58,0 3 11,0 2-13,0 5-29,0 0-16,-11 12-20,-6 20-3,-1 4-3,3 12-3,3 3-2,4 2 0,5 5 0,3-5-4,0-9-29,0-8-41,0-12-105,7-11-86,9-13-34</inkml:trace>
  <inkml:trace contextRef="#ctx0" brushRef="#br0" timeOffset="54360.32">22046 16687 948,'0'0'177,"0"0"-92,0 0-14,0 0-55,0 0-15,0 0 16,0 147-3,0-93 5,-2-6 1,2 3-4,0-12-13,2-8-3,15-9 0,6-12 0,3-6-4,1-4-32,5 0-43,-10-4-104,-9-15-224</inkml:trace>
  <inkml:trace contextRef="#ctx0" brushRef="#br0" timeOffset="54494.29">22038 16950 527,'0'0'432,"0"0"-421,0 0-10,0 0-1,109-106-101,-75 84-194</inkml:trace>
  <inkml:trace contextRef="#ctx0" brushRef="#br0" timeOffset="54710.37">22250 16647 679,'0'0'191,"0"0"-42,0 0-1,0 0-88,0 0-30,138 16-2,-98 16-1,-10 9 7,-10 2-13,-16 3-11,-4 7 7,-8-2-3,-30 7-5,-11-7-4,-7 0-3,-2-7 1,7-8-3,6-8-7,14-13-10,10-4-66,8-11-108,11 0-121</inkml:trace>
  <inkml:trace contextRef="#ctx0" brushRef="#br0" timeOffset="57120.43">23191 16794 889,'0'0'39,"0"0"3,0 0 75,-117-15-85,88 26-20,2 19-9,-1 6-1,4 0 6,4 4 3,9-8 2,11-6-6,0 0-2,2-11-4,21-1 1,1-11 2,2-3-1,4 0 0,6-28-3,-3-5 0,-6-13 0,-8 0-2,-11-7-1,-8-10 3,0-7 0,0-2 0,-12-4 1,-5 10 0,1 18 11,3 20 26,3 10 16,8 18-16,2 0-28,0 30-10,0 24-2,4 8 2,17 3 4,-1-7 0,-1 0-3,0-2-1,-4 2 0,-1-5-29,-8-2-102,1-17-113,-5-10-145</inkml:trace>
  <inkml:trace contextRef="#ctx0" brushRef="#br0" timeOffset="57375.37">23454 16489 1064,'0'0'70,"0"0"-56,0 0 6,63 116 33,-41-58-24,-7 5 5,-6-5-8,3-5 0,-6-7-1,4-11-12,-2-12-5,3 0-4,1-14 2,5-2-2,1-5-2,7-2-2,1 0-34,-8-9-75,-7-14-193,-11-3-350</inkml:trace>
  <inkml:trace contextRef="#ctx0" brushRef="#br0" timeOffset="57488.34">23519 16745 978,'0'0'5,"0"0"-5,176-108-4,-68 64-243</inkml:trace>
  <inkml:trace contextRef="#ctx1" brushRef="#br0">14784 14536</inkml:trace>
  <inkml:trace contextRef="#ctx1" brushRef="#br0" timeOffset="121.17">14387 15280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46:57.9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1740 1368 345,'0'0'82,"0"0"-23,0 0 50,0 0-4,0 0-26,0 0 1,0 0 11,0 0-2,0-37-24,0 37-6,0 0-38,0 16-20,0 20-1,-3 15 0,2 9 2,1 6 0,0-2 0,0-3-1,0-6 0,0-6 2,0-7-1,-4-10-1,-2-6 2,4-10-1,2-11-2,0-2 1,0-3 3,0 0 7,2 0-4,27 0-6,21-3 6,8-6 1,9-1-3,-1-2 1,-6 4-6,-10 0 0,-10 4-2,-11 0-114,-5 0-104,-11-5-148</inkml:trace>
  <inkml:trace contextRef="#ctx0" brushRef="#br0" timeOffset="286.73">2397 1298 906,'0'0'155,"0"0"-148,0 0 9,0 0-3,113-27 12,-47 17 27,-2-2-36,0 4-1,-10 0-8,-13 1-7,-8 4 0,-10 3-64,-14 0-77,-9 0-68,0 0-107</inkml:trace>
  <inkml:trace contextRef="#ctx0" brushRef="#br0" timeOffset="675.97">2424 1363 712,'0'0'116,"0"0"-53,0 0 3,0 0-60,0 0 1,-4 102 4,4-37 36,6 11-8,2 3-2,-6 2 5,-2 2-12,0 5-12,-2-6-1,-17-4-1,1-11-5,1-21 9,3-12-6,3-17 7,6-7-8,5-3-13,0-5 4,0 2-2,18 4 1,23 0 2,19-1-2,7-2-3,4-3 5,-1-2-4,-10 0-1,-12 0-98,-10 0-182,-18-7-162</inkml:trace>
  <inkml:trace contextRef="#ctx0" brushRef="#br0" timeOffset="1074.7">3423 1485 592,'0'0'367,"0"0"-344,0 0 53,0 0-11,0 0-39,0 0 3,-125-73-17,100 73-7,5 0-2,-2 23 1,2 16-1,7 7-2,-1 8 10,8 6-2,6-2 8,0-4-4,0-4-5,4-6-4,10-1-3,-1-3 1,-1-2 0,-4-2-2,-6 1-46,-2-4-70,0 7-150,-13-9-183</inkml:trace>
  <inkml:trace contextRef="#ctx0" brushRef="#br0" timeOffset="1224.88">2982 2007 982,'0'0'124,"0"0"-87,0 0-12,0 0-25,158-133-1,-73 85-52,-5 4-82,-8 5-52,-15 4-281</inkml:trace>
  <inkml:trace contextRef="#ctx0" brushRef="#br0" timeOffset="1432.9">3591 1526 1027,'0'0'113,"0"0"-44,0 0-47,0 0-19,0 0-3,-43 156 16,28-78 1,3 4-3,3-3-8,5-1-2,4-12-3,0-12-1,8-9-6,15-15-53,4-16-102,1-14-50,0-2-317</inkml:trace>
  <inkml:trace contextRef="#ctx0" brushRef="#br0" timeOffset="1666.81">3811 1644 1055,'0'0'183,"0"0"-155,0 0-28,0 0 5,0 116 5,0-41 10,0 3-7,0-3-8,0-10-2,0-12 1,13-18-4,7-7 2,5-13-1,4-14 3,4-1-4,2-5-26,-1-20-67,-9-4-131,-16-5-205</inkml:trace>
  <inkml:trace contextRef="#ctx0" brushRef="#br0" timeOffset="1802.54">3759 2039 854,'0'0'213,"0"0"-148,0 0-49,0 0-16,0 0-32,164-112-83,-112 78-97,-6 4-182</inkml:trace>
  <inkml:trace contextRef="#ctx0" brushRef="#br0" timeOffset="2025.11">4079 1685 942,'0'0'198,"0"0"-136,0 0-20,0 0-39,0 0-2,133 20 2,-73 8 3,-10 5 4,-17 6 2,-13 1-4,-17 6-2,-3 4 6,-3 2-5,-21-2-1,-3-6-6,0-10-1,7-14-76,2-11-104,6-9-137</inkml:trace>
  <inkml:trace contextRef="#ctx0" brushRef="#br0" timeOffset="2400.98">4237 1504 870,'0'0'133,"0"0"-130,164-56 0,-90 42 2,-1 1-3,0 4 0,-15-1-1,-12 3 0,-15 7 0,-15 0-1,-9 0 1,-3 17 5,-2 17 22,0 16 33,2 11 4,6 14-27,3 3-4,7 8-15,0 1-4,0 1-7,-7-4-2,-5-12 17,-8-15-6,0-10 16,-26-7-1,-6-6-10,-11-8-1,1-6-13,-1-8-2,2-7-6,6-5-1,4 0-42,11-22-42,16-19-156,4-8-388</inkml:trace>
  <inkml:trace contextRef="#ctx0" brushRef="#br0" timeOffset="2634.83">5356 1798 1148,'0'0'98,"0"0"-84,116 0 24,-47-14 3,-3 0-18,-7-1-21,-12 3-2,-18 5-29,-12 2-99,-13 5-143,-4 0-133</inkml:trace>
  <inkml:trace contextRef="#ctx0" brushRef="#br0" timeOffset="2836.93">5323 2166 961,'0'0'68,"0"0"39,153 0 3,-77-18-73,0-4-14,-14 3-8,-18 1-15,-19 10-31,-18 2-131,-7 0-104,-18-3-323</inkml:trace>
  <inkml:trace contextRef="#ctx0" brushRef="#br0" timeOffset="4862.58">7540 877 309,'0'0'161,"0"0"-113,0 0 0,0 0-13,0 0-13,0 0-7,0 3-3,0-3 1,0 0-2,0 0-3,0 2-8,0 0-16,0 4-106,-2-2-108</inkml:trace>
  <inkml:trace contextRef="#ctx0" brushRef="#br0" timeOffset="6136.33">7380 1163 1024,'0'0'109,"0"0"-76,0 0-26,0 0 2,0 0 3,0 124 27,0-78-22,0-2-11,9-4-4,0-1-1,2-3-1,-2-5-59,0-2-110,-5-5-118,-4-8-112</inkml:trace>
  <inkml:trace contextRef="#ctx0" brushRef="#br0" timeOffset="6502.9">6749 2011 865,'0'0'38,"0"0"17,0 0 7,0 0-15,0 0-21,192-23-8,-63 16 7,30-1-1,22-2 2,27 0 5,13 4-12,2 0-7,0 2-2,-22 2-4,-25-3 3,-25 0 10,-30-6 11,-30 2-6,-26-1-2,-25 1-6,-22 4-7,-12 3-3,-6-3-5,0 2-1,-15-1-47,-26 1-158,-15 3-209</inkml:trace>
  <inkml:trace contextRef="#ctx0" brushRef="#br0" timeOffset="7162.96">6957 2680 359,'0'0'233,"0"0"-202,0 0 67,0 0-13,0 0-28,0 0 15,-10-5-12,10 5-17,0 0-3,0 2-13,0 26-17,0 16 9,2 12 19,7 7 1,-2 0-8,2-2-12,-6-5 0,4-10-2,-5-8-7,-2-6 2,0-11-1,0-1-6,0-8-1,0-7 1,-2-3-5,-8-2-26,3 0-50,5 0-115,2-18-104,0-3-149</inkml:trace>
  <inkml:trace contextRef="#ctx0" brushRef="#br0" timeOffset="7516.88">7308 3104 576,'0'0'202,"0"0"-162,0 0-3,0 0-10,0 0-8,0 0 20,101 2 3,-57-2 27,3 0 0,-7 0 21,-8-6-30,-10 2-24,-11 0-22,-6 2-8,-1 2-3,-4 0-3,0 0-18,0 0-128,0-3-227</inkml:trace>
  <inkml:trace contextRef="#ctx0" brushRef="#br0" timeOffset="8290.75">703 3717 1086,'0'0'26,"0"0"-3,0 0 9,0 0-19,0 0-2,168-33 34,-81 11-28,0 1-5,-7-2-3,-13 6 1,-16 8-9,-20 6-2,-15 3-33,-8 0-126,-8 0-77,-4 6-49,-25 4-119</inkml:trace>
  <inkml:trace contextRef="#ctx0" brushRef="#br0" timeOffset="8492.96">1029 3688 467,'0'0'417,"0"0"-394,0 0 0,0 0-11,-7 104 62,9-62-8,9 2-8,-1-1-34,-1-4-12,-3 1-3,1-3-5,-2-3-3,-3 0-1,2-8-40,0-4-123,1-8-69,1-10-176</inkml:trace>
  <inkml:trace contextRef="#ctx0" brushRef="#br0" timeOffset="8694.93">1416 3932 1037,'0'0'123,"0"0"-122,0 0 10,0 0 6,159-69-6,-108 49-3,0 7-8,-2 3-38,-10 4-151,-20 4-137</inkml:trace>
  <inkml:trace contextRef="#ctx0" brushRef="#br0" timeOffset="8872.94">1495 4163 1093,'0'0'46,"0"0"-46,0 0 0,0 0 1,0 0 11,169-68-12,-101 37-22,-9 4-188,-5 3-183</inkml:trace>
  <inkml:trace contextRef="#ctx0" brushRef="#br0" timeOffset="9255.95">2146 4167 1045,'0'0'61,"0"0"-19,0 0 18,100-129-23,-62 78-12,-2-4-16,-7-3 2,-12-4-5,-9-7 0,-8 6-2,0 4-1,-21 13 0,-6 14 1,-4 10-3,0 18 3,-2 4-4,-1 10-3,5 29 1,2 12-3,11 16-5,9 6 8,7 0 2,7-8 2,27-7-2,13-12 2,6-13 4,10-6-1,-1-13 7,-8-6 2,-8-8-3,-15 0-5,-10 0-4,-12 0-2,-9 0-25,0 0-97,-16-10-311</inkml:trace>
  <inkml:trace contextRef="#ctx0" brushRef="#br0" timeOffset="10507.97">8124 3096 527,'0'0'361,"0"0"-321,0 0-14,0 0 6,0 0-28,0 0 2,-6 2-6,19-2 10,5 0 14,5 0 21,0-4 6,4-16-24,0-2-10,0-2-3,-7-2-7,-5 4-3,-5 0 1,-10 5 2,0 3 2,-2 4 0,-21 5-9,-6 5-4,-5 0 0,-4 0-4,1 18 6,-1 5-1,5 12-2,6 7 3,6 2-4,13 4 2,6 1 0,2-8 1,2-5 0,22-9 1,8-8 2,7-15 0,9-4 8,2 0 2,6-16 17,-3-12-10,-3-4-11,-12 2-6,-15 0-29,-14 4-182,-9 3-226</inkml:trace>
  <inkml:trace contextRef="#ctx0" brushRef="#br0" timeOffset="11138.1">7946 2552 462,'0'0'125,"0"0"-67,0 0 16,0 0-51,0 0-4,0 0 53,49 14 4,-18-11-17,5-3 10,2 0-15,0 0 2,-7 0-17,-5-9-25,-10 4-7,-7 1-7,-3 4-39,-2-3-119,-2 1-158,-2-2-281</inkml:trace>
  <inkml:trace contextRef="#ctx0" brushRef="#br0" timeOffset="11715">8367 2703 392,'0'0'324,"0"0"-252,0 0-1,0 0 0,0 0-20,0 0-28,74-58-12,-52 30 3,1-8-9,-1-3 5,0-2 11,0-2 21,-4 6-12,-2 8 1,-8 11-8,-5 7-5,-3 2-11,0 3 1,0 2-8,-18 4-9,-4 0 1,-2 0-17,1 7 3,3 2 6,7 3 6,3 4-3,8 0-3,2 4-2,0 0-5,0 3 11,16 0 8,9 0-2,8-2 1,5-3 5,-5-1 0,-2-1 1,-6 0-2,-10 0 1,-3-1 0,-8 6 2,-4-3-1,0 0 4,0 2 9,-13-3-8,-9 2-6,1-3 0,4-6-72,1-8-56,5-2-59,2-4-168</inkml:trace>
  <inkml:trace contextRef="#ctx0" brushRef="#br0" timeOffset="12017.31">8994 2244 883,'0'0'119,"0"0"-62,0 0 49,0 0-60,0 0-35,0 0 5,-110 82-3,88-32 4,7 4 8,2 0-2,10-1-3,3-3-8,0-6-5,0-7-4,7-6-2,6-7 1,5-4-2,2-6-6,2-2-64,2-6-100,0-6-144,-8 0-395</inkml:trace>
  <inkml:trace contextRef="#ctx0" brushRef="#br0" timeOffset="12404.87">9141 2745 84,'0'0'807,"0"0"-788,0 0 10,80-118 23,-49 78-24,-2 1-5,-8 5-5,-9 4 4,-7 6 8,-5 4 0,0 1 9,0 4-11,-9 3-12,-4 2-7,-3 3-9,1 7-3,-1 0 3,3 0-7,2 0-2,4 12 1,0 8-2,3 6 9,4 6 0,0 5 1,0 0 0,8-4 4,9-2-4,-2-4 1,4-2 3,2-7-3,1-6 1,1-7 3,-3 0-3,-3-5 4,4 0-1,-5 0-5,-3 0-69,0-8-171,-11-13-308</inkml:trace>
  <inkml:trace contextRef="#ctx0" brushRef="#br0" timeOffset="12720.84">9402 2292 878,'0'0'190,"0"0"-182,0 0-6,0 0 3,153-7 11,-83 34 3,-5 5 1,-9 8 9,-17 8-11,-15 8-9,-21 8 14,-3 3 7,-20-4 0,-18-7-11,-3-10 8,2-7-2,5-11-10,5-8-8,2-6-3,5-4-4,4-5 0,8-5-38,0 0-94,4 0-172,1-9-386</inkml:trace>
  <inkml:trace contextRef="#ctx0" brushRef="#br0" timeOffset="14174.86">11216 921 275,'0'0'205,"0"0"-99,0 0 38,0 0-27,0 0-11,0 0-7,34-15-18,-34 15-19,0 0-17,-7 0-15,-18 0-21,-14 0-9,-17 0 0,-9 12 1,-11 5 2,1-4 0,3-1-2,9-2 1,19 3 1,11-6 2,10 4-1,10-2-2,-1 4-2,4 6-2,0 8 2,1 9 0,1 10 0,2 9 0,6 16 6,0 11 4,0 10-1,0 14 9,4 10 0,2 9-2,3 7 2,-5 5-1,-1-3-6,-3-4 0,0-1-4,0-6 0,0-3-2,0-6 2,2-5-5,3-12 3,-5-2-2,0-8 2,0-8-2,0-8 0,-14-12-2,1-11 0,-1-17 4,7-11-4,3-10 1,4-6-2,0 3 0,7 5 2,28 9-2,17 4 9,16-4-1,9-5-3,3-4 5,-4-10-8,-5-2-2,-8 0-1,-11-5-50,-6-20-38,-9-17-137,-5-16-480</inkml:trace>
  <inkml:trace contextRef="#ctx0" brushRef="#br0" timeOffset="14841.82">12654 1474 653,'0'0'87,"0"0"23,0 0 4,0 0-12,0 0-22,0 0-5,26-98-23,-26 80-6,-4-1-6,-16 5-20,-4 4-12,-8 5 1,2 5-3,-7 0-6,-5 32-3,0 14 0,-1 19 1,6 16 2,3 17 0,7 14 1,7 15 3,12 7-3,8 0-1,0-2 4,0-3-3,24 3 0,7-1 2,1 2 0,-8-17 5,-9-19-5,-10-14 3,-5-19 4,0-18 6,-24-10 2,-5-10 0,-7-12-1,-2-8-8,0-6-3,-2 0-1,4-21-5,7-4-11,12 4-30,8 4-14,9 15-47,0 2-191,15 0-263</inkml:trace>
  <inkml:trace contextRef="#ctx0" brushRef="#br0" timeOffset="15217.13">12647 3495 1045,'0'0'80,"0"0"-61,-42 106 33,37-59-29,5-6-8,0 0-8,0-15-7,19-11 7,2-6-7,9-9 7,5 0-1,3-24 0,3-16-1,-6-13-2,-6-5 2,-11-4-2,-11 4 9,-7 12 24,0 14-8,-16 7 9,-13 10-6,-4 4-23,-7 5-7,3 5 1,4 1-2,4 0-3,7 0-31,11 0-32,7 0-85,4 0-141,0 0-275</inkml:trace>
  <inkml:trace contextRef="#ctx0" brushRef="#br0" timeOffset="15944.62">13033 1167 542,'0'0'154,"0"0"-97,0 0 35,0 0 11,0 0 3,0 0-38,73-62-25,-35 20-21,-2-5-5,-4-7-7,-9-2-2,-9-2 0,-9-2-4,-5 3 0,0 10-1,-19 8 0,-2 12 4,-2 10 2,3 8-4,7 7-3,2 2-2,2 2-5,0 27-14,2 9 3,7 11 5,0 3 11,0 0 0,19 2 0,7-2 1,-2-1 1,-1-5 1,-5-2-3,1-6-11,-8-8-113,3-6-84,1-16-22,4-8-121</inkml:trace>
  <inkml:trace contextRef="#ctx0" brushRef="#br0" timeOffset="16186.35">13493 793 731,'0'0'147,"0"0"-109,0 0-38,0 0 1,0 109 22,-3-46 46,1 0-23,-3-3 14,4-3 7,-3-3-34,2-6-21,-1-4-7,2-4-2,1-6-3,0-6-1,0-4-72,0-10-102,1-7-89,12-7-352</inkml:trace>
  <inkml:trace contextRef="#ctx0" brushRef="#br0" timeOffset="16530.75">13744 1042 845,'0'0'41,"0"0"-11,0 0 26,131-19-24,-108 21-22,-12 19-8,-8 6 4,-3 5 0,-10 6 8,-21 2 11,-7-2-3,-2-2-11,3-8-7,10-6 8,9-6 5,9-6-1,9-4-10,0 0-6,4-2 1,27 1 7,14-5 4,15 0 39,7 0-5,2-10-9,-2-7-7,-7 0-4,-10 0-8,-13 3-11,-13 6-5,-12 4-2,-6 1-19,-6 3-102,0-3-281</inkml:trace>
  <inkml:trace contextRef="#ctx0" brushRef="#br0" timeOffset="17265.23">13493 2546 216,'0'0'446,"0"0"-381,0 0 62,0 0 58,0 0-98,0 0-36,153-90-34,-117 58-7,-10 2-4,-13 2 1,-10 6 0,-3 4 1,0 6 3,-20 10-3,-7 2-1,-10 0-7,-6 26-4,1 12 0,0 12 0,7 5 4,12 3 5,11-2 0,12-10-4,0-10-1,22-8 5,14-14-4,7-7 3,6-7 4,6 0-3,-3-3 1,-10-17-6,-10-3-34,-8-6-103,-18-8-170,-6-8-273</inkml:trace>
  <inkml:trace contextRef="#ctx0" brushRef="#br0" timeOffset="17437.89">13356 2167 379,'0'0'633,"0"0"-621,0 0-11,0 0-1,161-80 0,-96 56-7,-13 0-146,-12 4-229</inkml:trace>
  <inkml:trace contextRef="#ctx0" brushRef="#br0" timeOffset="17783">13842 2176 911,'0'0'73,"0"0"-60,76-125 54,-40 71-37,-7-1-7,-9 14-13,-11 3 2,-9 12 0,0 8 1,-13 9 4,-16 9-17,-3 0-4,1 18-10,7 9-15,10 2-14,7 4 10,7 3 1,0 2 14,18-2 14,14-3 3,3-1 1,-2-6 0,-4-3 3,-6 2-3,-12-10 4,-9 3-2,-2-2 5,0 0-5,-15-1-2,-8-5-101,3-9-146,5-1-213</inkml:trace>
  <inkml:trace contextRef="#ctx0" brushRef="#br0" timeOffset="17986.84">14242 1784 1074,'0'0'32,"0"0"-21,0 0-11,0 133 11,6-77 7,1 2-14,-1-4-1,-1-4 0,2-1-3,-4-3-27,-3-5-101,0-2-105,0-9-201</inkml:trace>
  <inkml:trace contextRef="#ctx0" brushRef="#br0" timeOffset="18153.09">14156 2126 975,'0'0'70,"0"0"-57,0 0 16,123-133-20,-54 107-9,2 12-5,-11 2-100,-12 10-219</inkml:trace>
  <inkml:trace contextRef="#ctx0" brushRef="#br0" timeOffset="18726.93">15104 2017 1075,'0'0'71,"0"0"-39,0 0 45,0 0-58,0 0-10,-127-36-7,94 64 0,4 9 3,2 9-2,6 12 0,8 2 2,11 1-2,2 6-2,0-3 2,2 1-3,7 2-1,-2 0-26,-5-4-53,-2-6-50,0-14-37,0-11 9,-15-15-31,-4-15-29,-2-2 157,-2-10 61,1-20 7,1-7 136,8-4-34,11 1 13,2 4 4,9 2-49,26-1-46,17-4-15,14-2-13,9 4 0,-4 0-3,-7 5 0,-10 4-4,-16 2-12,-12 2 16,-15 4 3,-5 4 17,-6 6 99,0 3 12,0 6-34,0 1-32,0 0-33,-10 4-23,-5 24-9,-3 11 1,2 12 2,3 2-3,8 0 1,3 3-1,2-1-21,0-11-82,7-10-115,15-18-39,5-16-233</inkml:trace>
  <inkml:trace contextRef="#ctx0" brushRef="#br0" timeOffset="18954.3">15544 2238 1060,'0'0'181,"0"0"-134,0 0-19,0 0-22,0 0-1,-13 118 11,3-58-4,-1-4-4,4 4-3,2-4 3,5-3-4,0-12-1,5-8-1,19-8-2,5-10 0,5-7-27,1-8-18,-4 0-162,-12-11-175</inkml:trace>
  <inkml:trace contextRef="#ctx0" brushRef="#br0" timeOffset="19088.92">15445 2541 943,'0'0'107,"0"0"-100,0 0-7,0 0-5,132-99-107,-86 81-233</inkml:trace>
  <inkml:trace contextRef="#ctx0" brushRef="#br0" timeOffset="19266.92">15770 2340 472,'0'0'340,"0"0"-305,0 0 7,0 0 58,0 0-11,132 122-12,-108-71-36,-10 7-13,-14 2-12,0 1-8,-24-6-2,-10-6-6,3-14-57,6-15-57,11-16-95,14-4-156</inkml:trace>
  <inkml:trace contextRef="#ctx0" brushRef="#br0" timeOffset="19680.5">16435 2421 738,'0'0'442,"0"0"-419,0 0 0,-131 41 6,96-5-23,6 7-4,8-3-2,5-4 0,11-2-4,5-5-3,2-4-16,25-11-12,9-10 7,5-4 7,1-4 6,-7-24-15,-4-8 0,-12-10 15,-9-11 15,-5-9 2,-5-11 2,0-4 8,0 7 5,0 16 21,-9 21 29,3 21 8,0 12-9,5 4-27,-2 6-39,3 29-6,0 15 6,0 9 2,0 3-2,12 5 1,-2-1-2,2 1 1,-2-9-33,2-10-85,2-14-123,0-16-74,6-16-338</inkml:trace>
  <inkml:trace contextRef="#ctx0" brushRef="#br0" timeOffset="19922.07">16703 2222 641,'0'0'569,"0"0"-535,0 0-34,0 0 11,-14 132 37,14-68-14,0 0-14,11-7-3,7-6 2,2-10-7,3-9-5,0-6-3,2-10 0,0-8-2,-1-8-2,1 0-3,-8 0-43,-12-22-169,-5-10-10,-15-6-613</inkml:trace>
  <inkml:trace contextRef="#ctx0" brushRef="#br0" timeOffset="20042.98">16664 2467 501,'0'0'274,"0"0"-258,147-46 23,-77 31-19,-4-3-20,-9 2-14,-22-2-228</inkml:trace>
  <inkml:trace contextRef="#ctx0" brushRef="#br0" timeOffset="20618.71">17672 2089 1014,'0'0'185,"0"0"-155,0 0-30,0 0 3,15 112-3,-3-52 14,-1-2-3,0-3-9,-2-5-1,-4-2-1,-1-2-13,-4 0-128,0-8-109,-18-8-212</inkml:trace>
  <inkml:trace contextRef="#ctx0" brushRef="#br0" timeOffset="20769.02">17434 2486 1030,'0'0'59,"0"0"-22,0 0 17,131-116-53,-33 76 0,9 2-1,-7 3-57,-4 2-223,-13-10-472</inkml:trace>
  <inkml:trace contextRef="#ctx0" brushRef="#br0" timeOffset="21126.94">19210 1430 1120,'0'0'128,"0"0"-126,0 0 46,0 0 6,0 0-45,-127-103 10,77 103-15,-4 4-1,-10 30-1,-3 20 2,2 26-4,10 31 0,15 34 0,15 30 0,23 16 1,2 14-1,29-3 1,21-9 0,4-11 2,-4-19 9,-9-24-5,-19-30 4,-20-23 2,-2-24 8,-20-25-10,-15-19 5,-8-18-3,-4 0-5,2-29-8,6-6-14,12 3-32,9 2-40,15 11-185,3 10-410</inkml:trace>
  <inkml:trace contextRef="#ctx0" brushRef="#br0" timeOffset="21490.98">18526 4313 1286,'0'0'14,"0"0"-7,0 0 29,85-110-30,-35 38-4,-7-4-1,-17 3-1,-14 7-2,-12 8-2,0 7 4,-12 15 1,-7 11 0,-2 13 0,2 12 4,3 0-3,1 13-2,3 22-1,10 5 0,2 6 1,2 4 1,25 2 0,11-4 0,2-2 1,0-5-1,0-9-1,-2-10-62,-2-14-115,-3-8-133,-4-13-199</inkml:trace>
  <inkml:trace contextRef="#ctx0" brushRef="#br0" timeOffset="21677.97">19085 3854 897,'0'0'234,"0"0"-200,0 0-17,0 0 30,-2 122-1,2-60-9,0 10-10,0 7-2,0-5-8,0-2-14,0-7-1,0-12-2,0-10-18,0-11-82,0-17-243,0-12-256</inkml:trace>
  <inkml:trace contextRef="#ctx0" brushRef="#br0" timeOffset="21969.05">19373 4160 803,'0'0'382,"0"0"-367,115-69 52,-78 69-11,-16 5-45,-13 28-10,-8 9 1,-10 4 1,-28 0-2,-6-2 6,-2-4-4,10-8 5,4-6 11,16-11-4,10-8-5,6-2-7,20-5 1,26 0 2,29-16 3,14-14 5,12-7-12,4 1 1,-10 2-3,-20 4-3,-28-1-47,-28 0-157,-19-10-424</inkml:trace>
  <inkml:trace contextRef="#ctx0" brushRef="#br0" timeOffset="22621.11">19290 1239 785,'0'0'55,"0"0"-35,0 0 101,0 0-80,138-144-10,-97 86 12,-10 0-21,-12-5-14,-15 3 5,-4 9 1,0 6-7,-19 15 5,-1 15 19,-2 12-3,-2 3-28,1 0-1,3 19-10,9 20-1,7 13 5,4 10 6,2 9 1,27-1 5,8-7-1,6-5 2,1-5 5,-4-7-4,-3-7-2,-6-4-3,-7-5 4,-4 1-6,-2-6-109,-3-14-225</inkml:trace>
  <inkml:trace contextRef="#ctx0" brushRef="#br0" timeOffset="23197.03">20167 2542 796,'0'0'188,"0"0"-179,0 0 16,0 0 36,104-114-44,-90 82 5,-10 2-11,-4 4-2,0 8 2,-9 8 25,-13 3 29,-5 7-50,-5 2-15,2 27-1,-2 15 0,8 8 1,9 4 3,12-2-2,3-8 1,4-7-1,28-9 1,8-12 3,11-8-3,4-10 2,3 0 0,-3-10-4,-6-17-6,-16-7-121,-18-9-189</inkml:trace>
  <inkml:trace contextRef="#ctx0" brushRef="#br0" timeOffset="23365.52">19963 2177 919,'0'0'13,"0"0"-12,0 0-1,114-110 0,-54 77-40,-1 4-151,-16 12-285</inkml:trace>
  <inkml:trace contextRef="#ctx0" brushRef="#br0" timeOffset="23684.29">20401 2166 337,'0'0'770,"0"0"-765,33-109-2,-2 54 11,1-5-11,-11 1-1,-8 11 0,-13 14 4,0 10-3,-11 11 4,-19 12-7,0 1-7,-1 0-9,5 17-2,6 12-23,13 2-16,7 8-21,2-1 43,32 0 29,8-5 5,5-7 1,-3-1 4,-5-1-4,-11 0 0,-12-4 2,-13 0-2,-3-2 0,-3 1-3,-24-2-41,-2-4-197,7-9-151</inkml:trace>
  <inkml:trace contextRef="#ctx0" brushRef="#br0" timeOffset="23888.8">20850 1756 1034,'0'0'234,"0"0"-234,0 0-21,0 0 11,0 0 10,0 147 10,0-89-6,0-5-4,6 0 5,-2-5-5,-4-6-62,0-1-137,0-8-81,-12-10-348</inkml:trace>
  <inkml:trace contextRef="#ctx0" brushRef="#br0" timeOffset="24031.89">20742 2071 937,'0'0'100,"0"0"-92,0 0 36,79-104-44,-9 72-4,3 6-34,-6 6-156,-15 5-339</inkml:trace>
  <inkml:trace contextRef="#ctx0" brushRef="#br0" timeOffset="24276.01">21635 1849 1133,'0'0'109,"0"0"-100,0 0 41,0 0-17,0 0-21,0 0-9,-118-36 2,93 61-1,1 16-4,4 10 4,9 7 0,9 5-4,2-1 4,0 2-4,17 1-2,2-2-43,-6 2-43,-13 3-153,0-5-52</inkml:trace>
  <inkml:trace contextRef="#ctx0" brushRef="#br0" timeOffset="24570.73">21243 2482 1030,'0'0'54,"0"0"-13,0 0 7,131-134-48,-34 91-11,6-5-35,1 3 3,-18 2-40,-22 7 18,-26 7 48,-17 5 17,-12 4 7,-6 3 84,-3 8 23,0 9 2,0 0-30,0 0-56,0 5-27,-14 27-2,-5 10-1,4 11 3,2 3-3,7-2 0,6 1 0,0 0-21,0-6-62,0-17-76,15-11-108,12-21-96</inkml:trace>
  <inkml:trace contextRef="#ctx0" brushRef="#br0" timeOffset="24781.03">22123 2021 1168,'0'0'57,"0"0"-28,0 0-29,0 0 12,0 124-10,-2-59 28,-2-4-18,2-1 0,2-3-4,0-10-6,13-6 0,13-11 0,3-8-2,3-9-18,-3-12-57,-9-1-139,-11-1-164</inkml:trace>
  <inkml:trace contextRef="#ctx0" brushRef="#br0" timeOffset="24925.8">22054 2363 282,'0'0'893,"0"0"-893,0 0-14,0 0-1,150-79-85,-94 54-66,-14 4-189</inkml:trace>
  <inkml:trace contextRef="#ctx0" brushRef="#br0" timeOffset="25103">22362 2126 684,'0'0'104,"0"0"19,0 0 3,0 0-74,0 0-15,136-5 1,-91 34 6,-6 5 2,-7 6-8,-12 6-20,-16 6-9,-4 3 0,-15 3-5,-26 0-4,-1-12-57,0-12-63,11-17-166,12-17-91</inkml:trace>
  <inkml:trace contextRef="#ctx0" brushRef="#br0" timeOffset="25506.54">23033 2206 1206,'0'0'112,"0"0"-109,0 0 2,-127 25 3,89 10-8,5 4-1,10 2-2,10-3 1,10-4-34,3-8 6,8-6-12,23-10-17,9-10 16,7 0 3,-1-19-5,-8-12 22,-11-5 23,-9-10 0,-14-7 6,-4-16 34,0-24 41,-2 0-20,-14 6-34,1 23 29,3 32 10,4 19-9,5 12-11,1 1-28,2 14-18,0 33-12,0 20 8,0 11 4,0 5 0,2-8 0,9-3-2,5-5-10,-3-9-48,3-12-78,3-14-92,0-20-77</inkml:trace>
  <inkml:trace contextRef="#ctx0" brushRef="#br0" timeOffset="25748.73">23322 2101 1176,'0'0'91,"0"0"-35,0 0-10,0 0-39,0 0-6,0 0-1,0 158 22,0-93 2,0 0-3,12-2-4,4-7-8,5-13-9,6-11 4,4-14-2,-4-10-2,5-8-2,-1 0-22,-2-22-29,-11-13-75,-18-7-250,0-4-358</inkml:trace>
  <inkml:trace contextRef="#ctx0" brushRef="#br0" timeOffset="25868.79">23229 2346 1018,'0'0'104,"0"0"-22,0 0-34,0 0-45,134-54-6,-55 23-10,-4-3-127,-15-4-146</inkml:trace>
  <inkml:trace contextRef="#ctx0" brushRef="#br0" timeOffset="26401.96">23122 1310 959,'0'0'308,"0"0"-308,0 0-1,178-93 1,-72 77 1,0 4-1,-8 0 0,-11-1-1,-16 2 1,-13-1 2,-13 2-2,-12 1 5,-10 6 14,-12 1 8,-7 2-3,-2 0 4,-2 0-6,0 0-9,0 0-2,0 0-3,0 0-7,7 5 0,6 24-1,6 11 3,-4 14 0,1 16 2,-3 15 2,-6 19-2,-5 14-3,-2 23 0,0 14 1,0 8 0,0 5-2,0-3 2,0-1 2,2-4-1,10-7 3,-4-14-5,-5-21 1,-3-20 5,-13-18 0,-31-15 7,-9-19 1,-9-12 3,-7-17-8,-9-12-4,-7-5-1,-4-12-6,-2-16-24,6-11-30,10-3-66,11-7-435</inkml:trace>
  <inkml:trace contextRef="#ctx0" brushRef="#br0" timeOffset="27817.77">15868 1884 1007,'0'0'27,"0"0"-20,0 0 57,0 0-43,0 0 0,-17-111-2,7 93-8,-3 3 6,-7-1 15,-7 2-10,-4 0-12,-4 0-3,-1 5 3,-4-2-1,-1 5-4,-1 2-2,-4 2 1,1 2-2,-2 0 1,-4 0-2,0 9 3,-3 5-3,6-2 4,-2 1-4,1-1 1,2 2 0,0 0-1,1-1-1,-1 0 4,5 3-1,2 0 0,5 1-1,2 5-2,3-1 0,4 7 0,0 9-1,4 7-3,-1 4 2,6 2 1,0 2 1,3-3 0,-2-3-1,-4-2 1,4 2-1,-4 5 1,5 0 0,-1 3 2,7 4 1,9-1-3,0 1 0,0 0 2,0-2 1,13 2-3,14 3 2,2-2-2,4 1 2,5 5-2,1-5 2,5 0 2,0-2-4,9-7 6,3-2-2,7-6 0,6-7 0,3-7-1,3-2 3,3-13-3,3-8-1,1-6 1,5-12 0,-2-18 1,2-9 1,-7 1 5,-14-1 4,-9-2-5,-19-2-3,-12-2 2,-8-8 3,-9-10-2,-7-14 2,-2-13-3,0-9-5,-10-8 0,-6-1-3,-5 7 7,-2 16 2,2 22 0,1 17-4,1 16-5,2 4-2,9 6-28,8-3-46,0-7-158,0-8-451</inkml:trace>
  <inkml:trace contextRef="#ctx0" brushRef="#br0" timeOffset="28553.66">15772 539 763,'0'0'120,"0"0"24,0 0-57,0 0-66,0 0-12,-122 7-9,84 24-1,5 10 1,5 0-1,15 2-10,13-7 6,0-4 1,18-9 3,20-8-9,9-11 1,0-4 0,0-10-4,-7-16 7,-13-6 6,-9-2 2,-14 4 11,-2 3 30,-2 12 11,0 7 4,0 8-19,0 0-9,0 5-30,0 41-32,11 25 23,3 25 9,1 18 5,-1 5 5,-5-6 5,-9-9-11,0-19-4,0-20 5,-19-21-2,-7-20-1,-3-17 5,-5-7 8,-1-7 0,-1-29 5,5-18-3,6-14-11,12-15-6,13-5 0,0-2-4,27 6-31,20 6-32,8 13-87,1 5-114,-7 8-133</inkml:trace>
  <inkml:trace contextRef="#ctx0" brushRef="#br0" timeOffset="28704.66">15983 546 396,'0'0'494,"0"0"-395,0 0-87,0 0-9,-17 113 13,13-48 24,4 1-12,0 0-16,0-4-7,4-6-5,21-10-49,2-22-144,6-16-116</inkml:trace>
  <inkml:trace contextRef="#ctx0" brushRef="#br0" timeOffset="28906.65">16196 621 948,'0'0'95,"0"0"-21,0 0-37,0 0-37,0 0 0,0 132 4,9-66 31,3-5-6,5-9-17,5-8-7,5-10 0,7-10-5,-3-10-19,0-7-80,-6-7-90,-12-3-183</inkml:trace>
  <inkml:trace contextRef="#ctx0" brushRef="#br0" timeOffset="29035.08">16176 877 827,'0'0'46,"0"0"-46,0 0-8,0 0-61,143-113-127,-112 89-248</inkml:trace>
  <inkml:trace contextRef="#ctx0" brushRef="#br0" timeOffset="29196.04">16414 652 349,'0'0'436,"0"0"-360,0 0-41,0 0 8,166 36 32,-115 3 13,-6 7-22,-15 5-38,-21 7 9,-9 7-8,-22 8-12,-22 2-17,-14 1-10,-8-4-130,1-10-193,-7-13-385</inkml:trace>
  <inkml:trace contextRef="#ctx0" brushRef="#br0" timeOffset="34575.31">22799 2034 428,'0'0'254,"0"0"-236,0 0 40,0 0 23,0 0-51,0 0 6,0 0 12,-50-104 1,42 83 2,-4 1-14,0-2-4,0 2 14,-4-3-19,1 5-5,0 1-8,-6 1 1,0-1-2,-2-3-9,-2 3 4,1-2-3,-5 1-3,0-2 3,-5 0 2,-1-2-1,1 3-2,-2-1-3,6 5 6,0 4-5,4-2-1,1 1 1,3 3-2,2-1-1,0 5 2,2-2-2,0 4 0,2 1 0,0 0 1,-1-2-1,-2 1 0,-6 3-1,-4-1 1,-2 1 0,-3 0-2,3 0 4,0 0-2,0 0 0,0 0 0,-6 4 0,4 2 1,2 2-1,-3-1 0,3 4-1,2 1 1,0-1 0,4 8-5,-2 0 4,4 4-6,-4 3 6,2-2 1,0 2-3,3 0 3,0 1-1,2 0 2,-3 0 0,6 2 0,-3 4-1,-1 4-2,2 4 2,-2 8 0,3-2 0,5 3-3,1 0 2,9-4 0,3-2-1,0-1-6,0-1 7,0 0 1,7 2-1,6-4 2,3 3-1,-1-2 1,1-1-1,3-1 0,2-2-1,8-2 1,2-3-1,2-2 2,5 1-1,5 1 0,1-3 3,1 0-3,-1 2 0,-3-4 0,-3-6 0,-1 2-1,3-5 2,-1 0-1,0-6 0,1-2 1,1-5 1,-1 0 0,2-5-1,1 0 0,1 0 0,1 0 0,1-5 0,2-8 1,-2-6 1,-2 2-3,-5-3 2,-2-2 1,-3-6 0,-4-5 1,2-3-2,-4-8 4,4-2 3,-1-3-4,-2 0-3,-2 6 0,-5 3 4,-3 6 2,-8 1 4,-5 0 0,-4 1 5,-2 0-4,0 2-6,0 0-5,-8-1-2,-6 6-13,-3 1-33,-2 2-43,-2-2-228,-8-5-328</inkml:trace>
  <inkml:trace contextRef="#ctx0" brushRef="#br0" timeOffset="35273.85">21113 643 437,'0'0'112,"0"0"-57,0 0 25,0 0-24,108-102-20,-105 82-7,1 1 20,-4-4 7,0 0-17,0 2 2,-10 1 0,-5 8-10,-3 4-22,3 4 6,1 4-15,-1 0-1,4 14-2,-6 25-13,7 10 9,2 13 6,5 1 1,3-1 0,0-4 0,0-3 0,0-6 2,11-7-2,-5-10 1,-2-13 0,-1-6-1,-1-9 2,0-4 1,0 0 1,0 0 9,4 0 29,0-20 52,5-10-49,7-2-41,-3 2 0,1 9-2,-3 12 0,-1 4-1,0 0 0,2 5-1,2 0 0,-1 0-5,-3 0-1,1 6-8,-3 7-44,-6 6-41,0 1-83,-1-4-38,5-6-147</inkml:trace>
  <inkml:trace contextRef="#ctx0" brushRef="#br0" timeOffset="35512.04">21560 507 602,'0'0'316,"0"0"-248,0 0 99,0 0-144,0 0-23,0 0-46,-18 73 39,3-5 7,1-3 19,3-2 26,11-8-29,0-4-14,0-3 0,19-6 7,12-8 0,10-10-9,5-10-8,4-10-92,4-4-76,-8-16-185</inkml:trace>
  <inkml:trace contextRef="#ctx0" brushRef="#br0" timeOffset="35737.98">21909 433 745,'0'0'147,"0"0"-71,0 0-12,0 0-64,0 0-15,-29 113 15,25-51 4,0-4 17,1-2-3,3-5-7,0-2 2,0-3-8,9-5-3,12-8 0,3-6-4,5-10-32,0-9-137,-5-8-105</inkml:trace>
  <inkml:trace contextRef="#ctx0" brushRef="#br0" timeOffset="35874.99">21859 828 877,'0'0'74,"0"0"-53,0 0-21,0 0-78,0 0-80,129-126-215</inkml:trace>
  <inkml:trace contextRef="#ctx0" brushRef="#br0" timeOffset="36052.96">22079 479 518,'0'0'185,"0"0"-78,0 0-28,0 0-58,147 30-7,-98 14 7,-4 9 46,-14 0 11,-16 3-22,-15 0-28,0 3 3,-31 7-20,-17-2-11,-8-4-3,-4-4-98,1-13-193,8-17-294</inkml:trace>
  <inkml:trace contextRef="#ctx0" brushRef="#br0" timeOffset="36933.07">5552 6234 787,'0'0'110,"0"0"-60,0 0 20,0 0-14,0 0-42,0 0-4,0 0 9,178-48-10,-105 38-7,1 2-2,-11 4-165,-24 4-197</inkml:trace>
  <inkml:trace contextRef="#ctx0" brushRef="#br0" timeOffset="37080.06">5581 6531 961,'0'0'130,"0"0"-121,0 0-6,0 0-3,0 0 1,161-20-2,-65 12 1,-5 2-185,-14-8-350</inkml:trace>
  <inkml:trace contextRef="#ctx0" brushRef="#br0" timeOffset="37439.82">7605 5738 139,'0'0'869,"0"0"-786,0 0-25,0 0-37,0 0-20,-31 121 22,31-60-4,18-3-7,4-2-12,0-3 0,2 0-31,-6-2-106,-13-8-149,-5-7-202</inkml:trace>
  <inkml:trace contextRef="#ctx0" brushRef="#br0" timeOffset="37747.05">6807 6662 930,'0'0'45,"0"0"-33,0 0 126,0 0-131,0 0-3,219-15 31,-51-3-9,36-2-11,28-6-7,13-4 9,9-3 2,-7-1-1,-17 2-1,-27 5-5,-38 4-10,-45 11 4,-42 4-4,-42 6-2,-30 2-58,-6 0-53,-35 0-2,-30 10-149,-19 9-228</inkml:trace>
  <inkml:trace contextRef="#ctx0" brushRef="#br0" timeOffset="38266">6836 7293 794,'0'0'83,"0"0"-55,0 0-23,0 0 10,0 118 65,7-62-27,1 1-14,1-2-16,-6-3-8,1-9 0,-4-2-12,0-4-1,0-7-2,0-8-89,0-7-96,0-12-102,0-3-90</inkml:trace>
  <inkml:trace contextRef="#ctx0" brushRef="#br0" timeOffset="38572.68">7217 7657 884,'0'0'163,"0"0"-159,0 0-4,0 0-1,0 0 1,0 0 10,129-3 21,-86-6-9,-3 4-16,-10 1-3,0 1-3,-1 3-68,-2-1-136,-2-7-121</inkml:trace>
  <inkml:trace contextRef="#ctx0" brushRef="#br0" timeOffset="39036.92">8037 7628 913,'0'0'66,"0"0"-66,0 0-2,0 0 2,0 0 13,0 0 6,127-18-6,-100 5-8,-4-2-3,-7 0 9,-8 0-4,-8-4 3,0-3 7,0 4-2,0 3-3,-14 4 0,-5 8-2,-8 3-10,-6 0-7,-3 7-4,-2 21 1,-1 9 6,11 2-2,7 1 2,11-1 1,10-4 0,0-6 2,18-5-1,13-5 2,5-8 1,3-8 2,4-3 4,2 0 9,0-9 2,-10-11-7,-7 2-10,-7 0-1,-12-3-96,-9-4-115,0-3-310</inkml:trace>
  <inkml:trace contextRef="#ctx0" brushRef="#br0" timeOffset="39286.91">7794 7153 900,'0'0'112,"0"0"-112,0 0-3,0 0 3,0 0 35,161-40-20,-108 27-8,-6 8-7,-10-2-109,-5 1-137,-11 2-234</inkml:trace>
  <inkml:trace contextRef="#ctx0" brushRef="#br0" timeOffset="39726.8">8224 7293 932,'0'0'90,"0"0"-84,0 0 3,0 0-1,108-139 17,-75 93-8,-5-5 3,-9 0 11,-8 9-11,-9 6-4,-2 10-1,0 12 7,-6 6-9,-12 3-13,0 5-9,-2 0 8,2 0-19,0 8-3,5 11-1,4-3-2,7 4 7,2 4-1,0 0-18,6 1-4,18-2 25,6 0-7,5-2 19,8 0 5,-1-5 0,0 0 0,-3-2 0,-13-5 6,-10 3 0,-12-1 5,-4-1 11,0 6 17,-4 3-18,-19 8-10,-3 3-11,2 2-3,1-6-196,5-6-136</inkml:trace>
  <inkml:trace contextRef="#ctx0" brushRef="#br0" timeOffset="40131.08">8815 7211 977,'0'0'44,"0"0"-39,38-107 28,-17 65-7,1-4 3,-5-8-17,2 4-7,-9-2 1,-5 7 1,-5 8 14,0 8 12,0 11-10,-17 7-6,-4 6 4,-6 5-18,-2 0-3,2 14-6,6 16 6,3 9-10,1 12 10,5 12 7,9 3-3,3-2 4,0-6-8,23-8 9,8-8-6,5-10 2,6-7 2,5-11 7,1-7 12,2-7-6,-7 0 7,-6-5 0,-13-10-20,-10 3 0,-8 3-2,-6-1-5,0-2-20,0-3-120,-15 1-407</inkml:trace>
  <inkml:trace contextRef="#ctx0" brushRef="#br0" timeOffset="40539.08">10080 5618 352,'0'0'616,"0"0"-582,0 0-29,129-8 58,-58-7-26,5-2-4,-7 3-10,-13 4-18,-21 6-5,-20 0-66,-15 3-116,-4 1-24,-33-3-232</inkml:trace>
  <inkml:trace contextRef="#ctx0" brushRef="#br0" timeOffset="40859.03">10014 5707 646,'0'0'84,"-21"104"-6,21-32 60,0 11-34,4 11-11,11 10-11,-1 12-35,-5 8-3,-5 4-4,-2 10-14,-2-3-3,0 6-9,0 3 1,-4-3-5,-7-9-4,2-12 9,4-17-11,5-15-2,0-16 2,8-14 0,15-20-4,18-13 1,12-15 5,20-10 0,15 0 0,1-24 4,-7 1-6,-12 3-3,-24 10-1,-17 6-19,-15 3-45,-14 1-72,0-9-287</inkml:trace>
  <inkml:trace contextRef="#ctx0" brushRef="#br0" timeOffset="41429.06">12317 5874 321,'0'0'731,"0"0"-690,0 0 58,-11-124-24,-9 103-46,-8 7-2,-6 11-3,-13 3-23,-6 10 4,-4 25-1,6 13 1,9 16 0,9 20 0,17 16 0,11 18 3,5 11-6,3 3-2,19 17 4,5-1-2,4-9-2,0-11 2,-4-21-1,-7-18 21,-13-16 2,-7-15-5,0-14-5,-22-14-4,-3-14-7,-2-9 5,-2-7-5,4 0-3,8-7-28,6 3-36,11 2-47,0 2-249,0 0-305</inkml:trace>
  <inkml:trace contextRef="#ctx0" brushRef="#br0" timeOffset="41715.18">12286 7756 844,'0'0'96,"0"0"-51,0 0 72,4 112-72,12-102-31,9-6 16,6-4-11,9-10 4,2-23-8,-5-10-5,-12-7-3,-15-2 13,-10 3-9,0 12 24,-29 12 4,-9 16-8,-5 9-18,1 1-4,7 23-9,8 2 0,11 1 0,12-2-6,4 1-31,0-5-44,11-3-91,7-11-169,0-7-445</inkml:trace>
  <inkml:trace contextRef="#ctx0" brushRef="#br0" timeOffset="42255.31">12475 5366 847,'0'0'157,"0"0"-135,0 0 11,0 0 2,68-119-30,-37 70-1,-11-4 5,-11-5-7,-9 5 9,0-2 7,-20 6-6,-5 14 5,2 14-1,0 14-1,0 7 2,1 0-16,7 32-1,7 10-1,8 14 1,0 10 1,31 4 0,10-2-1,8-8 4,2-7-3,1-13-1,-4-8-56,-5-14-143,-3-16-127</inkml:trace>
  <inkml:trace contextRef="#ctx0" brushRef="#br0" timeOffset="42473.09">12990 4918 912,'0'0'86,"0"0"17,0 0-54,0 0-35,-23 139 26,20-57 6,0 3-16,1-2-6,2-7 0,0-6-13,0-3-4,0-4-6,0-5-1,8-4-46,2-6-92,1-21-152,1-16-186</inkml:trace>
  <inkml:trace contextRef="#ctx0" brushRef="#br0" timeOffset="42795.18">13291 5189 1015,'0'0'25,"0"0"-23,0 0 30,142-34-18,-120 68-5,-18 10-6,-4 5 4,-14 3 1,-21-3 13,-7-4 5,-1-6 2,9-7-2,13-13 6,9-9-13,10-4-1,2-2-11,14-4-6,32 0 9,16 0 23,15 0-11,0-18-10,-3 0 0,-11 2-8,-18 2-1,-17 9-3,-16 2-21,-12 3-104,-4 0-177,-22 0-525</inkml:trace>
  <inkml:trace contextRef="#ctx0" brushRef="#br0" timeOffset="43296.22">14319 6682 582,'0'0'183,"0"0"-120,0 0 57,0 0 15,0 0-79,145-99-33,-102 55-11,-7-2-8,-19 3 4,-17 4 0,0 5 1,-13 10-4,-18 9 4,-8 15 24,-1 0-23,-4 27 0,7 15-5,12 10 2,7 6 0,15 3-6,3-3 1,16-3-1,22-6 0,11-14 2,4-14-3,5-14 4,-4-7-4,-3-1-1,-8-26-30,-10-6-99,-8-10-146,-17-9-202</inkml:trace>
  <inkml:trace contextRef="#ctx0" brushRef="#br0" timeOffset="43470.12">14172 6086 864,'0'0'33,"0"0"-33,0 0 0,0 0 18,170-33-7,-97 8-11,-3 1-145,-18 1-291</inkml:trace>
  <inkml:trace contextRef="#ctx0" brushRef="#br0" timeOffset="43806.21">14711 6066 980,'0'0'33,"0"0"-25,52-122 11,-14 69-17,-1-1 2,-10 4 4,-13 8-6,-14 9 2,0 16 2,-21 11 4,-9 6-3,-6 0-7,5 22-7,4 8 7,11 4-3,14 4-5,2-2-17,12 1 6,18-6-1,8-2 15,4-4 5,-1-1 0,-11-3 0,-7-3 1,-13-4-1,-10 0 0,0-1 0,-21 4-4,-6-5-49,3-5-86,6-7-61,9 0-122</inkml:trace>
  <inkml:trace contextRef="#ctx0" brushRef="#br0" timeOffset="44017.09">15142 5680 416,'0'0'657,"0"0"-639,0 0 4,0 0 33,-7 151-21,7-96-6,0-7-8,0-3-4,0-4-7,2-6-4,7-4-4,-2-6-1,0-3-52,-3-3-82,-4-12-121,0-4-142</inkml:trace>
  <inkml:trace contextRef="#ctx0" brushRef="#br0" timeOffset="44176">15029 5958 1100,'0'0'46,"0"0"-11,0 0 23,175-101-50,-103 81-3,-14 8-5,-18 4-116,-24-2-318</inkml:trace>
  <inkml:trace contextRef="#ctx0" brushRef="#br0" timeOffset="44941.06">16252 6459 768,'0'0'159,"0"0"-41,0 0 49,0 0-90,0 0-39,-154-59-21,107 89-10,5 7-4,9 4-2,15 2-2,11-7 1,7-4-2,7-10-2,26-10-11,14-10-8,7-2 3,-1-12 4,-6-14 2,-12-2 11,-10 2 3,-12 6 2,-9 8 1,-4 10 12,0 2 25,0 0-34,8 37-6,7 22-5,10 29 5,-1 16 4,-1 11-4,-4 7 5,-10-1-5,-9-7 0,0-12 1,-28-22 3,-12-23-4,-1-25 0,-4-22 8,-3-10 6,0-13 0,6-33 0,11-18 2,11-20-3,18-14-11,2-3-2,29 1 5,28 0-5,15 6-3,6 10-5,-2 9-35,-4 11-53,-14 7-230,-10-1-197</inkml:trace>
  <inkml:trace contextRef="#ctx0" brushRef="#br0" timeOffset="45124.49">16724 6229 856,'0'0'153,"0"0"-111,0 0 8,0 0 12,-120 153-22,100-85-19,6 2-6,6-1-4,6 1-7,2-8-4,0-13-8,18-14-49,8-16-57,10-19-52,0-4-132</inkml:trace>
  <inkml:trace contextRef="#ctx0" brushRef="#br0" timeOffset="45339.09">16887 6307 726,'0'0'205,"0"0"-98,0 0 3,0 0-72,0 0-35,0 0 17,0 138 24,0-75-18,5-2-5,3-1-7,8-7-9,2-11-2,6-12-3,3-13-6,0-13-30,-2-4-54,-6-4-71,-8-22-113,-11-6-338</inkml:trace>
  <inkml:trace contextRef="#ctx0" brushRef="#br0" timeOffset="45472.79">16838 6590 975,'0'0'84,"0"0"-84,0 0-1,131-58-12,-67 37-87,-12 0-141,-13-4-293</inkml:trace>
  <inkml:trace contextRef="#ctx0" brushRef="#br0" timeOffset="45666.65">17186 6341 898,'0'0'86,"0"0"-67,0 0-13,0 0 20,0 0 40,132 109-16,-103-62-11,-14 7-16,-10 6-5,-5 8-12,-14 0-1,-19-5-5,-3-15-14,7-16-78,7-20-54,15-12-43,7-4-171</inkml:trace>
  <inkml:trace contextRef="#ctx0" brushRef="#br0" timeOffset="46071.4">17760 6439 1098,'0'0'37,"0"0"-32,0 0 66,-120 49-47,99-10-9,1 5-15,10-4 3,10-4-2,0-4-1,0-8-4,13-2 2,10-12-11,8-7-29,0-3-14,3-9 12,-6-18 15,-7-12-1,-10-9 15,-9-8 15,-2-10 8,0-6 12,-9 0 11,-1 10 35,-2 17-2,8 20-5,-4 16 5,7 9-17,1 0-32,0 30-15,0 19-1,6 10 1,7 6 3,1-2-2,-1 8-1,-3 1-1,-5 5-16,1-10-72,-2-13-95,0-22-93,8-27-132</inkml:trace>
  <inkml:trace contextRef="#ctx0" brushRef="#br0" timeOffset="46312.03">18075 6391 1118,'0'0'84,"0"0"-35,0 0-13,0 0-29,0 0 15,-8 132 15,16-70-25,-2 6 5,4-4-5,3-3-3,3-14-7,4-14-1,3-16 0,1-12-1,5-5-1,2 0-25,-5-22-33,-3-8-104,-15-9-126,-8-5-307</inkml:trace>
  <inkml:trace contextRef="#ctx0" brushRef="#br0" timeOffset="46440.79">17970 6592 991,'0'0'109,"0"0"-94,0 0 6,130-75-21,-61 58-3,-7 2-109,-17-3-232</inkml:trace>
  <inkml:trace contextRef="#ctx0" brushRef="#br0" timeOffset="46882.62">19256 6349 963,'0'0'97,"0"0"-1,0 0-11,0 0-63,0 0-16,0 105 30,0-46-23,0-1-5,0 0-5,5 0-2,4 0-1,-4-5-9,8-4-80,-6-8-146,-7-13-153</inkml:trace>
  <inkml:trace contextRef="#ctx0" brushRef="#br0" timeOffset="47055.87">19029 6802 665,'0'0'466,"0"0"-461,0 0-5,132-131 14,-42 96-13,1 6-2,-5 3-63,-14-4-179,-10-4-337</inkml:trace>
  <inkml:trace contextRef="#ctx0" brushRef="#br0" timeOffset="47458.1">20646 5691 137,'0'0'887,"0"0"-876,-10-122 83,-7 90 3,-5 6-72,-10 9 4,-10 13-8,-11 4-3,-8 9-11,1 30 6,0 15-3,13 22-4,7 19-2,15 11 0,12 10-1,13 5-2,0 5-1,13 7-1,16 13-4,7 8-4,5-2 6,-4-9-3,-1-23 4,-16-22 2,-16-19 0,-4-17 0,-24-20 8,-18-14 4,-10-11 1,1-14-6,2-3-2,6 0-5,16-3-4,12 0-47,15 3-173,0 0-233</inkml:trace>
  <inkml:trace contextRef="#ctx0" brushRef="#br0" timeOffset="47857.31">19834 8543 968,'0'0'58,"0"0"-44,0 0 60,0 0-62,98-160-1,-62 87-3,-7-4 3,-9 1 14,-13 4-17,-7 10 3,-3 11-2,-21 14 8,-3 9 5,0 16 8,-1 9-4,1 3-8,7 15-15,1 18-3,11 13-2,8 7 1,0 3 1,14 0-3,17-4 3,2-2-2,3-2 0,4-5-30,-3-9-54,0-17-157,0-17-126</inkml:trace>
  <inkml:trace contextRef="#ctx0" brushRef="#br0" timeOffset="48060.08">20312 8090 1064,'0'0'47,"0"0"-6,0 0 32,0 0-54,-41 121 4,41-57 3,0 7-9,0 3-8,6-2 3,-6 0-8,0-8-4,0-7-2,0-18-26,3-12-159,2-17-98,-3-10-214</inkml:trace>
  <inkml:trace contextRef="#ctx0" brushRef="#br0" timeOffset="48366.82">20557 8336 597,'0'0'404,"0"0"-384,0 0 68,137-59-4,-114 59-63,-10 12-13,-13 19-2,0 5 1,-22 6 8,-11 0 10,-8-6-8,4-1 0,5-3-1,7-13-7,15-3-1,10-12-2,0-4-4,20 0 0,31-2 2,13-20 5,13-5-8,-2-5 0,-1 1 4,-9 2-4,-15-4-1,-13 9 0,-18 0-45,-11-2-86,-8-3-252</inkml:trace>
  <inkml:trace contextRef="#ctx0" brushRef="#br0" timeOffset="49060.86">20617 5402 744,'0'0'96,"0"0"-46,0 0 55,0 0-62,106-155-10,-70 95-2,-7-6 4,-11 2-7,-7 0-5,-11 1 4,0 10-16,0 10 1,-15 14 2,-8 15-6,3 11 3,-2 3 0,4 21-11,2 20-7,4 12 7,12 6 0,0 6 2,10 3-1,24 0 0,6-3-1,0-7 2,-4-8 0,0-6-2,-5-6-13,-5-8-153,-1-11-171</inkml:trace>
  <inkml:trace contextRef="#ctx0" brushRef="#br0" timeOffset="49630.63">21185 6625 137,'0'0'640,"0"0"-622,0 0 15,0 0 59,132-117-73,-99 76 0,-6 1-5,-16-5 1,-11 5 4,0 10 4,-2 9 9,-21 17 21,-8 4 13,-5 11-43,-1 25-22,-1 12 11,11 9 3,11-1-6,14-2-4,2-6-4,7-4 0,23-10 2,11-6-1,4-14 2,6-11 0,0-3-2,-2-11-2,-2-14-26,-15-9-77,-13-3-98,-15-7-161</inkml:trace>
  <inkml:trace contextRef="#ctx0" brushRef="#br0" timeOffset="49842.68">21051 6184 582,'0'0'367,"0"0"-358,0 0 23,0 0 3,0 0-32,121-73 0,-72 56-3,-5-2-88,-4 8-105,-9-3-187</inkml:trace>
  <inkml:trace contextRef="#ctx0" brushRef="#br0" timeOffset="50171.15">21471 6120 763,'0'0'146,"0"0"-142,0 0 49,53-128-11,-22 80-32,-7-1 15,-8 3-12,-14 8-5,-2 9 0,-6 14 19,-20 11 11,-4 4-35,1 0-3,0 10-4,9 10-11,9 6 7,11 4-32,0 2 5,11 3 12,16-4 12,6 0 5,0-2 6,2-2-1,-14-4 1,-5 2 0,-9-8 0,-7 0-5,0-1-29,0-3-65,-14-6-49,5-7-62</inkml:trace>
  <inkml:trace contextRef="#ctx0" brushRef="#br0" timeOffset="50383.13">21859 5697 1004,'0'0'94,"0"0"-81,0 0 14,0 0-26,0 0 9,0 160 16,0-104-16,0-2-1,2-5-5,6-3-3,-1-2-1,-3 0-5,-4-3-103,0-3-145,-2-13-197</inkml:trace>
  <inkml:trace contextRef="#ctx0" brushRef="#br0" timeOffset="50525.73">21795 6029 940,'0'0'35,"0"0"-35,0 0 6,148-113-6,-68 94-6,-9 8-90,-18 11-242</inkml:trace>
  <inkml:trace contextRef="#ctx0" brushRef="#br0" timeOffset="50995.12">22258 6365 830,'0'0'26,"0"0"-26,106-125 4,-59 71-2,-11-2 5,-11 5-6,-17 6 1,-8 8 0,0 14 42,-22 4 18,-8 13-3,2 6-33,-1 0-19,3 25-7,5 12 1,7 9 1,8 7-1,6 3-1,0 0 3,0 2-2,8 0 1,4-4-1,-3-5 1,0-11-2,-4-12 0,-1-11 1,-2-6-1,3-9 3,1 0-1,8-9 14,5-16-3,4-3-12,0 2 3,-4 6-4,-3 8 2,-1 3-1,-1 9 6,1 0 4,1 0-6,-1 18 2,-1 6-4,-1 3-3,-4 3 2,-2 2-2,-5 2-43,1-4-95,1-8-96,2-14-152</inkml:trace>
  <inkml:trace contextRef="#ctx0" brushRef="#br0" timeOffset="51214.67">22879 6136 940,'0'0'94,"0"0"12,0 0 22,0 0-107,0 0-17,0 0-4,-58 132 3,47-74 4,7-2-7,4-1 2,0-6-2,0-4-2,0-10-39,15-9-69,8-14-18,3-12-78,6-3-74</inkml:trace>
  <inkml:trace contextRef="#ctx0" brushRef="#br0" timeOffset="51440.12">23047 6108 851,'0'0'126,"0"0"-36,0 0-26,0 0-44,-8 102 10,6-42-4,2-2 1,0 0-4,0-3-7,0-8-8,3-4-2,17-13-4,4-10 1,8-11-3,-1-9-7,3 0-57,-2-1-77,-9-22-126,-14-2-251</inkml:trace>
  <inkml:trace contextRef="#ctx0" brushRef="#br0" timeOffset="51574.01">23047 6435 919,'0'0'54,"0"0"-50,0 0-4,0 0-28,137-70-49,-90 50-214,-13-3-82</inkml:trace>
  <inkml:trace contextRef="#ctx0" brushRef="#br0" timeOffset="51768.17">23340 6087 692,'0'0'52,"0"0"51,0 0-3,119-1-55,-77 35 0,-2 12-11,-4 4 29,-9 4-10,-14 2-15,-10-1-21,-3 1-7,-10-5-7,-19-2-3,-4-11-41,4-12-83,7-16-133,15-10-173</inkml:trace>
  <inkml:trace contextRef="#ctx0" brushRef="#br0" timeOffset="52255.24">24064 6210 1072,'0'0'54,"0"0"-50,0 0 48,0 0-36,0 0-16,-122 51-2,112-37 2,1 6 0,1-6-4,4 1 4,4 2-2,0-4 0,0 0-13,0-6-9,12-2-24,7-5 28,3 0 18,4-16 2,-5-11 1,-3-2 1,-2-10 3,-9 0 1,-3-4 10,-2-3 0,-2 3 10,0 6-12,0 6-3,0 8 2,-4-2-4,-5 5 2,2 3 2,1 0 3,1 7-3,2 9-3,3 1 10,-1 0-13,1 13-7,-2 28-3,0 13 3,2 8 4,0 0 4,0 2-5,4-4 2,7 1-4,-3-8-1,2-7-19,-6-13-86,1-13-110,3-12-33,2-8-184</inkml:trace>
  <inkml:trace contextRef="#ctx0" brushRef="#br0" timeOffset="52495.96">24279 6072 1051,'0'0'95,"0"0"-78,0 0 2,0 0-5,0 142 45,0-78-43,0 0 6,0-7 5,4-9-16,8-12-5,1-8-4,3-12-2,5-9 4,2-7-4,6 0-6,0-7-42,-2-17-102,-9-7-147,-16-6-301</inkml:trace>
  <inkml:trace contextRef="#ctx0" brushRef="#br0" timeOffset="52622.8">24275 6324 946,'0'0'24,"0"0"-21,0 0-3,138-66-2,-82 42-129,-14-4-217</inkml:trace>
  <inkml:trace contextRef="#ctx0" brushRef="#br0" timeOffset="53268.35">24212 5428 933,'0'0'125,"0"0"-123,0 0 6,141-100-4,-54 79-2,2 5 3,-3 3-5,-5-1 1,-14 2 3,-16 2-1,-11-1 4,-11 5 8,-11 2 13,-9 0-2,-7 4-4,-2 0 8,0 0-5,0 0-6,0 0-5,0 0-5,2 3-3,5 6 2,-2 5 3,-1 4 2,1 0 3,-2 7-6,2 5 6,-1-1-7,1 12 0,1 3 3,2 10 5,0 10-6,1 9 3,1 9-2,3 4-4,-4 2 2,2 0-5,0 4 5,-5 4-5,4 3 3,-2 3-4,-1 0 1,3 2-2,-2 3 1,1 4-1,-3 0 0,2 2 0,-4-9 6,-4-4-7,0-3-1,0-5 5,0-3 0,0-12-1,0-11 1,0-13-2,-6-15 0,-8-10 0,-11-4 2,-19-2 11,-23-4-3,-22 4-4,-22-4-5,-6-4-3,-8-6-2,9-1 2,12-7-2,19 0-45,20-20-61,14-37-446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50:12.2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3745 9892 811,'0'0'147,"0"0"-88,0 0 77,0 0-38,0 0-46,0 0-2,-90-103-22,50 93-1,-5 6 11,3 4-19,-2 4-1,4 32-5,8 25-7,3 23-2,11 11-4,6 4 0,9-6 2,3-3-2,0-6 2,0 2-2,8-6-15,-5-3-36,-3-11-43,0-14-113,-3-18-136,-17-16-191</inkml:trace>
  <inkml:trace contextRef="#ctx0" brushRef="#br0" timeOffset="134.96">3098 10628 577,'0'0'225,"0"0"-166,0 0 57,65-115-75,1 78-35,19 2-6,13 1-8,4-1-89,-1 0-75,-21 3-120</inkml:trace>
  <inkml:trace contextRef="#ctx0" brushRef="#br0" timeOffset="307.73">3834 10164 621,'0'0'308,"0"0"-146,0 0-17,0 0-83,0 0-39,0 0-13,-25 75-3,16-25 3,5 6 7,4 2-14,0 0-2,0-2-1,2-4-10,15-10-75,6-11-139,2-21-104,1-10-150</inkml:trace>
  <inkml:trace contextRef="#ctx0" brushRef="#br0" timeOffset="535.52">4112 10150 982,'0'0'94,"0"0"26,0 0-25,0 0-59,0 0-36,0 0 1,0 132 23,0-49 21,0-4-11,0-1-8,0-13-19,0-10-5,25-13-2,8-12-1,7-14-1,0-11-10,0-5-27,-4 0-32,-11-23-133,-10-7-255</inkml:trace>
  <inkml:trace contextRef="#ctx0" brushRef="#br0" timeOffset="653.92">4125 10467 801,'0'0'171,"0"0"-171,0 0-5,0 0-19,141-98-128,-100 69-229</inkml:trace>
  <inkml:trace contextRef="#ctx0" brushRef="#br0" timeOffset="861.59">4488 10149 1059,'0'0'79,"0"0"-72,0 0 36,145 73-4,-103-30 7,-13 6-14,-10 0-15,-15 3-8,-4 2 1,0 1 8,-25-4-9,2-2-7,-2-11-2,9-8-34,6-12-118,10-18-198,0 0-331</inkml:trace>
  <inkml:trace contextRef="#ctx0" brushRef="#br0" timeOffset="1013.06">5150 10335 1207,'0'0'53,"0"0"-46,159-96 3,-99 74-10,-2 5-17,-13 13-125,-23 4-176,-19 0-202</inkml:trace>
  <inkml:trace contextRef="#ctx0" brushRef="#br0" timeOffset="1161.95">5177 10565 848,'0'0'228,"0"0"-207,0 0 9,0 0 27,114 50 27,-36-50-43,0 0-32,-15-7-9,-28-2-158,-26 2-329</inkml:trace>
  <inkml:trace contextRef="#ctx0" brushRef="#br0" timeOffset="1740">8768 9793 906,'0'0'74,"0"0"1,0 0 45,0 0-73,0 0-33,0 0 5,-8 139 41,8-40 7,0 2-5,0-4-22,0-17-10,0-17-16,6-10-5,10-13-4,9-12-1,-1-8-2,3-11-2,2-7 1,4-2-1,-2-14-35,0-17-13,-8-7-25,-15-4-74,-8 0-191,-13 4-231</inkml:trace>
  <inkml:trace contextRef="#ctx0" brushRef="#br0" timeOffset="1874.99">8699 10240 597,'0'0'292,"0"0"-248,0 0 52,0 0-56,143-93-34,-55 73-3,5 8-3,-2 10-133,-9 2-238</inkml:trace>
  <inkml:trace contextRef="#ctx0" brushRef="#br0" timeOffset="2034.23">9837 10511 359,'0'0'654,"0"0"-626,0 0 38,-18 143 3,-1-97-56,6 1-13,7-6-29,6-13-193,0-25-240</inkml:trace>
  <inkml:trace contextRef="#ctx0" brushRef="#br0" timeOffset="2634.73">11720 9868 783,'0'0'107,"0"0"-78,0 0 86,0 0-40,-101 148-31,99-88-5,2-4-14,0-10-10,25-14-8,11-7-2,2-16-1,11-9 1,-4 0-1,-3-23-1,0-20 2,-9-13-2,-8-4 2,-14-5 9,-11-2-3,-3 5 1,-25 9-6,-8 15-3,-2 17 0,-3 17-6,5 4 1,-1 13-6,16 23-47,9 7-114,12-6-119,0-8-435</inkml:trace>
  <inkml:trace contextRef="#ctx0" brushRef="#br0" timeOffset="2963.01">12839 9729 1086,'0'0'41,"0"0"-40,0 0 22,0 0 37,0 0-11,0 0-11,-123 106-11,70-72-18,-7 3 4,-3-4-6,4 0 1,9-3 0,10-8 1,8-6-4,11-6 1,7-3-5,8 2-1,6 7 0,9 3 0,23 2 0,18-1 4,10-3 1,10-5-4,1 2-2,-3-3-6,-3-2-57,-8-7-84,-9-2-179,-12 0-220</inkml:trace>
  <inkml:trace contextRef="#ctx0" brushRef="#br0" timeOffset="3220.38">13154 9715 416,'0'0'773,"0"0"-736,0 0-8,0 0 10,0 0-8,0 115 15,0-43-21,0 11-14,0-8 4,4-4-7,5-13-6,6-16-2,7-8 1,3-12 0,6-8-2,5-10 0,1-4-4,0 0-40,-6-18-35,-11-8-127,-18-4-256</inkml:trace>
  <inkml:trace contextRef="#ctx0" brushRef="#br0" timeOffset="3345.52">13087 10092 891,'0'0'73,"0"0"-65,0 0-16,160-64-43,-74 33-117,2-2-221</inkml:trace>
  <inkml:trace contextRef="#ctx0" brushRef="#br0" timeOffset="3666.02">14192 9757 1060,'0'0'86,"0"0"-81,0 0 41,0 0-24,0 0-2,-122 50-12,70-20 2,-4 2-3,1 3 4,2 0-2,10 0-5,9-7 3,11-2-3,11-6-1,12-4-3,0 0 0,27 0 2,19-8 0,19-4 4,4-4-2,0 0 1,-7 0-5,-10 0-2,-12-7-12,-7 7-100,-8-5-107,-3 1-191</inkml:trace>
  <inkml:trace contextRef="#ctx0" brushRef="#br0" timeOffset="4055.3">14670 9934 360,'0'0'790,"0"0"-772,0 0-5,104-138 40,-71 95-37,-4 7-1,-7 1-2,-3 6-6,-8 9 9,-5 6 19,-6 8 1,0 3 1,0 3-13,0 0-15,0 12-6,0 19-1,0 10 10,0 5-1,4 0-1,1 1-9,1 3 0,4-6-2,-6 1 1,3-6-5,-3-4-22,-4-5-18,3-5-42,-3-2-5,0-3-153,0-4-69</inkml:trace>
  <inkml:trace contextRef="#ctx0" brushRef="#br0" timeOffset="4267.71">14730 10251 1080,'0'0'72,"0"0"-67,0 0 49,131 5 20,-50-14-32,2-16-19,0-7 0,-11 4-14,-13-3 0,-16 1-9,-16 9-2,-16 3-23,-11 2-79,-10 4-251</inkml:trace>
  <inkml:trace contextRef="#ctx0" brushRef="#br0" timeOffset="5594.92">8407 11664 614,'0'0'103,"0"0"-78,0 0 59,0 0-16,0 0-30,0 0-19,-35 73 9,22-66 2,-3-3 6,3-4 4,-3 0-2,3 0-10,2 0-2,6-9-6,2-8-8,3 0-6,0-6-6,5 3 0,17 2-1,2 2 1,4 3 3,1 11 5,-2 2-7,-8 1 2,-3 23-3,-5 10 0,-9 4 2,-2 3 1,0 2-2,-4 0 6,-16-3-2,-9 1-4,-5-6 7,-8 0-3,-2-4-3,-1-3-2,3-9 2,11-10-1,8-6-1,12-3 1,6 0-1,5 0-2,0-10-8,16-1 5,13 5 3,5 3 2,3 3 8,-1 0-1,-4 18 3,-6 3 0,-8 2 0,-3-2-7,0 3 0,1 1 0,-2-1-1,7 2-2,-4-2-38,3-5-66,5-4-165,-6-13-198</inkml:trace>
  <inkml:trace contextRef="#ctx0" brushRef="#br0" timeOffset="5737.85">8708 12191 903,'0'0'100,"0"0"-63,0 0-8,139-95 0,-79 70-29,0 8 0,-2-2-141,-9-1-168</inkml:trace>
  <inkml:trace contextRef="#ctx0" brushRef="#br0" timeOffset="5984.4">9277 11744 932,'0'0'122,"0"0"-74,0 0 22,0 0-43,0 0 5,0 119 37,0-57-21,0 2-12,4-5-7,3-2 4,4-4-18,4-13-6,6-8-4,6-8 0,6-12-5,9-12 2,7 0-2,3-16 0,1-10-31,-10-2-22,-12 2-48,-20 6-125,-11 3-166</inkml:trace>
  <inkml:trace contextRef="#ctx0" brushRef="#br0" timeOffset="6113.98">9285 12119 906,'0'0'0,"0"0"-25,150-72-4,-58 35-144,8 3-183</inkml:trace>
  <inkml:trace contextRef="#ctx0" brushRef="#br0" timeOffset="6264.49">10118 12196 894,'0'0'126,"0"0"-92,-12 104 57,3-65-54,0 0-28,-2 5-9,-2-2-11,-5-5-201,0-16-143</inkml:trace>
  <inkml:trace contextRef="#ctx0" brushRef="#br0" timeOffset="6884.04">11843 11705 905,'0'0'67,"0"0"-25,0 0 38,0 0-51,0 0-3,48-141 0,-23 99-4,0 8-13,-9 6 10,-1 10 10,-8 12-4,-7 4 11,0 2-14,2 2-20,0 24 2,2 14-4,4 13 15,-2 5-6,0-3-4,3-1-1,-4-5-2,0-3 1,-3 2-3,-2-2-5,0 0-15,0 2-56,-14-5-74,-1 1-108,-3-14-147</inkml:trace>
  <inkml:trace contextRef="#ctx0" brushRef="#br0" timeOffset="7044">11862 12133 775,'0'0'119,"0"0"-35,0 0 32,0 0-73,0 0-20,0 0-5,143-64-9,-67 46-7,0 4-4,-5 2-74,-9 0-182,-8-2-133</inkml:trace>
  <inkml:trace contextRef="#ctx0" brushRef="#br0" timeOffset="7355.67">12938 11650 1050,'0'0'72,"0"0"-58,0 0-3,0 0 25,0 0-9,0 0-3,-102 93-11,54-63-6,-10 2 5,0-4 7,2-1-12,2-8 0,17-1 4,6-4-5,15-7-4,9 0 7,7 1 1,2 6-4,29 3 4,17 0 2,12-1-5,0-2-5,2 2-2,-8-4-1,-8 0-35,-3-2-76,-5-10-111,2 0-206</inkml:trace>
  <inkml:trace contextRef="#ctx0" brushRef="#br0" timeOffset="7619.88">13301 11656 476,'0'0'708,"0"0"-672,0 0 3,0 0 12,0 0-48,0 0 17,0 95 10,-5-39-16,-2 6 3,3-4-4,4-6-1,0-8-12,0-12 0,11-7 0,11-9 3,5-11-3,4-5 0,3 0-19,-1-4-17,-6-10-34,-5-3-67,-13 5-122,-9 1-153</inkml:trace>
  <inkml:trace contextRef="#ctx0" brushRef="#br0" timeOffset="7741.98">13262 12019 244,'0'0'508,"0"0"-457,0 0 51,0 0 30,0 0-101,0 0-31,6-89-33,58 56-96,7-7-128</inkml:trace>
  <inkml:trace contextRef="#ctx0" brushRef="#br0" timeOffset="8076">14244 11532 1193,'0'0'49,"0"0"-46,0 0-3,0 0 14,-89 118-3,55-79-4,-9 1-5,-5 2 4,-8-2-5,-3-4 1,4-2 1,6-6-2,11-7-1,11-4 4,12-5-4,11-2 0,4 0-5,0 4 5,23 1 3,20-1 21,11-7 2,6-2-9,3-5-6,-9 0-9,-6 0-2,-11 0-39,-3 0-93,-2-3-125,-4-9-237</inkml:trace>
  <inkml:trace contextRef="#ctx0" brushRef="#br0" timeOffset="8645.98">14716 11662 1239,'0'0'19,"0"0"-19,0 0 0,0 0 17,0 0-10,0 0-5,-71 36 2,55-31-4,1-5 8,6 0-2,-5-3 4,8-13-8,6 3-2,0-8 0,0-3-16,8 2 5,19 0 7,4 0 4,9 5 0,5 8-2,-1 5 2,-1 4 0,-3 0 4,-5 20 2,-8 8 1,-6 4 2,-15 6 1,-6 0 2,-8 6-2,-31 5-1,-5-2-1,-10 2-3,4-3-4,-2-8 0,9-8-1,12-11 2,11-12-2,9-5 2,8-2 4,3 0-3,0 0-3,8 0-2,21 0 2,9 2 3,15 4 3,14 3 13,11-8 2,11-1 4,6 0 5,-3-24 0,-8-8 4,-9-4-7,-22 2 1,-15 2-7,-14 2-9,-14 0-3,-9-2-7,-1-2-2,0 4-31,-6 7-45,-14 4-52,-7 4-319</inkml:trace>
  <inkml:trace contextRef="#ctx0" brushRef="#br0" timeOffset="9764.13">7794 9571 968,'0'0'47,"0"0"-43,-158-14 32,89 14 35,-3 0-13,-1 14-21,2 8-11,-1 14-25,6 15 15,8 12-9,13 24-1,19 15-5,14 9 0,12 5 2,12 0-2,32-6-1,12-6 1,8-15 2,-8-10 2,-18-8-4,-21-9-1,-17-1 2,-28-2-2,-34-1 6,-13-3-2,2-7 1,4-9 1,18-6 3,8-8-5,15-11 1,14-2-3,10-1-2,4 5-1,11 6-3,27 10 4,18 8 1,11 10 0,1 19 2,-5 14-2,-16 18 5,-20 24 3,-23 7-4,-4 1 2,-16-12-4,-13-15 4,2-21 13,10-13 15,7-11-11,10-11-6,0-8-11,29-11 1,23-6-5,10-7 4,5-12-7,1-6 0,-16 0-23,-2-4-48,-10-21-163,-11-9-468</inkml:trace>
  <inkml:trace contextRef="#ctx0" brushRef="#br0" timeOffset="10641.37">16832 10186 672,'0'0'224,"0"0"-116,0 0 11,0 0-35,0 0-44,0 0-6,2 101 26,0-33-22,2 9-4,0 6-14,2 3-8,0 2-6,1-3-5,-1-8-1,-4-3-4,-2-10-32,0-14-25,0-16-107,-2-20-106,-13-14-174</inkml:trace>
  <inkml:trace contextRef="#ctx0" brushRef="#br0" timeOffset="10854.2">16890 10210 889,'0'0'74,"116"-88"3,-58 79 66,-12 9-65,-17 23-47,-13 27-8,-16 11 1,0 1-8,-12 1-13,-21 0-3,-5-5-2,1-3-44,3-9-82,8-12-84,9-10-65,13-10-123</inkml:trace>
  <inkml:trace contextRef="#ctx0" brushRef="#br0" timeOffset="11819.14">17191 10652 590,'0'0'125,"0"0"-57,64-115 60,-43 77-21,-4 0-57,-5 4-27,-9 2 7,-3 2 11,0 5-20,0 10-1,-1 1-2,-9 5-8,1 6 10,-1 3-18,-4 0-2,3 20 0,-5 12-9,7 12 8,3 2-2,4 6 1,2 1 1,0-5-14,4-9-33,16-12 7,3-15 21,7-10 20,6-2 3,2-19 2,4-17 2,-2-8 2,-4 0-4,-12 2-4,-12 4 3,-12 5-4,0 12-4,0 1-12,-14 12-4,-1 6-2,-1 2-20,7 0-14,7 0-2,2 5-10,0 6-13,7-1 27,15-2 39,5-2 15,0 2 0,-3 2 1,-4 4 20,-4 2-1,-7 5 29,-1 0-22,-3 1 1,0 1 1,-4-5-9,2-3-16,3-3 1,1-3 0,4-8-5,5-1 4,7 0-4,1-14-7,2-5-1,1-6 0,-2 3 8,-3 4 5,-12 2 7,1 2 27,-11 6 20,0 2 8,0 4-1,0 0-25,0 2-6,0 0-23,0 2-12,0 16-7,0 4 7,0 4-2,0-3 0,2-1-5,15-6-14,8-9-4,6-4-18,0-3 13,2-7 4,-1-15-8,-3-5 19,-9 3 14,-5 2 1,-7 5 13,-6 7 28,-2 8 9,0 2 11,0 0-25,0 0-32,0 17-4,0 9-3,0 1 3,0-3-4,13-6-5,9-6-7,10-8 4,3-4 0,5-7 5,1-20 6,-6-4 1,-7-1 0,-10 1 0,-10-1 5,-8 0 6,-6 4 11,-19 4-6,-4 9-6,-8 13-9,2 2-1,-1 11-6,5 15-64,8 2-81,8-1-58,11-4-236</inkml:trace>
  <inkml:trace contextRef="#ctx0" brushRef="#br0" timeOffset="12215.33">18717 10347 1039,'0'0'89,"0"0"-77,0 0 35,0 0-2,0 0-41,-120 97 1,103-53-4,3-1 1,11-9-2,3-3-11,3-12-18,21-12 0,9-7 4,7-7 2,6-30 2,-4-12-3,-7-4-19,-10-5 21,-12-5 22,-10-5 9,-3-9 7,0 9 38,0 20 21,-4 18 17,-6 23 6,1 7-43,1 23-25,-2 32-23,2 18-3,4 13 0,4 1-1,0-3-1,4-1-1,12-7-1,-8-6-4,1-12-35,-9-10 6,0-18-79,-11-12-126,-22-15-140</inkml:trace>
  <inkml:trace contextRef="#ctx0" brushRef="#br0" timeOffset="12367.24">17978 10316 1297,'0'0'0,"0"0"-12,0 0 8,0 0-80,0 0-263,0 0-227</inkml:trace>
  <inkml:trace contextRef="#ctx0" brushRef="#br0" timeOffset="12721.47">19476 10473 1079,'0'0'136,"0"0"-120,0 0 37,0 0-19,153-58-31,-93 40-3,-4 7-1,-12-1-53,-13 10-89,-15 2-143,-16 0-220</inkml:trace>
  <inkml:trace contextRef="#ctx0" brushRef="#br0" timeOffset="12900.03">19469 10706 1176,'0'0'41,"0"0"-33,0 0 2,0 0-1,148-30 2,-68 4-11,-5 4-34,-9-2-128,-9 2-179,-9-7-197</inkml:trace>
  <inkml:trace contextRef="#ctx0" brushRef="#br0" timeOffset="13535.63">20586 10178 1046,'0'0'101,"0"0"-96,0 0 29,0 0-7,0 0-10,0 0 0,-50 92 3,26-75-5,-5-3 2,2-8-12,5-2 2,4-4-2,5 0-3,3 0 5,6-10-7,4-2-3,0-7-10,9 0 10,15-1 2,8-4 1,1 7 0,3 2-1,-2 4 1,-1 7 2,-2 4 1,-6 0-3,-6 22 1,0 13-1,-9 4 3,-7 7 3,-3 7 2,0-1 4,-16 5-5,-14 1-1,-2 2-1,-9 1-3,-1-6-2,3-9 3,7-16-1,10-16-2,6-14 0,11 0 2,5-14 2,0-13-4,7 0 0,20-1 5,7 8-1,10 8 8,8 2 0,10 3-2,11 2 9,8-5 11,-4 0-5,-3-4 4,-11-5 8,-17 2-1,-13-1 4,-15-1-7,-9-1 0,-4-1-10,-5 2-16,0-1-7,0 8-6,0 5-63,0 7-39,0 0-67,0 0-768</inkml:trace>
  <inkml:trace contextRef="#ctx0" brushRef="#br0" timeOffset="15853.04">2291 13984 637,'0'0'149,"0"0"-76,0 0 55,0 0-24,0 0-8,0 0-33,0-34-17,0 34-14,0 3-19,0 28-13,0 15 2,0 15 8,0 2 3,0 4-4,0-1-1,0-6-5,0-6 0,0-14 0,0-13-2,0-15-1,0-4 2,0-8-1,0 0 1,0 0 1,8 0-3,21 0 0,13-3 0,12-6 2,8-8-2,2 2-30,7-4-61,-2-1-124,-9-8-251</inkml:trace>
  <inkml:trace contextRef="#ctx0" brushRef="#br0" timeOffset="16104.72">2924 14066 1233,'0'0'56,"0"0"-56,0 0 0,120-21 21,-55 6-4,4-4-8,-7 2-9,-10 5-8,-15 2-24,-13 2-38,-12 6-72,-12 2-91,0 0 40,-15 0-67</inkml:trace>
  <inkml:trace contextRef="#ctx0" brushRef="#br0" timeOffset="16378.16">2920 14096 358,'0'0'162,"0"0"-107,0 0 47,0 0 17,-106 135-23,106-87-3,0 2 5,5 11-15,6 3-33,-2-2 7,-5 6-11,-4 4-15,0 2-12,0 3-4,-13-15-1,0-15-2,4-6 0,5-16 0,-1-10 0,5-4-6,0-2-2,7 3-2,22 2-1,13-3 1,16 1 1,11-12-3,7 0-10,11 0-46,2-23-134,-2-17-330</inkml:trace>
  <inkml:trace contextRef="#ctx0" brushRef="#br0" timeOffset="16895.04">4021 14161 653,'0'0'233,"0"0"-151,0 0 47,0 0-17,0 0-42,0 0-9,-96-85-30,71 85-18,0 0 2,-1 7-3,-3 23-8,0 16-2,-3 12 2,11 9-1,5 4 4,7-8-2,9-5 0,0 0-5,0-8 0,17 4 0,-2-6 0,-1 0-34,0 2-19,-7-5-113,-7-4-141,0-14-106</inkml:trace>
  <inkml:trace contextRef="#ctx0" brushRef="#br0" timeOffset="17055.45">3521 14811 870,'0'0'132,"0"0"-114,0 0 35,45-103-25,22 57-9,20-6-10,6-3-4,1 4-5,-15 5-21,-9 6-180,-10 5-41,-18 7-102</inkml:trace>
  <inkml:trace contextRef="#ctx0" brushRef="#br0" timeOffset="17243.14">4245 14241 664,'0'0'393,"0"0"-312,0 0-16,0 0-10,0 0-32,0 0-11,-73 104-2,62-34 4,0 9-1,4-7-6,7 4-6,0-6-1,2-12-2,19-3-65,6-22-45,-2-12-134,2-21-104</inkml:trace>
  <inkml:trace contextRef="#ctx0" brushRef="#br0" timeOffset="17498.66">4440 14369 516,'0'0'682,"0"0"-632,0 0-20,0 0 22,0 0-39,0 0-8,13 46 0,-7 7 8,3 8 10,-2 4-14,0 3-3,1 0-4,6-10-1,-1-12 0,3-11-2,2-17 0,2-8-23,0-10-15,5 0-37,-3-10-62,-8-19-161,-14 0-265</inkml:trace>
  <inkml:trace contextRef="#ctx0" brushRef="#br0" timeOffset="17640.05">4355 14722 1090,'0'0'0,"0"0"-10,0 0 2,147-112-133,-78 66-56,-13 6-266</inkml:trace>
  <inkml:trace contextRef="#ctx0" brushRef="#br0" timeOffset="17880.03">4749 14316 1048,'0'0'161,"0"0"-161,0 0-10,0 0 10,114 12 30,-55 15 3,-11 13-14,-10 9-12,-16 4 5,-15 8-2,-7 1 15,0 2-11,-24 1-4,-5-7 0,2-12-8,2-12-1,11-17-1,8-10-45,3-7-83,3 0-93,0-32-112</inkml:trace>
  <inkml:trace contextRef="#ctx0" brushRef="#br0" timeOffset="18306.26">4859 14185 801,'0'0'425,"0"0"-425,0 0-22,141-66 22,-59 43 6,3 3-5,2 5 4,-10-3 0,-7 5-1,-11 9-3,-22 0-1,-20 4 0,-11 0 0,-6 0 3,0 8 19,0 19 2,0 17 19,0 14-3,0 12-14,0 10-12,12 11-2,13 3-8,-1 8 7,2-2-3,1-3-1,-13-13-6,-9-11 3,-5-3 3,-11-15 7,-24-6 3,-10-10-4,-7-8-1,-13-4-8,1-4-2,3-13-4,8-2-1,13-8-31,13 0-25,11-15-48,16-11-242,0-9-542</inkml:trace>
  <inkml:trace contextRef="#ctx0" brushRef="#br0" timeOffset="18585.87">6307 14570 1098,'0'0'150,"0"0"-142,0 0-6,141-36 21,-91 18 6,-4-3-14,-4 6-15,-8 3-22,-10 3-45,-10 4-84,-10-1-181,-4 2-203</inkml:trace>
  <inkml:trace contextRef="#ctx0" brushRef="#br0" timeOffset="18794.05">6178 14945 1066,'0'0'177,"0"0"-157,114-32-8,-60 7 53,-8 6-43,-4 1-17,-11 13-5,-10 0-88,-13 5-147,-4 0-336</inkml:trace>
  <inkml:trace contextRef="#ctx0" brushRef="#br0" timeOffset="19358.03">8699 14122 922,'0'0'177,"0"0"-113,0 0 18,0 0-25,0 0-54,0 0-3,-20 65 0,20-13 12,0 0 2,0 0-7,0-7-5,0 3 0,5-8-2,2-4-9,-1 0-93,-1-4-125,-5-12-178</inkml:trace>
  <inkml:trace contextRef="#ctx0" brushRef="#br0" timeOffset="19693.36">8209 14891 924,'0'0'167,"0"0"-157,0 0-8,0 0 42,0 0-14,167 25 29,-37-25 26,26 0-37,24-1-11,14-22-7,9 1 2,2-5-14,-17-5-5,-24 0-5,-27 2 3,-37 1-1,-36 9 2,-26 6-6,-24 8-1,-10 5-1,-4-4-4,0 3-1,0 2-16,-16 0-35,-11 0-62,-6 0-151,-5 0-446</inkml:trace>
  <inkml:trace contextRef="#ctx0" brushRef="#br0" timeOffset="20288.09">8249 15547 992,'0'0'188,"0"0"-122,0 0-37,0 0 17,0 0-33,0 0-4,-16 126 18,16-68-3,0 1-8,0-8-8,0 3-3,0 1-3,-3-10-2,-3-6-2,6-11-36,0-15-55,0-4-119,6-9-129,7-6-301</inkml:trace>
  <inkml:trace contextRef="#ctx0" brushRef="#br0" timeOffset="20573.06">8521 15913 706,'0'0'474,"0"0"-450,0 0-2,0 0-22,0 0 71,120-7-12,-72-4-32,-13-5-11,-8 11-9,-10 0-7,2-2-1,-7 4-47,4 3-96,0 0-204,-5-4-333</inkml:trace>
  <inkml:trace contextRef="#ctx0" brushRef="#br0" timeOffset="21291.94">9410 15945 466,'0'0'414,"0"0"-341,0 0-60,0 0 53,0 0-16,0 0 8,25 5-15,0-5-7,1-14-10,1-7-1,-2 1-13,-3-1-5,-4-5 1,-7 7 0,-4-3-1,-7-1-2,0 6 1,0-5 1,-14 8 0,-3 0-6,-6 6-1,-1 8 4,-3 0-4,-4 0-2,-3 12 1,1 20-1,0 5 2,4 6 2,4 7-1,10 4-1,12-1 2,3-9-1,3-3 0,28-14 1,4-9-1,12-5 6,4-13 12,7 0 5,0-9 1,-7-9 0,-10-1-5,-14 7-10,-12 3-8,-9-5-2,-1 2-23,-5 1-57,0-5-171,0 3-489</inkml:trace>
  <inkml:trace contextRef="#ctx0" brushRef="#br0" timeOffset="22799.99">9204 15350 563,'0'0'335,"0"0"-260,0 0-26,0 0 30,0 0-41,0 0-23,19-8 5,12 8 22,6 0 19,-6 0-18,-5 0-19,-7 0-15,-2-5-6,-2 5-3,-1-5-8,0 3-50,3 0-55,1-1-95,0 3-59,-5-9-159</inkml:trace>
  <inkml:trace contextRef="#ctx0" brushRef="#br0" timeOffset="23264.05">9661 15406 916,'0'0'97,"0"0"-62,0 0 65,0 0-57,0 0-24,0 0-12,88-139 6,-60 98 0,-7-8 4,0 8-7,-12 10 10,-5 5-14,-4 8 5,0 8-2,-13 2-9,-8 8 0,-6 0-10,2 0-1,0 12-9,4 4 0,6 0 1,8 2 5,7 2-2,0-4-18,7 6-4,21-3 6,8-1 19,9 0 4,2-6 2,-1 2 6,-8 4 1,-9-1 1,-8-2 0,-15 2 6,-6-3 1,0 5 15,-19 0 14,-10 4-19,-5-1-11,3-4-4,6-3-3,7 2-21,12-13-73,6-4-191,0 0-280</inkml:trace>
  <inkml:trace contextRef="#ctx0" brushRef="#br0" timeOffset="23627.08">10427 14883 970,'0'0'132,"0"0"-115,0 0 70,0 0-18,-120 30-34,80 19-19,-3 18-2,9 9 6,12 9 0,11-8 1,11-2-7,0-15-7,23-12 1,6-11-6,2-12 2,-4-7 0,-5-5-3,-10-8-1,-3-5-6,-1 0-43,-1 0-81,-5 0-111,-2-14-292</inkml:trace>
  <inkml:trace contextRef="#ctx0" brushRef="#br0" timeOffset="25588.82">10577 15047 362,'0'0'131,"0"0"17,0 0-6,0 0-27,0 0-8,0 0-40,13-7-20,-13 7-18,0 3-11,0 11 3,0 0 6,-3 2-4,-5-2-5,-3-2-8,-6 0-4,3-5 1,-4-3-3,0-3 3,4-1 0,-2 0-1,5 0 2,2 0-3,6-8-1,0-2-4,3-2-2,0-4 1,9 3-2,14-4-4,-2 3 7,4 4 3,0 0-3,-3 3 0,-1 7-2,-2 0 1,-6 0-1,3 0-3,-5 14 3,-2 3 1,0 3 0,-5 2 1,-4 4-1,0 0 1,0-6 0,0 6 0,0 1 0,-10-5 0,-10 4-1,3-1 2,-2 4-1,0-12 0,4 3 1,4-11-1,1-1 0,4-8 0,0 0 0,4 0 0,-4 0 1,6-5-1,0-7-3,0-3-5,0 3 3,17 2-5,-4 6 9,3-1 0,1 5 1,1 0-3,-2 0 1,4 14 2,-4-7 3,-1 3-2,-2-4 3,-3-4-2,-4-2 2,0 0-3,2 0 1,-4 0-2,2 0-3,3 0-72,3-4-76,-1-14-169,-5-6-316</inkml:trace>
  <inkml:trace contextRef="#ctx0" brushRef="#br0" timeOffset="25891.07">10768 14915 818,'0'0'30,"0"0"-18,0 0 81,155-28-22,-96 28-12,-8 17-12,-6 16-9,-11 15-12,-12 4-3,-12 4 8,-10 5 3,0-2-1,-15-2-11,-9-7 8,-8-8-1,2-9 0,4-4-4,-3-3-16,8-3-4,3-12-4,2 4 0,5-12-1,6-1-25,5-2-42,0 0-107,5-16-228</inkml:trace>
  <inkml:trace contextRef="#ctx0" brushRef="#br0" timeOffset="26968.17">12772 13791 468,'0'0'187,"0"0"-81,0 0-3,0 0 11,0 0-28,0 0-10,0-1-17,2 1-7,-2 0-13,0 0 2,0-4-17,0 2 2,0-3-12,-8-2 1,-9 1-4,-2-6-8,-4 4 5,1 2-2,-3 1 1,-5 3-5,0 2 6,2 0-7,-1 0 3,2 2-2,-4 13-1,0 1 0,2 4 0,0 6-1,4 6 0,5 7 2,-2 4 0,4 3-1,3 3 3,1 1 0,9 4 1,3 1 0,2 6 0,0 5 2,7 4-5,10 11 2,2 2 0,3 16 1,-3 10-5,2 0 4,-5 6-4,-1-1 0,-1-6 7,-6 2-6,-3-6 3,-5-9-4,0-11 7,-7-18-3,-15-8 2,-5-12 12,-2-7 7,-7-7-10,1-6 6,-1-7-4,-4-10 2,4-5-5,0-4-8,3 0-2,4-13-4,12-6-27,7-3-31,10 0-18,5 4-53,26-5-385</inkml:trace>
  <inkml:trace contextRef="#ctx0" brushRef="#br0" timeOffset="27682.19">12535 16495 749,'0'0'231,"0"0"-143,0 0 32,0 0-41,0 0-48,0 0-20,0 0-1,-39 66-7,37-20 13,2-2 2,0 0-7,0-8-4,16-4-4,5-5-2,10-9 1,3-15 0,9-3-2,-2-3 2,0-26 1,-2-10 2,-7-10-2,-11-1-2,-13 7 6,-8-1-6,-2 7 16,-22 7 1,-11 10 8,-4 12-9,-2 8-10,-3 0-1,6 0-2,7 10-4,9 2-2,12-2-5,10-2-27,0 1-46,14 0-158,9-9-292</inkml:trace>
  <inkml:trace contextRef="#ctx0" brushRef="#br0" timeOffset="29024.06">13187 13339 595,'0'0'259,"0"0"-121,0 0-70,0 0-8,0 0-32,0 0-8,4 18 10,-4 0 8,-2-4-2,-11 1-1,-5-4-14,-5-3-7,1-1-8,0-7 0,6 0-3,5 0 7,0-3-3,4-13-3,5-6-4,2 2-2,0-3-1,9 6-1,13-1-1,4 0 4,8 1 0,0 13 1,1 4 0,-4 0-1,-6 21 1,-5 5-1,-8 12 1,-1 2-1,-9 6 1,-2 2 0,0 0 0,-20 5 1,-9-2-1,-5 2 1,-6-3 0,-1-10-1,4-8 0,4-13 1,12-8 0,6-8 1,5-3 1,4 0 2,4-7-5,2-7 0,0 0-2,23 0-4,10 8 6,7 6 0,5 0 1,9 0 3,-2 0 0,4 0 11,2 0 7,-4 0 8,-10-12 8,-5-6-4,-15-4-3,-8 4-10,-8 0-2,-6-1-9,-2 2-7,0 0-3,0 3-15,0 2-39,0 5-25,0-3-110,17-9-540</inkml:trace>
  <inkml:trace contextRef="#ctx0" brushRef="#br0" timeOffset="35287.14">14088 14700 9,'0'0'748,"0"0"-674,0 0-46,0 0 82,0 0-45,0 0-13,0 0 11,62 3-21,-24-32-17,-5 0-9,-2 2-9,-7 5 4,-10 1-9,-10 1 8,-4 5-5,0-3 8,-21 8-11,-6 4 1,-6 6 12,-1 0-5,3 18-9,-3 22 4,8 14 2,5 12-2,9 2-1,11-9-2,1-5 2,5-22 0,21-11-2,4-6 2,11-12 2,4-3 4,6 0 1,3-20-1,-5-1-9,-7-5-1,-15 0-2,-7-1-42,-16-6-27,-4 2-113,-4-4-195</inkml:trace>
  <inkml:trace contextRef="#ctx0" brushRef="#br0" timeOffset="35534.64">13958 14270 174,'0'0'930,"0"0"-890,0 0-35,0 0 9,0 0 12,0 0-6,141-27-14,-95 15-6,1 2-69,-9-2-150,-7-2-139</inkml:trace>
  <inkml:trace contextRef="#ctx0" brushRef="#br0" timeOffset="35916.14">14457 14275 1026,'0'0'71,"0"0"-69,0 0 4,0 0 26,100-144-4,-54 100-5,-13 2-11,-13 1-6,-14 8 4,-6 6 1,-5 5-3,-23 9-8,-8 13 0,-8 0-5,-3 0-5,5 13 2,13 4-5,11 6-9,15-1-29,3 2 18,25 1 15,15-1 15,9-6 1,3-2 4,-12-2-2,-7 3 1,-10 2 1,-13 3 6,-10 4-4,0 2 2,-6 4-5,-21 3-1,0-3-1,2-15-62,8-3-102,4-11-100,10-3-156</inkml:trace>
  <inkml:trace contextRef="#ctx0" brushRef="#br0" timeOffset="36157.06">14834 13900 958,'0'0'179,"0"0"-164,0 0 30,0 0-6,0 0-1,0 138 8,0-87-19,0-3-2,0-6-5,4-2-11,7-6-4,1-3-3,-1-4-2,-2-1-2,-4-8-34,-5 1-67,0-7-100,0-8-151</inkml:trace>
  <inkml:trace contextRef="#ctx0" brushRef="#br0" timeOffset="36299.56">14716 14239 1006,'0'0'96,"0"0"-92,0 0 2,120-98-3,-44 67-3,4 10-24,-10 3-223,-17-1-271</inkml:trace>
  <inkml:trace contextRef="#ctx0" brushRef="#br0" timeOffset="36737.08">15916 14205 117,'0'0'926,"0"0"-876,0 0 30,0 0 51,0 0-91,0 0-4,-129-86-16,90 94 5,3 19-10,7 19-9,7 3 5,11 13 0,11 9-6,0 1 5,4-4-9,17-3 2,-2 0-3,-3 3 0,-5 0-17,-4-1-26,-3-9-18,-4-12-71,0-8-155,-11-10-85</inkml:trace>
  <inkml:trace contextRef="#ctx0" brushRef="#br0" timeOffset="36891.02">15447 14812 692,'0'0'377,"0"0"-370,76-121-3,4 75-2,14-3-2,6 5 0,-6 4-16,-9 8-119,-21 6-67,-15-3-77,-15 8-39</inkml:trace>
  <inkml:trace contextRef="#ctx0" brushRef="#br0" timeOffset="37074.14">16159 14328 544,'0'0'247,"0"0"-76,0 0 14,0 0-46,0 0-56,0 0-43,-27-24-28,16 62-11,-1 10 10,1 10 8,5 2-10,3 7-4,3-4-5,0 7 0,0-8 0,5-11-22,12-11-35,2-18-97,3-17-173,-3-5-223</inkml:trace>
  <inkml:trace contextRef="#ctx0" brushRef="#br0" timeOffset="37305.57">16348 14383 1111,'0'0'127,"0"0"-108,0 0 9,0 0-11,0 0 0,2 123 17,7-59-12,-7-1-7,1-2-3,3 3-4,3-10-4,4-11-3,3-11 0,7-18-1,1-6-6,10-8-25,1 0-46,-6-5-107,-6-24-235</inkml:trace>
  <inkml:trace contextRef="#ctx0" brushRef="#br0" timeOffset="37455.88">16337 14650 1188,'0'0'0,"0"0"-3,0 0 2,144-124-49,-84 93-99,-6 4-183</inkml:trace>
  <inkml:trace contextRef="#ctx0" brushRef="#br0" timeOffset="37648.12">16705 14291 857,'0'0'120,"0"0"-66,0 0 41,120 13-31,-69 20 1,-2 4-25,-11 7-14,-14 14-14,-15 0-8,-9 9-3,-9 6-1,-26-3-2,-12-7-48,5-17-55,5-16-51,16-21-109,12-9-202</inkml:trace>
  <inkml:trace contextRef="#ctx0" brushRef="#br0" timeOffset="38079.05">17571 14413 982,'0'0'265,"0"0"-255,-131 7 8,89 19 41,6 4-46,4 10-9,10-2-1,7 0-3,8 3 1,7-2-2,0-8-9,5-8-9,19-12-23,8-11 3,9-7 3,5-27 16,-2-12-4,-3-6-1,-16 0 13,-10-11 12,-11-7 0,-4-1 3,0-1 2,-19 14 31,4 23 22,1 12 2,7 18-6,6 5-8,1 10-35,0 31-8,0 10-3,0 17 5,0 4 4,6 3-6,4-1-2,-4 0-1,1-4 0,5-10-34,-2-11-64,5-17-91,-1-18-169,-2-14-353</inkml:trace>
  <inkml:trace contextRef="#ctx0" brushRef="#br0" timeOffset="38327.11">17777 14309 1266,'0'0'54,"0"0"-43,0 0 12,0 0 13,22 130-1,-15-57-14,-7 2-5,2 10-1,0-5-3,7-13-10,4-14-1,8-24 0,5-7-1,10-22 1,8 0-2,8-22-3,-6-10-25,-5-8-51,-18-6-164,-19-5-373</inkml:trace>
  <inkml:trace contextRef="#ctx0" brushRef="#br0" timeOffset="38512.65">17793 14604 1131,'0'0'98,"0"0"-83,124-87-4,-41 52 45,5 1-42,-11 9-8,-24 6-6,-27 6-42,-16 5-56,-10 2-33,-4 6-134,-30 0-259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51:06.29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4T08:51:07.239"/>
    </inkml:context>
  </inkml:definitions>
  <inkml:trace contextRef="#ctx0" brushRef="#br0">3634 1736 721,'0'0'189,"0"0"-142,0 0 37,0 0-13,0 0-23,0 0-31,0 0-13,0 0 12,139 4 3,-78-4-3,-6-6-11,-6-4-5,-2 0-69,-11 4-112,-14 4-143</inkml:trace>
  <inkml:trace contextRef="#ctx0" brushRef="#br0" timeOffset="165.76">3579 2141 968,'0'0'76,"0"0"-61,0 0 20,0 0-16,151-10 12,-61-3-22,-1 6-9,-12 0-284,-11 0-507</inkml:trace>
  <inkml:trace contextRef="#ctx0" brushRef="#br0" timeOffset="524.64">5973 1347 1008,'0'0'115,"0"0"-77,0 0 17,0 0-55,0 0 10,0 118-1,0-60-4,0 5-2,4-5-3,3-4-5,0-4-110,0-7-84,-1-13-124,-4-13-273</inkml:trace>
  <inkml:trace contextRef="#ctx0" brushRef="#br0" timeOffset="847.78">5219 2298 946,'0'0'75,"0"0"-72,0 0 17,0 0-3,188 28 24,-23-26 12,42-2-16,28-6-3,6-18 0,-8-6-11,-26-4-3,-39-1 5,-41 3-2,-40 6-5,-36 11-10,-27 7-5,-18 3 1,-6 5-4,-3 0-4,-34 0-35,-9 8-126,-9 14-158,-4 1-274</inkml:trace>
  <inkml:trace contextRef="#ctx1" brushRef="#br0">5929 2828</inkml:trace>
  <inkml:trace contextRef="#ctx0" brushRef="#br0" timeOffset="1336.1">5157 2909 793,'0'0'251,"0"0"-204,0 0-36,0 0-9,-2 103 36,0-43 23,2-2-26,0-3-21,0-6-5,0-8-3,0-6-3,0-11-3,0-6-11,0-6-106,2-12-159,3 0-99</inkml:trace>
  <inkml:trace contextRef="#ctx0" brushRef="#br0" timeOffset="1566.79">5489 3206 355,'0'0'685,"0"0"-657,0 0-21,0 0 29,0 0 17,0 0 9,141 6-25,-97-6-25,3-2-12,3-3-16,-4-4-123,-1-2-172,-9-3-221</inkml:trace>
  <inkml:trace contextRef="#ctx0" brushRef="#br0" timeOffset="1970.74">6284 3321 1015,'0'0'116,"0"0"-112,0 0-1,0 0 10,131-123 2,-104 93-8,-10 4-6,-11 2 5,-6 4 1,0 3 0,-4 5 1,-15 5-8,-6 5 3,-2 2-3,-2 0-5,-2 12 5,2 14-2,0 8 1,4 12-2,6 5 1,5 0 2,10 0 0,4-10 0,0-6-2,15-5 1,11-12 1,6-8 1,8-10 1,5 0 6,6-9 13,3-15-3,-12 1-12,-4-2-6,-15 0-64,-6 3-145,-12-5-324</inkml:trace>
  <inkml:trace contextRef="#ctx0" brushRef="#br0" timeOffset="2422.76">6127 2731 682,'0'0'275,"0"0"-230,0 0-2,0 0-38,0 0-3,0 0 11,108-5 5,-62-4-4,-2-3-7,-6-1-7,-7 3-25,-6 1-223,-14-4-240</inkml:trace>
  <inkml:trace contextRef="#ctx0" brushRef="#br0" timeOffset="3057.75">6735 2482 827,'0'0'94,"0"0"-93,0 0-2,0 0 2,0 0 3,0 0 3,-40 50-4,21-43 1,3-4 1,2-1-1,1-2-2,0 0-2,4 0 7,0 0-1,5 0 0,4-3-1,0-8-5,0-3-2,8-1-3,17-2 0,2 0 5,4 0 0,0 5 4,0 4 1,-5 8 0,2 0-5,-8 5-3,-4 16-3,-6 5 5,-4 5-2,-3 2 3,-3 2 3,0-2 5,-4 1 9,-15 0-4,-1-3 0,-4-4-2,-5 0-2,0-3-7,0-2 0,3-8-1,6-6 2,2-4 2,7-4 3,6 0 7,1 0-1,4-12-3,0-2 5,0 2-6,2 2-6,14 3 9,4 4-6,5 3 2,2 0 3,-3 0-4,6 0-1,-3 0-4,-3 6-2,-5 6 2,-4-1-3,-3 4-9,-3 2-68,4-4-69,-4 3-85,2-8-153</inkml:trace>
  <inkml:trace contextRef="#ctx0" brushRef="#br0" timeOffset="3434.24">7072 2855 455,'0'0'443,"0"0"-414,0 0 50,65-129-27,-29 83-14,1-5 2,-5 5-19,-8 7 6,-11 9-9,-13 12 1,0 4 12,-13 8-21,-18 6-10,-6 0-1,-3 3-17,5 14 5,9 3-6,13 3 15,7-2-7,6 4 5,3-1-9,24-4 12,11 2-3,10-5 6,6 4 3,0-4-2,-3 2 3,-13-1-3,-11 2 10,-10 1-2,-12 2-5,-5 3 6,-9 3 2,-20 0-4,-11-3-4,-3-4-4,3-8-49,0-11-57,11-3-98,11-18-157</inkml:trace>
  <inkml:trace contextRef="#ctx0" brushRef="#br0" timeOffset="3808.67">8082 947 916,'0'0'169,"0"0"-140,0 0 12,0 0 6,0 0-32,154-9 0,-65 1 0,3-4 0,-7 0 4,-14 0-16,-25 6 1,-21 2-4,-19 2-30,-6 2-89,-17 0-68,-28 0-106,-10 6-78</inkml:trace>
  <inkml:trace contextRef="#ctx0" brushRef="#br0" timeOffset="4243.81">8044 998 701,'0'0'158,"0"0"-34,0 0-45,0 0-45,0 0-34,0 0 9,5 80-9,8-23 43,-2 14 16,3 21-7,-6 17-14,-3 19 4,-1 15-16,-1 14-10,-1 1-4,0 1-3,5-6-6,-1-10 2,2-8 0,0-13-1,-3-8-1,-1-14 2,-1-7-2,3-13-1,0-13 0,-1-14 0,4-13-1,0-10 0,7-7 0,3-4 2,11 4-1,11-6 1,9 1-3,8-5 7,2-10 4,4-3-2,-1 0 1,-5-3-3,-15-10-2,-14 2-5,-14 3-3,-14-3-46,-1-7-85,-19-11-505</inkml:trace>
  <inkml:trace contextRef="#ctx0" brushRef="#br0" timeOffset="4969.56">10590 1235 573,'0'0'129,"0"0"-77,0 0 76,0 0-20,0 0-32,0 0 5,0 0-11,35-76-17,-44 63-14,-10 0-16,-6 1-15,-5 0 4,0 4-7,-3 8 6,-5 0-7,-2 8-1,2 26 0,0 20-2,2 20-1,10 23 0,10 20 1,5 18 0,9 15-1,2 12 2,0 1-2,6-6 2,9-20-1,3-20 0,-7-21 1,-6-18 0,-5-18 6,0-11 9,-26-11 6,-9-10-5,-7-10-3,-2-8-9,-3-10 0,0 0-6,7-2-4,13-6-35,14 4-26,13 4-101,0 10-239,13 18-24</inkml:trace>
  <inkml:trace contextRef="#ctx0" brushRef="#br0" timeOffset="5352.7">10409 3502 1008,'0'0'202,"0"0"-202,0 0 9,0 0-6,0 119 16,0-73-5,7-4-12,2-9 0,6-8 4,3-10-1,7-8-5,8-7 4,7 0 1,5-30 2,-4-8-1,-4-13 3,-14-10-9,-15-2 10,-8 5-4,-2 5 9,-29 18 10,-9 14 12,-7 13-20,-2 8-13,-1 0-3,10 16-1,8 4-2,13 3-4,15-8-49,4-9-104,9-6-229</inkml:trace>
  <inkml:trace contextRef="#ctx0" brushRef="#br0" timeOffset="5895.72">10973 615 954,'0'0'128,"0"0"-79,0 0-18,0 0-20,0 0 11,0 0 34,-10 127-15,10-87-14,0 0-21,0 1 0,0-1-6,0 4-2,0-3-81,0-6-253,0-14-311</inkml:trace>
  <inkml:trace contextRef="#ctx0" brushRef="#br0" timeOffset="6575.78">11493 2482 703,'0'0'65,"0"0"-30,0 0 25,0 0 5,0 0 29,131-22-56,-89-8-17,1-6-3,-10-2 6,-9-2-13,-9 4 0,-11 5-9,-4 8 15,0 5-1,-20 6 12,-9 5-17,-9 7-11,-3 0-2,-1 7-3,0 19 2,4 6-1,2 7-1,9 8 2,8 2 2,9 4 0,10-1-1,0-7 2,12-10-1,17-7-1,6-9 2,7-9 8,8-10-4,1 0 15,7-10 2,-7-16-10,-5 0-7,-13-1-4,-17 5-93,-10 0-150,-6 3-196</inkml:trace>
  <inkml:trace contextRef="#ctx0" brushRef="#br0" timeOffset="6839.64">11344 1863 1007,'0'0'94,"0"0"-89,0 0-2,0 0 0,128-16 3,-72 2-6,0 0 0,-4-3-47,-8 2-167,-11 3-173</inkml:trace>
  <inkml:trace contextRef="#ctx0" brushRef="#br0" timeOffset="7257.76">11972 1918 448,'0'0'651,"0"0"-633,0 0 9,52-127 11,-26 87-24,-2-1-5,-6 5-4,-9 1-1,-7 9 2,-2 3-2,0 7-4,-8 4-9,-11 7-17,4 5-26,-3 0-27,7 3-39,3 17 22,5 1 12,3 2 20,0-1 35,16 0-18,14 4 36,8 0 11,8 0 5,-5 1-1,-7-2 7,-7-2 23,-13 1-9,-12 2 9,-2 4 6,-11 4 8,-21 2-14,-6-2-23,-2-5-10,7-8-1,10-7-69,12-12-122,6-2-101</inkml:trace>
  <inkml:trace contextRef="#ctx0" brushRef="#br0" timeOffset="7546.54">12380 1472 962,'0'0'90,"0"0"-69,0 0-21,0 0 6,0 0-6,14 129 22,-9-71 19,-2 3 3,-1-1-15,-2-2-9,5-1-10,-1-10-10,2-4 6,2-11-6,-4-6-10,-2-9-61,3-2-79,-5-13-77,0-2-147</inkml:trace>
  <inkml:trace contextRef="#ctx0" brushRef="#br0" timeOffset="7709.17">12335 1849 918,'0'0'157,"0"0"-131,0 0-8,0 0 6,159-113-24,-91 89-1,-7 0-90,-16 2-226</inkml:trace>
  <inkml:trace contextRef="#ctx0" brushRef="#br0" timeOffset="8255.8">13669 2002 217,'0'0'674,"0"0"-619,0 0 41,0 0 15,0 0-53,0 0-8,-101-92-42,72 92 13,-5 13-7,2 19 2,6 10-7,2 14-4,8 4 1,10 7-2,6-5 2,0-4-3,9 0-1,11-4-2,-3-4-1,-3 2-37,-5-2-45,-6-1-123,-3-3-84,0-11-91</inkml:trace>
  <inkml:trace contextRef="#ctx0" brushRef="#br0" timeOffset="8599.84">13140 2675 883,'0'0'68,"0"0"8,0 0-50,116-101-26,-30 68 0,13-6-1,-1-1-41,-9 2-31,-13 0-53,-20 6-62,-22 0-33,-13-2 153,-12 0 60,-6 2 8,-3-1 135,0 10 73,0 2-15,-5 11-29,1 8-65,1 2-17,-1 0-46,-5 17-36,0 21-1,-2 12 1,2 4 12,7 2 2,2 2-5,0-2-5,0-4 0,2-6-4,7-7-7,0-11-50,-6-9-73,5-8-119,-4-11-163</inkml:trace>
  <inkml:trace contextRef="#ctx0" brushRef="#br0" timeOffset="8865.44">14047 2126 568,'0'0'448,"0"0"-405,0 0-32,0 0 22,0 123 45,0-56-25,0 1-34,0-2 5,0-10-8,7-10-9,6-8-5,0-14 6,6-6-7,1-7-2,2-11-18,2 0-33,1 0-62,-5-21-98,-9-6-188</inkml:trace>
  <inkml:trace contextRef="#ctx0" brushRef="#br0" timeOffset="8999.84">13964 2506 406,'0'0'394,"0"0"-394,0 0-13,114-80-16,-58 50-107,-6-3-118</inkml:trace>
  <inkml:trace contextRef="#ctx0" brushRef="#br0" timeOffset="9215.67">14284 2208 577,'0'0'204,"0"0"-123,0 0-19,0 0-24,113 14 13,-62 13-6,-4 6 1,-7 1 12,-13 6-18,-13 4-9,-14 8-9,-9 2-12,-27 3-3,-8-7-6,1-10-1,7-11-61,12-12-55,15-13-94,9-4-82,0-9-103</inkml:trace>
  <inkml:trace contextRef="#ctx0" brushRef="#br0" timeOffset="9627.87">15006 2307 846,'0'0'181,"0"0"-147,0 0 26,0 0-12,-149 70-9,111-29-25,9 1-4,9-6-10,13-4 2,7-5-2,0-8-5,15-6-16,14-8-12,12-5-6,1-2-19,2-22 19,-3-8 7,-10-6 6,-12-6 26,-7-6 3,-7-6 6,-5-8 22,0-1 6,-7 10-7,-5 12 21,4 21 23,1 14-3,5 8-16,0 0-31,2 18-24,0 20-3,0 15 2,0 3 2,4 4 0,11 0 0,-1 1-1,-5 2 0,3-6-12,-4-13-64,3-11-35,5-14-57,0-17-135,8-2-262</inkml:trace>
  <inkml:trace contextRef="#ctx0" brushRef="#br0" timeOffset="9875.63">15329 2210 1009,'0'0'133,"0"0"-130,0 0 6,0 0-5,-5 120 28,5-61-11,0 7-1,2-3 7,1-3-2,2-9-7,4-9-7,3-16-4,9-10 2,4-10-4,5-6-1,8-2-4,3-23-12,-3-4-49,-9-5-73,-18 0-146,-11-2-182</inkml:trace>
  <inkml:trace contextRef="#ctx0" brushRef="#br0" timeOffset="10027.82">15322 2467 555,'0'0'499,"0"0"-469,0 0-19,0 0-3,149-95-7,-89 74-1,-5 6-6,-14 1-112,-22 2-126,-19 0-333</inkml:trace>
  <inkml:trace contextRef="#ctx0" brushRef="#br0" timeOffset="10545.94">16771 1816 862,'0'0'200,"0"0"-167,0 0-33,0 0 4,7 126 9,0-59 7,2-5-7,-3-6-8,-3-6-4,-1-7 1,-1-6-2,-1-2-10,0-5-54,0-1-138,0-10-92</inkml:trace>
  <inkml:trace contextRef="#ctx0" brushRef="#br0" timeOffset="10725.67">16472 2307 1008,'0'0'67,"0"0"-16,0 0-5,0 0-34,156-111-10,-60 77-1,1-2 0,-4 2-2,-15-1-10,-14 1-115,-14-1-124,-13-6-168</inkml:trace>
  <inkml:trace contextRef="#ctx0" brushRef="#br0" timeOffset="11157.57">18117 1301 873,'0'0'91,"0"0"-73,0 0 115,0 0-60,-8-110-8,-10 94-30,-4 4-4,-9 8-4,-10 4-15,-10 0-7,-5 30 0,1 20-5,-1 21 0,14 19 0,11 18-2,10 16 4,13 21-3,8 5 4,0 0-3,2-10 4,22-19-4,-2-15-1,-4-22 1,-12-15 4,-6-15-3,0-13 4,-22-10 4,-9-9 13,-6-12-2,3-10-10,1 0-3,0-8-7,10-13 0,6 6-36,6 7-2,10 8-47,1 3-239,0 24-86,8 7 146</inkml:trace>
  <inkml:trace contextRef="#ctx0" brushRef="#br0" timeOffset="11391.8">17783 3305 1114,'0'0'106,"0"0"-104,0 108 44,0-42-17,0 4-6,0-4-13,0-8 0,0-15-9,0-12 1,4-8-2,-1-13-64,-3-10-130,0-9-204</inkml:trace>
  <inkml:trace contextRef="#ctx0" brushRef="#br0" timeOffset="12387.86">18541 812 333,'0'0'533,"0"0"-533,0 0-3,0 0 3,0 0 20,0 0-3,-22 65 7,11-58 5,-4-5 9,1-2-2,1 0 1,-1 0-6,3-4-5,5-12-14,3-2-5,3-2-7,0 4-7,10 0-11,16 5 12,5 6 3,0 5 1,-2 0-1,0 18-3,-4 12 1,-10 2 2,-8 2-2,-7 7-1,0-2 5,-9 7 1,-18 5 5,-6-3-5,-5 1 0,3-8-38,5-11-19,9-14 11,14-14 35,7-2 11,0-5 32,0-21-29,15 3-2,11 5 31,6 4 10,5 10-18,8 4-15,7 0-4,1 0 3,-2 0 8,-9 0 11,-11 0-4,-8 0 16,-9 0 10,-8 0 11,-1 0 1,1-14-15,4-10-19,-2-8-23,3 1-4,1 2-33,5 2-87,4 7-286</inkml:trace>
  <inkml:trace contextRef="#ctx0" brushRef="#br0" timeOffset="12944.14">19371 2249 712,'0'0'133,"0"0"-126,0 0 4,0 0 52,0 0 21,0 0-38,115-58-37,-90 26 8,-9-6 0,-12-3-4,-4-2 0,0 8 12,0 9 6,-18 13 17,1 13-37,-10 0-10,-4 10-1,-3 24-3,-1 10-4,-2 12-3,8 4 6,10 0 2,15-7-1,4-9-1,10-8-5,28-10-2,7-8 6,6-13 0,11-5 5,0 0 0,2-17-22,-7-7-89,-19-6-227,-20-3-369</inkml:trace>
  <inkml:trace contextRef="#ctx0" brushRef="#br0" timeOffset="13161.24">19130 1768 896,'0'0'137,"0"0"-125,0 0 7,0 0-3,167-83-16,-111 62-8,-9 7-220,-12 3-102</inkml:trace>
  <inkml:trace contextRef="#ctx0" brushRef="#br0" timeOffset="13543.82">19583 1763 1020,'0'0'47,"0"0"-38,64-136 34,-24 78-28,-4 5 17,-10 13-23,-15 12-2,-11 11 9,0 7 11,-11 6-14,-7 3-8,-3 1-5,-4 0-22,0 3-5,5 16-10,9-1-5,11 6-16,0 4 7,2-1 12,29 4 13,10-1 17,3-4 9,0 2 1,-3-4 1,-15 0-2,-8-2 1,-11-2 0,-7 0-1,0 2 10,-11-2 6,-14 2-5,-2-4-11,5-4-6,7-10-132,4-4-141,11-9-178</inkml:trace>
  <inkml:trace contextRef="#ctx0" brushRef="#br0" timeOffset="13769.53">20067 1368 1034,'0'0'97,"0"0"-81,0 0-16,0 0-34,0 0 34,-6 155 20,3-98-10,2-1 2,1-2-6,0-4-3,0-1 2,0-7-5,1-6-55,4-8-47,-5-9-131,0-12-159</inkml:trace>
  <inkml:trace contextRef="#ctx0" brushRef="#br0" timeOffset="13927.89">19992 1659 1170,'0'0'0,"0"0"1,0 0-3,139-75-20,-66 57-49,-8 7-200,-14 4-155</inkml:trace>
  <inkml:trace contextRef="#ctx0" brushRef="#br0" timeOffset="14239.85">21091 1719 984,'0'0'123,"0"0"-104,0 0 74,0 0-37,0 0-34,0 0-6,-111-53-13,87 65-3,0 16 1,4 12 0,6 6 1,3 11-1,8 7-1,3 4 1,0 4-5,3-2-5,2-2-40,-5 0-100,0-5-50,-1-8 3,-21-11-66,-3-17 20</inkml:trace>
  <inkml:trace contextRef="#ctx0" brushRef="#br0" timeOffset="14525.78">20746 2426 370,'0'0'176,"0"0"2,0 0-14,-58-124-14,58 98-91,0-3-29,33 2-30,17-8 0,11-2 0,13-7 0,3-5 0,-9 3-4,-7 4 1,-20 5-13,-14 12 15,-11 6 1,-11 4 6,-5 3 30,0 4 36,0 4 16,0 4-45,0 0-12,0 0-14,0 0-17,-2 17-2,-7 24-7,-1 13 5,2 12-2,3 1 5,3-2-18,2 0-78,0-14-64,0-12-94,15-17-168</inkml:trace>
  <inkml:trace contextRef="#ctx0" brushRef="#br0" timeOffset="14775.88">21442 1794 1196,'0'0'84,"0"0"-83,0 0-1,0 0-14,0 0 14,0 165 1,0-99 4,0-4 1,0-10-5,0-7 2,4-12-1,14-4-1,4-16-1,5-2-6,2-10-20,2-1-18,-2 0-66,-9-15-164,-15-7-323</inkml:trace>
  <inkml:trace contextRef="#ctx0" brushRef="#br0" timeOffset="15095.3">21352 2133 1035,'0'0'62,"0"0"-62,0 0-12,0 0-13,172-131-42,-117 98-125,-10 3-1,-11 8-19,-14 6 153,-7 1 59,-4 10 188,-3 1-60,-1 1-27,-1 3-44,8 0-30,6 10-3,9 23 12,6 9 36,2 8-11,-3 4 11,-8 2-27,-9 6-17,-15 1-5,0 0-8,-21-7-5,-16-3-10,-5-14-24,7-13-67,8-14-35,9-12-105,16-11-175</inkml:trace>
  <inkml:trace contextRef="#ctx0" brushRef="#br0" timeOffset="15523.88">22418 1976 925,'0'0'191,"0"0"-186,0 0 9,0 0 9,0 0-14,-127 119 0,100-71-7,7-3 0,9-7-1,11-7-2,0-4-2,17-11-48,21-11 13,9-5 21,6-3 2,2-28-22,-10-5 2,-6-10 19,-15-4 16,-8-9 4,-14-19 3,-2-10 29,0 2 0,-8 13 7,-6 26 11,1 21 30,3 17-22,6 7-15,0 2-26,-1 2-21,2 25-4,0 19-4,3 13 8,0 10-1,0 6 2,17-3 0,1-1 1,-5-6-2,1-7-52,-3-14-110,-5-14-86,2-17-127</inkml:trace>
  <inkml:trace contextRef="#ctx0" brushRef="#br0" timeOffset="15778.87">22860 1764 1056,'0'0'61,"0"0"-44,0 0-17,6 166 39,-2-83-2,-1 3-17,-3-8 13,0-6-6,4-9-13,0-9 3,8-11-10,3-10-7,1-17 2,6-10 3,5-6-5,4 0-4,4-24-29,-6-10-63,-10-4-131,-17 0-287</inkml:trace>
  <inkml:trace contextRef="#ctx0" brushRef="#br0" timeOffset="15921.85">22765 2176 869,'0'0'257,"0"0"-249,0 0-8,134-57-3,-56 33-21,-4-4-186,-14-12-126</inkml:trace>
  <inkml:trace contextRef="#ctx0" brushRef="#br0" timeOffset="16527.71">22957 1122 1133,'0'0'80,"0"0"-76,0 0-4,113-34-2,-26 24-4,17 5 0,0 1-11,1-1 17,-12 0 2,-17-3 3,-20 1 10,-16 0 9,-15 0 7,-14 4 2,-4 1-2,-7 2 6,0 0-5,0 0-6,0 0-6,0 0-9,0 0 0,0 0-6,0 0-4,0 0-1,0 0-5,0 3 0,0 17-3,0 13 7,0 8 1,0 14 8,0 6-4,0 8 1,8 12 0,3 8-4,10 10 3,1 13-2,5 19-1,2 9 2,4 8 0,2 6-2,-1-9-1,-8-5 0,-5-6 0,-14-23 0,-7-13 0,0-17 0,-29-13 2,-14-12 11,-14-6 10,-13-9 5,-12-9-4,-7-5-10,0-13-5,0-4-3,-1-8-6,5-2-37,5-4-77,2-40-323</inkml:trace>
  <inkml:trace contextRef="#ctx0" brushRef="#br0" timeOffset="41299.91">3510 4937 548,'0'0'255,"0"0"-172,0 0 32,0 0-36,0 0-30,0 0-18,0 0-9,0 0 5,0 0 18,75-2 1,-26 2-7,2 0-14,2 0-11,-6-5-8,-3-2-1,-8-2-2,-5 4-3,-12 0-22,-9 4-39,-9 1-119,-1 0-106,-3 6-70</inkml:trace>
  <inkml:trace contextRef="#ctx0" brushRef="#br0" timeOffset="41501.56">3439 5225 679,'0'0'145,"0"0"-129,0 0 98,0 0 15,169-8-42,-82-11-6,-2-6-32,-12 7-24,-19 6-16,-19 5-9,-14 2-6,-11 5-85,-4 0-152,-6 0-288</inkml:trace>
  <inkml:trace contextRef="#ctx0" brushRef="#br0" timeOffset="41981.9">6020 4845 635,'0'0'267,"0"0"-175,0 0-55,0 0 28,0 0 8,0 0-13,-2 130-29,2-94-16,0-1-15,4 2-2,1 5-75,1-4-188,1-2-214</inkml:trace>
  <inkml:trace contextRef="#ctx0" brushRef="#br0" timeOffset="42356.06">5285 5634 758,'0'0'138,"0"0"-52,0 0-16,129-2-48,-2-10 36,33-5 7,27-2-8,18-1-9,12 4-7,-2 0-8,-11 4-17,-13 3-5,-23 0-4,-23 1 5,-29 0-7,-36-2 0,-29 4-5,-28 0 1,-17 4 1,-6 0-2,0 0-13,-29 2-24,-24 0-78,-25 0-196,-23 18-260</inkml:trace>
  <inkml:trace contextRef="#ctx0" brushRef="#br0" timeOffset="42783.97">5196 6166 716,'0'0'248,"0"0"-200,0 0-16,0 0 6,0 109 33,0-48-8,0-2-14,0-1-22,0-4-12,0-8-13,0-7 3,0-7-5,0-11-33,0-4-81,-2-16-147,-2-1-190</inkml:trace>
  <inkml:trace contextRef="#ctx0" brushRef="#br0" timeOffset="43180.83">5552 6546 650,'0'0'231,"0"0"-204,0 0 6,0 0 43,0 0-10,167-26 0,-107 17-10,1-3-8,-8 1-10,-13 2-16,-11 2-16,-14 4-3,-5 1-3,-4-3-76,-1-3-154,-1-5-313</inkml:trace>
  <inkml:trace contextRef="#ctx0" brushRef="#br0" timeOffset="43899.97">6448 6659 936,'0'0'79,"0"0"-73,0 0 33,0 0-8,114-20 6,-65-10-11,2-4-9,-7-2-11,-9 2-1,-20 3-2,-14 10-1,-1 0 5,-1 7 6,-26 5-9,-7 4 10,-5 5-10,-4 0-4,3 21 6,2 8-5,3 10 4,4 2 4,8 6-3,11-3-4,12 1 1,0-7 1,6-6 0,17-5-1,12-8 4,0-12 13,7-7 6,5 0-3,0-2-2,-2-15-6,-12 0-6,-6 2-9,-12 1-8,-9 1-43,-6-3-86,0-1-158,-6-3-225</inkml:trace>
  <inkml:trace contextRef="#ctx0" brushRef="#br0" timeOffset="44149.65">6352 6150 416,'0'0'450,"0"0"-388,0 0-42,0 0 62,117-26-18,-61 15-9,-5 4-29,-5 0-26,-17 4-3,-7-1-83,-10-1-174,-8-7-184</inkml:trace>
  <inkml:trace contextRef="#ctx0" brushRef="#br0" timeOffset="44726.34">6889 5865 785,'0'0'155,"0"0"-131,0 0 65,0 0-76,0 0-4,0 0 10,-15 58-11,1-44-3,-3-5 0,-1-4 1,2-5 1,0 0-2,3 0-5,7-7-2,1-5-1,5-3-1,0 1-2,3-3-3,16-4 3,6 3 2,4-1 4,-2 4 1,2 7-1,-4 6 0,-4 2 2,-1 0 0,1 18 1,-4 6 2,-5 5 6,-6 4 5,-1 1-2,-5 4-4,0 0 0,-19-2 1,-6 1-4,-4-5 1,0-6-1,-1-6-4,4-6-1,3-8 1,5-6-1,5 0-1,6 0 0,5 0 0,2-4 3,0-6-4,0 4 0,10 0 2,9 1 0,5 4 4,1 1 6,4 0 9,2 0-2,-2 0-3,-2 3-2,-2 9-8,-5 3-4,-3 2-2,-2-4-34,-3 0-67,-4 2-191,0-3-243</inkml:trace>
  <inkml:trace contextRef="#ctx0" brushRef="#br0" timeOffset="45115.82">7335 6214 1007,'0'0'60,"0"0"-24,69-117 66,-33 72-61,0 2-8,-7 8-9,-12 7-11,-7 11-6,-10 8 1,0-2 1,0 9-5,-14 2-1,-15 0-3,-2 0-18,-3 6-11,8 10 10,3 1 17,10 3-5,9-3 2,4 2-14,6-4 6,29 0 0,11-4 10,2-1 3,4 1 2,-12 0 2,-7 1 17,-17 5-4,-7 3-1,-9 4 9,0 8-7,-27 5-1,-11 2-7,-2-3-7,2-8 1,2-6-4,7-8-10,8-7-54,2-7-116,15 0-175</inkml:trace>
  <inkml:trace contextRef="#ctx0" brushRef="#br0" timeOffset="47454.53">14614 1694 577,'0'0'258,"0"0"-186,0 0 42,0 0-1,0 0-45,0 0-28,0 0-15,-3-20-5,-1 5-5,0 2 0,-6-1 4,2-2-11,-6-2 2,-1 0-3,-2 0-1,0 2 3,-5 2-3,-5 0-3,0 2 2,-6-2-2,-1 2-2,1 2-1,2-2 1,-5 2 1,5 0-1,-1-1-1,0 1 0,3 2 0,0 1 0,-1-2 1,4 4-1,-6 2-1,1 3 0,-2 0 1,-6 0 0,4 0-1,-1 0-2,1 6 3,0 3 0,1 0 0,1 1 0,0 1 0,5 0 0,-1 4-1,0-1 1,3 1 0,-4 4-1,1-2 1,3 4 0,-1-1 0,2-1 1,3 1-1,-2 3 0,-1 1-1,0 4 0,-4 4-2,1 4 3,0 0 0,-1 3 4,6-2-4,0 5-1,3 2 0,2 2 1,2 0 0,3 1 0,4 5 1,0-1-1,1-4 0,1 4 0,3-5 1,-2 2-1,4-3 1,2 1 0,0 1 1,0 2 1,8-3 0,5-2-2,0 0 1,3-3-1,1 0 1,3-1-2,1 3 0,1-5 1,2 3-2,1-1 3,-3-1-3,3-4 3,2 2-1,-1-7 0,3-4-1,2-3-1,3-2 1,2-1 3,1 0-3,1-4 0,0 0 2,0 0-1,-1-2 2,2 2-3,-4-3 0,2 1 0,-2-4 2,3-5-2,-3-2 0,1-3 3,-1 0-1,2 0 1,-3 0-2,5 0 1,-4 0-1,6-10 0,-1-1 0,-2 0-1,-1-6 0,2 2 0,-1-6 4,-4 3-4,3-2 0,-11 0 2,2-4 0,2-5-2,-3 2 0,0-4 2,-4 2 0,-6-1-1,0-3 2,-3 1-3,0-1 3,-3-4-3,-1 3 6,5-4-6,-5 2 0,2 0 1,-1-2 0,0-2 0,3-4-1,-1-2 0,-3-5 4,-2 0 0,-2-2 0,-1 1-1,-3 6 0,0 4-1,0 6 1,0 7 0,4 2 3,-2-1-1,-4-4 0,0-5 5,0-3-6,0-2 8,0 1-4,-14 2-1,1 0-4,1 10 1,1 4 1,3 9-2,-4 2-3,3 9-2,-1-3 2,5 4-7,0 1-21,3 3-34,0 0-63,2 0-375</inkml:trace>
  <inkml:trace contextRef="#ctx0" brushRef="#br0" timeOffset="50978.12">14161 597 486,'0'0'124,"0"0"6,0 0-13,0 0-39,0 0-8,0 0-14,0 0-8,0 0-14,0-7-13,0 7-11,0 7-3,0 19-7,0 13 22,-2 7 2,-1 2 4,3 2 3,-1-2-17,1 0-4,0 2 5,0-6-10,0-6 1,0 1-3,0-11 5,6-2-5,-2-8 1,3-6-4,-4-2 0,8-6 2,2-2-1,4-2 0,6 0 1,4 0 3,7-14-5,-1-9-10,-6 2-20,-8-2-40,-10 4-56,-9 1-65,0 0-153</inkml:trace>
  <inkml:trace contextRef="#ctx0" brushRef="#br0" timeOffset="51189.79">14065 952 655,'0'0'142,"0"0"-68,0 0 2,0 0 2,148-68-19,-85 42 4,-11 4-29,-9 5-10,-17 3-18,-15 5-1,-4 5-5,-7 0-9,0-2-109,-22 0-275</inkml:trace>
  <inkml:trace contextRef="#ctx0" brushRef="#br0" timeOffset="60217.01">21921 1496 627,'0'0'115,"0"0"-105,0 0 111,0 0-10,0 0-63,0 0-21,0 0 8,-12 0-8,9 0 4,-4 0-5,-2-7-18,-7-1 10,-5 1-9,2 0 2,-6 2-8,1-1 1,-3-1 0,0-1 1,2 2 8,1 1-8,0 1 5,-3 1-3,0-1 1,-4 1-3,-3-1-4,5 1 0,-2-1 0,2 2 3,2 1-3,-2-1 0,0 2 1,-3 0-2,0 0 1,-2 0 0,-3 0-1,1 0 0,0 0 1,2 2-1,1 3 0,2 2 1,3 0-1,0 2 0,2-1 0,-3 2-1,-5 2 1,1 2 1,1 1-1,1 2 0,2-2 1,5 2-1,2 0-1,-1 4-1,-1 4 1,-3 1 1,1 1 0,1 4-1,3-2 1,-3 3 0,2 4 0,2-2-1,-2 5 1,1-1 0,4-1 0,0 2 0,2 3 1,3 4 0,2 3-1,2 4 0,7-2 3,-1-5-3,3-2 0,0-4 1,0-4-1,8 0 0,7 0-1,3-3 1,2 0 1,2-3-1,3 0 0,0 1 0,4-5 2,0 0-2,2-1 0,2-2 1,-2-2 1,1 0 0,-1-1 0,-1-3-4,4 0 3,0-1-1,1 0 1,1-2-1,6-2 3,0-2-1,4-2 0,-4 0-1,-5-4-1,-1 0 1,-5 1 3,-2-3-4,2-2 1,-2 0-1,4 0 2,6 0-1,-1-5 0,2-7 6,2-2-2,-4 0-1,-2 1 4,-4-6-6,2-1 0,0-4 2,0 0-3,-4-2 10,-1-2-8,-2 4-1,-2 0-1,-3 0 2,-3 1-2,-2 2 0,1-4 5,-1 2-3,2-4 2,-2-1-3,3 1 3,0-2 1,-2-1-2,2 2-4,-2-2 3,-5-1-2,0 0 1,-4-3 1,0-10-2,-2-9 5,-4-5-5,2-4 3,-3 6-3,-2 5 4,0 7 2,0 5 4,0 2-6,-17 5 3,-3 4-2,3 4 0,-3 4-2,2 2-2,2 1-2,1 6 0,-1-1-7,1 6-28,-1 3-36,-7 3-83,-6-7-424</inkml:trace>
  <inkml:trace contextRef="#ctx0" brushRef="#br0" timeOffset="61297.75">20416 269 495,'0'0'77,"0"0"-29,0 0 1,0 0-32,0 0 9,0 0 2,0 0-3,24 22 16,-24-19-14,0 0-13,0-3 9,0 1 23,0-1-6,0 0-19,0 0 3,0 0-3,0 0-3,0 0 0,0 0 3,0 0-2,0 0-5,5 0 2,-1-1-13,7-7 1,3-3 9,2 3-9,10 3-4,-2 0-17,4 5 15,1 0 2,-3 0-3,-1 0 2,-5 9-2,-4 2-6,-6 10-3,-3 2 7,0 8 0,-4-1 1,-3 2 3,0 2 2,0 0-1,-3 0 6,-14-2-6,-4 2 6,-1-1 0,-5-6 2,3-1-3,5-8-1,2-5-2,1-2 0,2-4 2,-1-1-1,-2-5 3,1-1 4,-2 0-8,2 0 3,6 0-5,2-7-3,8 0-5,0-4 4,0-2-8,5 1-14,13 1 13,6 0-28,3 5 40,-1 6 1,2 0 0,1 0 0,-2 3-1,-1 9 0,-4 1-1,-1 1-1,-4 3 0,-3-3 2,-3 2-1,-6-1 1,1 0-5,-3-1-56,-3-3-89,0-4-189</inkml:trace>
  <inkml:trace contextRef="#ctx0" brushRef="#br0" timeOffset="61494.19">20929 689 793,'0'0'109,"0"0"-105,0 0 41,131-56-24,-86 41-21,-5-2-14,-7 6-91,-8-2-139,-12-4-170</inkml:trace>
  <inkml:trace contextRef="#ctx0" brushRef="#br0" timeOffset="61816.02">21344 297 891,'0'0'59,"0"0"-22,0 0 38,0 0-75,0 0-3,0 0-19,-6 63 22,12-14 30,-4 9 24,-2 9-9,0 0-2,0-1-10,0-3-12,0-5-10,0-12-7,0-8 4,6-10-7,3-10 3,0-6-1,7-7-2,2-5-1,8 0 7,15-17-3,9-15-4,0-3-36,-6-6-63,-15 4-129,-22 6-106</inkml:trace>
  <inkml:trace contextRef="#ctx0" brushRef="#br0" timeOffset="61990.95">21317 655 981,'0'0'86,"0"0"-48,131-107 56,-50 58-69,0 6 2,-9 5-21,-16 9-6,-20 5-16,-21 4-100,-15-2-172</inkml:trace>
  <inkml:trace contextRef="#ctx0" brushRef="#br0" timeOffset="63386.07">8214 4834 554,'0'0'67,"0"0"-8,0 0 74,0 0 0,0 0-39,0 0-31,0 0-30,-27-29-33,58 29 0,16 0 22,20 0 25,6-9 6,3 1-21,-5 2-17,-9 2-13,-10 4-2,-8 0-4,-7 0-70,-16 0-105,-7 0-68,-12 0-25,-2 0-221</inkml:trace>
  <inkml:trace contextRef="#ctx0" brushRef="#br0" timeOffset="63844.03">8249 4879 455,'0'0'163,"0"0"-82,0 0 46,0 0-24,0 0-37,0 0-18,-4 0-16,-1 16-3,1 19 6,1 18 10,3 21 0,0 22-13,0 17 7,0 13-4,3 7-14,6 6-3,-2 4-3,4-1-6,-2-4 1,-5-5-2,0-8-1,-4-11 0,0-10-4,0 0 0,-2-4-3,-17-6 4,-7-5-2,0-11 1,-1-11-2,5-12 2,4-15 0,7-13-3,6-9 0,5-3-3,0 2 2,31-2 1,21 2 0,13-8 5,10-4-2,5-5 1,-3 0 0,-8 0-4,-11 0 2,-15-2-2,-11-2-22,-9 0-51,-7-6-86,-10-13-223</inkml:trace>
  <inkml:trace contextRef="#ctx0" brushRef="#br0" timeOffset="64457.07">10072 5284 808,'0'0'85,"0"0"-73,0 0 70,5-114 30,-14 91-55,-18 3 7,-6 4-26,-7 9-24,-7 7-7,-6 0-2,-3 5 5,2 25 2,3 18-1,7 17 0,9 17-6,14 22 3,14 18-3,7 17 4,7 16-3,18 8 0,-1-6-2,2-17 2,-5-22-2,-11-19 1,-4-19 9,-6-14-2,0-10-1,-21-10 2,-9-13-3,-2-11-6,-1-14 0,-2-8 0,3 0-4,4-18-23,11 6-27,10 5-39,7 7-161,0 5-257</inkml:trace>
  <inkml:trace contextRef="#ctx0" brushRef="#br0" timeOffset="64931.12">9943 7238 813,'0'0'129,"0"0"-112,0 0 38,0 0-28,0 0-24,0 0 6,0 145 0,0-96-2,9-7-4,5-9 0,3-11 0,6-12 0,1-10 1,3 0 5,2-18 13,0-18 8,-7-10 6,-6-4-7,-14 1 13,-2 8-13,-2 7 5,-25 12-12,-4 8-1,-2 12-10,-5 2-8,4 0-3,8 8 0,8 6-7,11 0-24,7-7-80,0-4-134,20-3-215</inkml:trace>
  <inkml:trace contextRef="#ctx0" brushRef="#br0" timeOffset="65627.1">10440 4937 900,'0'0'28,"0"0"10,0 0 14,0 0-43,50-114-4,-24 78 9,-1-1-12,-8 4 11,-3 12 19,-7 5 15,-5 7 4,-2 6 1,0 3-12,0 0-21,0 3-14,0 20-5,4 13 7,2 6 7,0 9-4,-1 0-4,1-2-4,0-1-1,1-4 0,-5-2-1,3 0-1,-1-2-29,-4-4-40,5-3-56,-3-3-50,0-9-53,-1-10-157</inkml:trace>
  <inkml:trace contextRef="#ctx0" brushRef="#br0" timeOffset="65863.81">10516 5278 402,'0'0'199,"0"0"-144,0 0 45,0 0-34,0 0-52,0 0 44,65 18 11,-16-18-12,3 0-10,8-21-7,7-5 19,-7-2-8,-12 3-12,-16 8-24,-14 8-7,-16 2-8,-2 7-9,0 0-106,0 0-204</inkml:trace>
  <inkml:trace contextRef="#ctx0" brushRef="#br0" timeOffset="66467.2">11838 6096 744,'0'0'275,"0"0"-251,0 0-16,0 0 11,114-89-6,-79 53 6,-6 2-8,-8 2-8,-11 2 0,-7 0 6,-3 2-4,0 7 2,-7 4-1,-12 8 6,-6 9 1,-4 0-7,0 9-6,0 19-2,0 7 2,4 12 2,8 8 6,5 0-1,9-1 4,3-6 1,0-7-6,21-9 3,11-8-1,1-8 0,9-8 3,1-8 2,1 0 3,3-14-7,-7-10 0,-7-1-9,-8 2-1,-14-2-54,-10 0-62,-1-4-142,-3-3-101</inkml:trace>
  <inkml:trace contextRef="#ctx0" brushRef="#br0" timeOffset="66695.22">11655 5564 749,'0'0'366,"0"0"-362,0 0 0,0 0 19,0 0-16,132-68 2,-72 46-5,-6 1-4,-10 0-90,-8 1-149,-12 3-100</inkml:trace>
  <inkml:trace contextRef="#ctx0" brushRef="#br0" timeOffset="67076.18">12163 5442 824,'0'0'85,"0"0"-81,0 0 66,59-146-3,-33 93-42,-1 1 12,-8 8-5,-8 8-19,-6 8-4,-3 11-3,0 8-3,-6 7-2,-17 2-1,-2 0-15,-1 14 9,5 6-9,10 2 5,5 5-2,6 1-4,0 2 2,8 2-7,22-4 4,5 0 17,4-2 0,0-7 0,-5 1 2,-4-1-2,-10-1 1,-8 0 1,-8-1 3,-4 0 3,0 5-1,-20 2-4,-4 0-3,-3-4-8,5-3-106,4-8-77,7-9-72</inkml:trace>
  <inkml:trace contextRef="#ctx0" brushRef="#br0" timeOffset="67392.01">12632 4941 922,'0'0'60,"0"0"-11,0 0 50,0 0-80,0 0-14,0 0 11,31 93 20,-22-23 12,-7 10-15,-2 6-3,0 0-9,0-12-7,0-14-6,0-13-3,11-15-2,3-10-3,8-13 2,6-6 0,7-3 0,0-4 1,-1-19-3,-10-1-11,-9-3-48,-12 2-46,-3 1-108,-7-2-208</inkml:trace>
  <inkml:trace contextRef="#ctx0" brushRef="#br0" timeOffset="67573.23">12539 5342 938,'0'0'32,"0"0"-19,129-95 72,-67 64-63,-4 4 0,-10 8-14,-16 6-8,-12 6-67,-11 2-155,-9 1-139</inkml:trace>
  <inkml:trace contextRef="#ctx0" brushRef="#br0" timeOffset="68145.01">13517 5678 645,'0'0'349,"0"0"-304,0 0-29,0 0 10,0 0 27,0 157 5,0-85-13,0 0-15,0 2-3,0-5-8,2-11-7,5-9-3,0-12-6,10-11 1,-2-8-1,6-9 0,4-9-2,1 0 0,3-17-1,-1-10-19,-5-2-43,-7 0-63,-15 3-80,-1 3-161</inkml:trace>
  <inkml:trace contextRef="#ctx0" brushRef="#br0" timeOffset="68329.03">13432 6066 987,'0'0'53,"0"0"-50,0 0 16,129-73 0,-71 54-4,-8 4-10,-17 7-5,-21 8-47,-12 0-145,-6 0-40,-36 0-192</inkml:trace>
  <inkml:trace contextRef="#ctx0" brushRef="#br0" timeOffset="68493.72">13220 5988 1044,'0'0'12,"0"0"1,0 0 37,0 0-50,0 0-101,0 0-153,31-17-380</inkml:trace>
  <inkml:trace contextRef="#ctx0" brushRef="#br0" timeOffset="69236.06">14564 5923 768,'0'0'41,"0"0"-11,0 0 71,0 0-79,-120 38 9,82-6 6,3 7-14,3-1-10,14-2-6,12-4 1,6-6-8,6-6-3,21-10 0,6-10 3,2 0-4,5-10 3,-7-18-3,-5-6 4,-2-4 1,-12-5 0,-9-3 1,-5-5 0,0-7-2,0-5 3,0 5 0,0 8 2,-2 15 7,-2 19 39,1 13-6,3 3-2,0 0-38,0 17-5,0 22 0,0 14 2,9 5 5,5 5 2,-1-1-5,1 1-1,-3-4-2,-1-6-1,2-7 0,1-12-13,3-13-61,-1-4-23,3-14-127,0-3-72</inkml:trace>
  <inkml:trace contextRef="#ctx0" brushRef="#br0" timeOffset="69573.96">14928 5704 980,'0'0'32,"0"0"-10,0 0 8,0 0-29,0 0 21,29 150 19,-18-87-9,2 1 13,-2-2-8,3-1-13,-3-8-5,1-2-7,-2-10 0,0-15-7,5-6 0,-4-13-1,4-7 2,10 0-1,2-4-1,4-19 4,0-3-8,-9-3-6,-5 0-56,-13 2-68,-4-1-98,-8 2-218</inkml:trace>
  <inkml:trace contextRef="#ctx0" brushRef="#br0" timeOffset="69733.83">14886 6072 682,'0'0'361,"0"0"-353,0 0-7,0 0 25,174-87-22,-117 68-1,-6 2-3,-17 7-137,-18 0-226</inkml:trace>
  <inkml:trace contextRef="#ctx0" brushRef="#br0" timeOffset="70266.15">16392 5863 813,'0'0'69,"0"0"-48,0 0 55,0 0-42,0 0-21,0 0 31,10 130 2,-6-82-22,2-3-3,-1-1-7,-1-6-3,-1-3-6,-3-2-1,1-8-4,-1-2-8,6-9-77,-6-2-87,2-8-56,-2-4-154</inkml:trace>
  <inkml:trace contextRef="#ctx0" brushRef="#br0" timeOffset="70459.06">16180 6191 1069,'0'0'20,"0"0"4,0 0 57,0 0-77,166-67 7,-81 49-9,-6 2-2,-7 4-4,-10 4-124,-15-2-118,-18-4-212</inkml:trace>
  <inkml:trace contextRef="#ctx0" brushRef="#br0" timeOffset="70998.11">18004 5031 880,'0'0'30,"0"0"24,0 0 82,11-108-65,-45 92-7,-12 5-11,-12 11-22,-9 0-19,0 3 4,9 21-2,9 15 0,11 22-5,13 25-2,11 25-4,13 18 1,1 18-1,5 10 0,15 1-1,7 5 0,-3-5-1,-2-10 3,-4-15-4,-13-15 10,-5-22 6,0-18 3,-21-17-6,-8-20 4,-1-14-4,0-19-1,-3-8-4,-1-13-2,5-13-6,7 5-16,7 9-24,8 8-22,7 4-117,0 1-280,0 21-137</inkml:trace>
  <inkml:trace contextRef="#ctx0" brushRef="#br0" timeOffset="71209.01">17810 7421 1056,'0'0'115,"0"0"-95,-7 144 75,7-95-39,0-7-37,5-2-6,1-10-6,2-7-5,-8-11-2,2-7-17,-2-5-30,0 0-58,-12-30-212,-7-29-469</inkml:trace>
  <inkml:trace contextRef="#ctx0" brushRef="#br0" timeOffset="72071.62">18551 4389 714,'0'0'84,"0"0"-80,0 0 28,0 0 17,0 0-23,0 0-2,-43 69 1,28-66-3,-2-3 1,2 0 4,-1 0-4,1-10-1,6-7-1,4-4-10,5 1-3,0 4-8,2 0 0,21 4-2,4 0 2,6 5 0,5 2 0,-3 5 0,-1 0 0,-7 10 0,-5 20 1,-6 5 0,-9 2 2,-7 6 4,0-3-3,0 4-1,-21 2 1,-6 0 3,-2 1-5,0-8 1,2-11-2,8-7-1,7-16 5,6-3-3,6-2 3,0 0 15,0-11-3,0-8-17,20 5 0,9 9 0,7 5 2,4 0 0,8 0-1,2 14 1,-3-5 4,-8-1 5,-4-4-2,-9-4 25,-8 0 0,-2-4 2,-10-15 2,-2-8-4,-4-2-12,0-2-16,0 5-2,0 3-4,0 11-6,0 3-50,5 9-134,15 0-354</inkml:trace>
  <inkml:trace contextRef="#ctx0" brushRef="#br0" timeOffset="72610.24">19060 6152 369,'0'0'506,"0"0"-491,0 0 20,0 0 73,121-58-85,-78 24-6,-8-2-3,-12 0-5,-10 1-7,-11 7 18,-2 10 10,0 4 25,-15 10-13,-12 4-30,-7 0-7,-2 8-1,-2 20-4,6 8 1,6 9-2,7 2 2,9 4 0,10-1-1,0-6-1,15-8 0,20-9 1,7-10-1,5-8 2,5-9 5,-4 0-5,-3-7 7,-7-12-4,-11-2-4,-10 1-22,-8-2-52,-9-2-80,0-5-114,-16-3-139</inkml:trace>
  <inkml:trace contextRef="#ctx0" brushRef="#br0" timeOffset="72829.06">18914 5654 957,'0'0'50,"0"0"-41,0 0 57,0 0-32,0 0-34,151-78 4,-101 68-4,-4 4-16,-10 3-159,-9-4-62,-8 3-214</inkml:trace>
  <inkml:trace contextRef="#ctx0" brushRef="#br0" timeOffset="73211.12">19416 5650 884,'0'0'31,"0"0"-13,0 0 73,93-105-74,-60 59 9,-4 0 2,-4-1-5,-15 9-5,-10 4-9,0 10-3,0 7 7,-19 12-11,-6 5-2,-2 0-10,5 0 1,2 16-12,9 4-10,5 4-13,6 0-20,0 2 4,20 2 19,9-1 19,6-1 19,1 1 2,-5-3 2,-2 3 1,-9-6 4,-9 4 6,-7-4 1,-4 4-1,-2-1 1,-18-2-8,0-5-5,0-3-24,7-7-55,6-7-124,2-2-51</inkml:trace>
  <inkml:trace contextRef="#ctx0" brushRef="#br0" timeOffset="73460.25">19966 5119 1004,'0'0'29,"0"0"-15,0 0 20,0 121 3,0-49 1,0-2-16,0-8-3,0-10-5,16-7-9,3-12 8,6-3-5,2-12-5,-3-6 3,1-10-4,-6-2-2,2 0-27,-5-7-57,-5-16-41,-9 0-164</inkml:trace>
  <inkml:trace contextRef="#ctx0" brushRef="#br0" timeOffset="73617.95">19892 5418 1087,'0'0'31,"0"0"-29,0 0 1,0 0 4,152-38-7,-83 16-68,-3-2-200,-12-6-340</inkml:trace>
  <inkml:trace contextRef="#ctx0" brushRef="#br0" timeOffset="74021.87">20900 5603 778,'0'0'110,"0"0"-81,0 0 156,0 0-95,0 0-49,-137 19-7,93 30-5,4 15 2,9 6-10,9 4-7,13 0-4,9-6-7,0-7 1,14-10-4,16-8 1,6-11-1,2-11-5,-1-8-35,2-11-63,-8-2-107,-9-15-301</inkml:trace>
  <inkml:trace contextRef="#ctx0" brushRef="#br0" timeOffset="74606.12">21207 5659 922,'0'0'70,"0"0"-54,0 0-16,0 0 34,0 0-21,0 0 5,-58 84-9,42-72-3,-1-4 0,0-8-2,3 0 3,1 0 3,7-8 2,6-12-7,0 0-5,0 0-1,7 2-2,9 4 1,4 1-3,-2 2 5,4 3 0,-1 4 0,3 4-6,-2 0 6,3 0 0,-3 14 0,-1 9-3,-4 2 3,-4 5 0,-4 4 0,-8 2 0,-1 3 2,0 0 4,-11 3 5,-14-4 1,0 0-5,-5-2 3,2-5-5,-1-8-4,0-6 2,4-10 3,4-2-3,7-5 3,5 0 3,4 0-6,5-10 5,0 2-8,0 0-10,10 4 10,10 0 1,1 4 0,6 0 1,2 2 4,-2 13-1,-2 4-1,-5 3-3,-2 0 0,-4-1-1,-6 2 0,-1-5-29,-5-1-70,-2-8-105,0-9-114</inkml:trace>
  <inkml:trace contextRef="#ctx0" brushRef="#br0" timeOffset="74788.77">21544 6052 1055,'0'0'0,"0"0"2,127-50-3,-83 40 1,-6 1-96,-9 0-165,-8-4-165</inkml:trace>
  <inkml:trace contextRef="#ctx0" brushRef="#br0" timeOffset="75055.1">21885 5733 1012,'0'0'43,"0"0"-41,0 0 7,0 0-1,0 0 63,61 121-34,-48-72-4,-7 6 2,-2-2-14,-1-2-7,1-7-1,3-10-11,2-10 1,4-8 0,3-8 0,9-8-1,6 0 4,7-4-6,-1-18-26,-3-2-55,-14-1-75,-16-1-140,-4 6-220</inkml:trace>
  <inkml:trace contextRef="#ctx0" brushRef="#br0" timeOffset="75186.59">21938 6025 800,'0'0'93,"0"0"-92,0 0-1,0 0 0,137-66-11,-84 44-104,-8 1-172</inkml:trace>
  <inkml:trace contextRef="#ctx0" brushRef="#br0" timeOffset="75424.14">22262 5747 320,'0'0'525,"0"0"-502,0 0 49,0 0 2,129-21-43,-77 38-2,-2 17 10,-3 6 3,-11 4 3,-16 7-13,-15 0-18,-5 3-4,-13-1-4,-19-7 1,-2-10-5,0-10-2,11-10-11,9-10-69,11-6-71,3-2-21,10-25-297</inkml:trace>
  <inkml:trace contextRef="#ctx0" brushRef="#br0" timeOffset="75857.75">23016 5895 865,'0'0'176,"0"0"-161,0 0 47,0 0-41,0 0-11,0 0-8,-137 109 1,118-74-3,5 0-2,8-10 1,6 0-17,0-9-30,20-8 17,8-8 7,8 0 20,2-16 2,-3-12-4,-2-4 1,-8-4 4,-6-7 1,-12-4 0,-7-13 1,0-7 1,0-5-2,-5 10 5,-11 11 19,3 20 32,-1 12 16,3 11 1,2 8-26,0 0-18,4 16-29,5 24 1,0 13 6,0 7 2,3 2-9,13 2 6,-1 0-4,-1-4 1,-1-3-3,-5-10 0,0-6-48,-3-10-66,4-14-75,4-14-127,0-3-297</inkml:trace>
  <inkml:trace contextRef="#ctx0" brushRef="#br0" timeOffset="76123.51">23359 5650 1034,'0'0'92,"0"0"-64,0 0 25,0 0-32,35 113 38,-23-48-20,-1 10-18,-3-4-2,1-4-6,-1-4 5,2-15-11,3-9-5,1-16 1,4-8-3,2-12 1,5-3 0,8-8-1,2-18-13,-3-6-34,-4-1-53,-12 1-111,-16 5-193,0 3-131</inkml:trace>
  <inkml:trace contextRef="#ctx0" brushRef="#br0" timeOffset="76266.12">23305 6039 938,'0'0'123,"0"0"-112,0 0 37,0 0-46,129-37-2,-69 13-42,0-8-125,-6-7-96,-9-5-232</inkml:trace>
  <inkml:trace contextRef="#ctx0" brushRef="#br0" timeOffset="77111.13">23699 4921 984,'0'0'60,"0"0"-50,0 0 15,0 0-7,174-68-13,-91 56-2,1-1 1,3 4 0,-4-1-2,-8 1-2,-7 1 3,-16 3 1,-8-2-1,-11 2 4,-9-2 1,-8 5 20,-9 0-2,-5 1 6,-2 1-13,0 0-7,0 0-2,0 0 0,0 0 1,0 0 8,0 0-1,0 0-5,0 0-5,0 0-4,0 0-1,0 3-1,0 15 1,0 7 6,-5 4 6,1 4-8,4 5-2,-2 6-1,2 6 2,0 10-1,0 13 0,0 2 4,0 7-3,0 5 4,4-5-2,3 2 4,-4 2-7,-1 3 3,-2 3-2,0 4 2,0-1 1,0-2 0,0-4-5,0 0 3,0 1 2,0-5-2,0 4-3,0-4 11,4 0-10,0 4 5,-2-1-4,1-4-1,-1-8-1,-2-7 0,0-13-2,2-10 0,-2-6 5,0-10 1,0-10 3,0-6-2,0-4-1,-9 1 4,-26 4 1,-21 2-2,-17 2-7,-19-1-2,-11 4-1,-3 2 0,-2-2 0,8-2 5,7-4-5,12-6-1,10-3 0,17-7-4,13 0-32,7-11-17,9-20-24,5-12-50,-5-7-212,1-14-540</inkml:trace>
  <inkml:trace contextRef="#ctx0" brushRef="#br0" timeOffset="82319.85">8770 8249 585,'0'0'169,"0"0"-144,0 0 1,0 0 24,-6 157 5,6-95 21,0 2-14,0-7 1,0-6-6,0-6-11,0-6-2,0-7-24,0-11-4,0-5 0,0-10-6,18-4-2,7-2-1,13 0-2,6-14 3,5-6-8,-5 2-66,-5 4-135,-10 8-243</inkml:trace>
  <inkml:trace contextRef="#ctx0" brushRef="#br0" timeOffset="82814.14">9270 8668 786,'0'0'117,"0"0"-111,0 0 14,42-122 19,-32 100-32,-5 2-5,-1 8 5,-4 0 5,0 8 25,0 4 0,-21 0-6,-4 0-11,6 14-5,-6 10 6,7 7 4,9 2-11,5 6 0,4 1-4,0-4-5,13-5-5,12-4 3,6-8-5,0-12 2,5-7-1,2 0-11,-5-7 4,3-19 1,-7-1 1,-4-8 6,-8 2 0,-5-3 2,-8 1 0,-4 7 1,0 9 17,0 10 15,0 5 0,0 4-4,0 0-14,0 8-15,0 21 1,0 5-3,0 5 1,0-3 4,0-2-4,0-8-1,15-1 0,1-4 0,-1-10-16,2-5-43,-5-4-93,0-2-82,-5-2-207</inkml:trace>
  <inkml:trace contextRef="#ctx0" brushRef="#br0" timeOffset="82952.06">9548 8199 973,'0'0'19,"0"0"-17,0 0-4,0 0-104,0 0-264</inkml:trace>
  <inkml:trace contextRef="#ctx0" brushRef="#br0" timeOffset="83353.61">9752 8288 905,'0'0'61,"0"0"-22,9 126 91,-5-72-54,5 4-47,-4-2-3,-1-3-3,-2-6-10,-2-12-6,0-12 1,0-12-4,0-6-4,0-5 1,2 0 8,0 0 3,7-17-2,2-5-10,7-5 1,7 1-1,4 7 0,2 2 0,0 11-2,-2 6 1,-2 0 0,-4 5 1,-10 13 3,-9 0-2,-4 4 3,0 3 6,-11 1 1,-16-1 3,-6-4-10,-2-4 1,3-7-5,0-10 0,6 0-1,8 0-20,5-18-22,10-3-49,3-6-84,5-6-166,20 4-127</inkml:trace>
  <inkml:trace contextRef="#ctx0" brushRef="#br0" timeOffset="84652.62">10157 8576 825,'0'0'75,"0"0"27,0 0 27,0 0-88,23 136-4,-21-101-8,-2-3-12,0-6-12,0-10-2,0-9 0,0-4-1,0-3 0,2 0 13,0-26-6,7-9-9,3-2-1,3-3-1,3 8-2,1 6 1,2 8-1,-1 9 3,-2 9-1,-5 0 0,-4 7-1,-2 16 3,-5 7 0,-2 0 0,0 3 1,0-3-1,5-6 0,4-7 0,-1-5 0,11-12-4,2 0-10,6-7 0,0-19 8,4-6-4,-6-5 1,-5-2 3,-5-2 4,-3 10 2,-10 6 5,-2 13-2,0 6 15,0 6 5,0 0-12,-4 2-8,-8 22-1,3 7 3,5 1 0,2 2-2,2 2-2,0 0-1,0-4 1,17-3-1,6-12-1,6-11-2,2-6-1,7 0-2,5-26 3,-6-6-13,1-7 1,-13-3 1,-8-6-7,-5-6 6,-8-8 5,-4-8 6,0 1 3,0 3 1,0 14 3,-4 20 7,-5 10 6,-1 16 9,6 6-1,2 0-17,-5 0-3,-4 25-4,6 7 1,-1 8-1,2 7 2,4 8 9,0 1-4,0 4 0,0-2 0,4-3-3,12-5-4,1-6 2,1-10-2,2-10 0,0-10 5,1-6-5,-2-8 0,4 0 2,1 0 1,1-12-2,1-13 3,-4-1-3,1-6 0,-8 3 0,-1 0 1,-7 3 0,-7 4-1,0 5 0,0 6 3,0 3-4,0 6-2,-5 2 2,1 0-3,2 2 2,0 14-8,2 4 8,0 7-5,0-6-4,0 3 4,17-2-15,5-5-12,5-7 14,2 0 6,-2-3 10,-6-2 2,-4 1 1,-5 0 0,-6 0 1,-6 6 1,0 4 3,-6 5 8,-14 8-8,-1 0-2,4 3-1,0-6-1,7-5 1,5-5 0,0-2 7,5-7-1,0-2 0,0-5 7,20 0 1,5 0-1,2 0-11,0 0 9,2 4-1,-5 9 2,-4 11 1,-9 8-5,-11 6 8,0 6-6,-20 0 28,-13 2-6,-8-5-6,-1-6-1,0-7-7,-3-6-9,3-8-6,1-6-2,4-8-1,8 0-2,2-6-1,7-23-20,9-10-27,11-3-33,0-2-74,4-2-237,21 2-397</inkml:trace>
  <inkml:trace contextRef="#ctx0" brushRef="#br0" timeOffset="84894.18">10851 8494 755,'0'0'339,"0"0"-315,0 0 7,0 0-5,0 0-17,0 0-9,122-76-15,-101 60-158,-19 0-263</inkml:trace>
  <inkml:trace contextRef="#ctx0" brushRef="#br0" timeOffset="85041.58">10423 8231 1165,'0'0'21,"0"0"-21,0 0-9,0 0-125,0 0-343</inkml:trace>
  <inkml:trace contextRef="#ctx0" brushRef="#br0" timeOffset="85685.72">11644 8874 844,'0'0'103,"0"0"-94,0 0 72,98-123-47,-69 75-19,-4-5 10,-9 1-13,-12 9-1,-4 8-7,-4 14 5,-25 16-4,-8 5 0,-3 0-5,5 20-3,6 6-1,16 0 1,13 2-15,4 0-9,29-1 11,10-3 11,2-2 2,-8-2 3,-5-4 4,-10 0 8,-9 0 9,-9 0-1,-4-1-9,0 5-4,-24-1-7,-12 1-40,-1-4-148,-5-8-184</inkml:trace>
  <inkml:trace contextRef="#ctx0" brushRef="#br0" timeOffset="85862.28">11557 8090 1220,'0'0'45,"0"0"-43,0 0-2,0 0-1,0 0 0,33 121-21,-12-65-159,4-1-169</inkml:trace>
  <inkml:trace contextRef="#ctx0" brushRef="#br0" timeOffset="86834.17">12180 8705 1106,'0'0'81,"0"0"-69,0 0 50,137-37-12,-99 45-38,-2 21 5,-12 2-8,-10 3 0,-10-2-8,-4-1 0,0-9 1,-6-5 2,-6-10-3,8-7 0,-1 0 2,5-10-2,0-20-1,0-10-5,23-1-2,2 4-1,-1 5 4,-3 6 0,3 10 3,-7 9-1,1 7-1,0 0 6,-3 9-5,8 13 3,-5 5-2,-3 1 1,1 2 0,-5-5-1,-2-5 0,3-7-17,0-12-8,5-1 11,6 0 14,2-22-2,2-8 6,0-9-5,-5 0 5,-4 3 1,-5 7 3,-11 12 17,1 12 9,-3 3-7,0 2-7,0 5-16,0 14 1,0 11-3,0 5-1,0-1 3,8-2-6,11-4 6,8-8-6,8-14-2,9-6-2,10-4 4,2-22-4,-3-10-1,-8-7 3,-8-6 3,-8-6-2,-10-13-2,-11-6 0,-8-2 3,0 5 1,0 20 2,0 16 2,-8 17 6,-3 13 5,-1 5-10,-1 3 2,-3 33-5,3 14 3,3 14-3,6 15 1,4-6 0,0 0-1,18-13 0,11-11 0,11-13 0,14-17 0,7-15 0,7-4 2,-4-9 0,-6-22-2,-7-5-2,-14-4 2,-15 2 1,-11 4 0,-11 14 0,0 10 9,-10 10 3,-13 0-7,-4 23-3,5 4 2,8-1 9,14 0-6,0-3 0,14-6-4,18-3 4,8-6 7,11-8 2,1 0-1,2-5-2,-7-15-7,-15-1-6,-15 1-2,-13 6-15,-4 0-35,0 2-62,0 2-376</inkml:trace>
  <inkml:trace contextRef="#ctx0" brushRef="#br0" timeOffset="86972.02">14375 8580 1213,'0'0'89,"0"0"-36,0 0-53,0 0 0,0 0-25,0 0-231</inkml:trace>
  <inkml:trace contextRef="#ctx0" brushRef="#br0" timeOffset="88004.15">5494 9351 791,'0'0'226,"0"0"-148,0 0 27,0 0-15,-103-107-44,63 93-25,-2 6-5,0 8 6,-2 0-14,-2 32-2,-5 21-1,2 32-2,6 26-1,14 22 8,17 20-4,12 11-3,2 1 7,31-4-9,5-15 0,2-18 1,-8-17 0,-11-21 3,-13-18-1,-8-18 7,-3-13 3,-26-16 0,-9-11 3,-9-10-4,-8-4-1,-6-6-7,6-17-5,13-3-7,14-1-15,22-1-20,6-2-26,34-6-95,21-3-157,8 2-235</inkml:trace>
  <inkml:trace contextRef="#ctx0" brushRef="#br0" timeOffset="88416.01">5525 10297 906,'0'0'334,"0"0"-313,0 0-17,0 0 25,0 0-24,0 0-5,9-10-13,-4 46 13,-3 10 5,-1-2 0,4-2-3,2-7-2,9-6 2,9-6-2,6-14-16,5-9-18,3 0-8,0-14-28,-6-13 36,-9-7 25,-2-5 8,-10-1 1,-8 3 6,-4 2 43,0 9 18,0 12 1,0 8-5,0 4-23,0 2-16,0 0-23,0 5-1,0 20-9,0 7 7,0 3 1,7 6-2,6-3-27,5-2-62,2-3-117,4-12-127,-1-13-255</inkml:trace>
  <inkml:trace contextRef="#ctx0" brushRef="#br0" timeOffset="88844.16">6334 10236 1186,'0'0'50,"0"0"-27,0 0 28,0 0-40,-137 57-9,105-13 4,6 4-5,9-3-1,11-4 1,6-7-2,0-5-4,19-10-24,8-8-7,4-11-20,4 0 9,0-21 26,-4-12 21,-4-8 1,-9-3 6,-7-7 3,-6-7 14,-5-5 13,0-1-1,0 3 2,-14 13 6,3 20-5,0 14 10,4 14-12,0 0-11,3 0-15,2 17-11,2 20-5,0 18 4,0 6-1,13 1 1,5-1 1,-2-6 0,-1 0-25,-1-7-34,1-6-42,-2-13-95,-1-18-122,-2-11-189</inkml:trace>
  <inkml:trace contextRef="#ctx0" brushRef="#br0" timeOffset="89076.04">6564 10372 690,'0'0'352,"0"0"-330,0 0-8,0 0 54,0 0 0,109 135-16,-82-96-5,0-3-2,-5-12-13,-5-8 1,-6-9-5,-1-7-11,-2 0-1,2-21 9,-1-16-7,-1-5-15,2-2-3,-6 3-21,1 0-31,1 10-41,3-1-143,2 6-322</inkml:trace>
  <inkml:trace contextRef="#ctx0" brushRef="#br0" timeOffset="89281.21">7304 10407 1165,'0'0'73,"0"0"-58,0 0 44,174-12-32,-107-6-19,-7 1-8,-11 8-21,-15 5-152,-22 4-184,-12 0-194</inkml:trace>
  <inkml:trace contextRef="#ctx0" brushRef="#br0" timeOffset="89438.68">7409 10689 1054,'0'0'161,"0"0"-137,0 0 6,0 0 6,0 0-15,125-20-14,-85 8-7,-9 3-100,-13 1-341</inkml:trace>
  <inkml:trace contextRef="#ctx0" brushRef="#br0" timeOffset="90114.17">8604 10401 748,'0'0'87,"0"0"-60,0 0 116,0 0-15,0 0-61,0 0-27,2-2-36,-2 42-4,2 10 10,4 4 7,1 0-4,5-9-7,1-10-4,3-11 1,6-7-3,4-13-2,5-4-11,8-2 4,-4-29-12,1-6-5,-7-9 10,-11-7 11,-5-1 5,-9-1 1,-4 6 5,0 14 9,0 10 12,0 15 7,0 10 0,0 0-11,-2 12-23,2 20-1,0 12 1,0 2 0,0-2 5,2-4-3,15-5 1,-2-5-3,7-7-8,3-2-38,0-9-91,-6-8-180,-1-4-197</inkml:trace>
  <inkml:trace contextRef="#ctx0" brushRef="#br0" timeOffset="90420.17">9223 10323 1051,'0'0'89,"0"0"-89,0 0 0,0 0 17,39 153 16,-13-92 3,2-2 4,-1-7-9,3-8-7,-6-14-4,-1-12 1,-6-11-4,-1-7 2,-2 0 0,5-17 5,3-19 3,1-13-7,-6-4-14,-8-8-1,-6 6-4,-3 9-1,0 13-18,0 10-12,0 12-47,-5 5-132,3 4-470</inkml:trace>
  <inkml:trace contextRef="#ctx0" brushRef="#br0" timeOffset="90713.18">9995 10640 919,'0'0'142,"0"0"-125,0 0 41,0 0 40,158 8-39,-102-8-15,0 0-7,-8-5-15,-7 0-4,-19 0-16,-13 3-2,-7 2-15,-2 0-69,-2 0-148,-25 0-450</inkml:trace>
  <inkml:trace contextRef="#ctx0" brushRef="#br0" timeOffset="91470.18">10770 10485 919,'0'0'113,"0"0"-95,0 0 35,0 0-5,0 0-38,-19 119 16,19-59 12,0-4-20,0-6-9,11-8-3,10-12-2,7-8 2,3-12-2,2-10-1,-1 0 4,-1-10-2,-6-18-4,-5-6-1,-5-7 0,-6 0 0,-5-5 1,-2-2 2,0 9-3,-2 13 2,0 15-2,0 9 9,0 2 13,0 3-15,0 28-5,0 13 7,0 4 9,0 0-4,6-9-2,6-2-4,11-16-1,1-4-3,5-11-4,2-6 0,-2 0 0,-4-6-14,-5-12-35,-7-4-82,-11-4-140,-2-4-269</inkml:trace>
  <inkml:trace contextRef="#ctx0" brushRef="#br0" timeOffset="91696.42">11184 10024 1090,'0'0'123,"0"0"-121,0 0 5,0 0 15,0 118-9,5-70-4,0-3-7,-3-5-2,0-1-7,0 0-83,1 3-92,-3 2-106,3 2-238</inkml:trace>
  <inkml:trace contextRef="#ctx0" brushRef="#br0" timeOffset="92010.5">11417 10551 1174,'0'0'32,"0"0"-28,0 0 53,48 149-14,-12-97-20,3-6 2,-1-5-6,-5-15 5,-4-9-5,-7-11-2,-6-6 0,2 0 4,-1-24 1,3-14-7,1-10-6,-6-10-4,-1-2-4,-8-3-1,-6 14-14,0 8-19,0 15-17,0 14-47,0 7-199,0 0-275</inkml:trace>
  <inkml:trace contextRef="#ctx0" brushRef="#br0" timeOffset="92332.3">11987 10839 468,'0'0'722,"0"0"-709,0 0-6,0 0 17,108-107-15,-79 83-5,-5 8 0,-9 8 1,-10 4 8,-5 4 32,0 0-10,0 4-19,0 24-8,0 7 26,2 2-8,0 3-13,1 0-4,-1-2-5,3 3-2,1-5 0,-2-4-2,1 0-14,-4-4-24,-1-3-41,0-11-135,0-2-171</inkml:trace>
  <inkml:trace contextRef="#ctx0" brushRef="#br0" timeOffset="92536.17">11991 11233 492,'0'0'681,"0"0"-633,0 0-23,0 0 30,170-60-21,-93 35-12,0 4-6,-8 1-2,-15 6 2,-14 2-16,-22 7-1,-12 2-20,-6 3-41,-3 0-85,-18 0-239</inkml:trace>
  <inkml:trace contextRef="#ctx0" brushRef="#br0" timeOffset="93114.18">13050 10369 800,'0'0'138,"0"0"-85,0 0 72,0 0-73,0 0-39,0 0 13,19 102 23,-11-48-15,0 1-15,-1-6-8,2-2-3,-4-9-7,0-5 1,-3-4-2,-2-5-2,0-6-24,0-2-36,0-6-60,0-3-101,0-4-149</inkml:trace>
  <inkml:trace contextRef="#ctx0" brushRef="#br0" timeOffset="93306.83">12919 10710 859,'0'0'284,"0"0"-271,0 0-13,0 0 24,141-62-11,-63 43-10,0 0 4,-3-1-7,-7 1-58,-13 5-158,-8 0-109,-11-4-205</inkml:trace>
  <inkml:trace contextRef="#ctx0" brushRef="#br0" timeOffset="93688.61">13674 10427 873,'0'0'111,"0"0"-97,0 0 66,0 0-27,-10 130-12,10-88-22,0-3-7,0-5-8,9-8-1,6-9-2,5-6 2,3-11-3,4 0 0,0-8-8,-4-16-6,-2-6 8,-3-8-2,-5-5 8,-2-1 4,-4 2-1,-2 9 14,-5 10 10,0 12 6,0 11 19,0 0-20,0 0-20,0 23-12,0 13 4,0 9-1,0-1 1,0-7-1,8-7-3,15-6 1,4-9 0,2-10-1,-3-5 0,-2 0-20,-9 0-30,-3-21-82,-5-2-98,-7-4-131</inkml:trace>
  <inkml:trace contextRef="#ctx0" brushRef="#br0" timeOffset="93923.25">14022 9918 1064,'0'0'102,"0"0"-81,0 0 52,0 0-58,0 0 14,-10 125-6,16-76-18,-2-5-2,2-9-2,-2-6-1,-2-3-38,-1-8-40,-1-8-90,3-8-135,2-2-90</inkml:trace>
  <inkml:trace contextRef="#ctx0" brushRef="#br0" timeOffset="94093.19">14181 9927 1065,'0'0'113,"0"0"-99,0 0 45,0 0-17,15 125-25,-10-79-11,-1 0-6,-1-5-18,-1-4-65,3-5-84,1-5-169</inkml:trace>
  <inkml:trace contextRef="#ctx0" brushRef="#br0" timeOffset="94393.28">14416 10326 707,'0'0'431,"0"0"-406,0 0-17,0 0 56,0 0-22,35 127-18,-13-77-3,2-2-11,-1-5-1,4-11 3,-3-15 1,-4-6 8,3-11 0,-6 0-4,1-12 6,3-20-3,-6-9-13,-2-6 0,-3-4-7,-7 3 0,-3 6-15,0 8-19,0 12-37,0 8-123,0 4-248</inkml:trace>
  <inkml:trace contextRef="#ctx0" brushRef="#br0" timeOffset="94971.2">15086 10578 1053,'0'0'41,"0"0"-41,0 0 33,0 0-10,0 0-19,0 0-1,-78 58-2,62-58 1,3-7 3,-1-11-4,6-3 1,3-4 2,5 3 0,0 3 0,0 5 2,16 3 1,4 5 0,1 6-2,9 0 2,-3 0 1,2 18-3,-4 5 4,-3 4 1,-9 8 4,-6 0 9,-7 3 6,0 5-8,-14 1-3,-17 2-6,-3 0-6,-1-6-3,-1-6 0,5-12-3,4-11 2,7-9-1,7-2 2,7 0-2,3-14-1,3-1 2,0 9-2,13 5 0,10 1 4,8 0 4,5 0 3,9 5 4,4 1 7,8-3 3,1-3 6,-6 0 0,-10 0-11,-11 0-4,-13-9-5,-11 4-4,-7-4-3,0 1-4,0-2-14,-5-7-43,-6-6-43,0-13-178,-2-18-762</inkml:trace>
  <inkml:trace contextRef="#ctx0" brushRef="#br0" timeOffset="95392.98">15598 10645 783,'0'0'338,"0"0"-281,0 0-28,0 0 41,0 0-35,0 0-16,150-12-14,-111 5-5,-6-1-73,-4-2-102,-8-1-173,-2-1-342</inkml:trace>
  <inkml:trace contextRef="#ctx0" brushRef="#br0" timeOffset="95526.03">16096 10573 777,'0'0'0,"0"0"-171,0 0 40</inkml:trace>
  <inkml:trace contextRef="#ctx0" brushRef="#br0" timeOffset="95707.17">16489 10499 1040,'0'0'93,"0"0"-79,0 0 0,0 0-5,0 0-9,0 0-58,44 0-121,-30-2-125,1-6-308</inkml:trace>
  <inkml:trace contextRef="#ctx0" brushRef="#br0" timeOffset="95842.83">16766 10481 723,'0'0'150,"0"0"-122,0 0-10,0 0-18,0 0-63,0 0-164</inkml:trace>
  <inkml:trace contextRef="#ctx0" brushRef="#br0" timeOffset="96008.25">17217 10469 872,'0'0'286,"0"0"-269,0 0-9,0 0 4,0 0-12,0 0-116,16-14-233</inkml:trace>
  <inkml:trace contextRef="#ctx0" brushRef="#br0" timeOffset="99012.16">13401 6559 428,'0'0'141,"0"0"-95,0 0 64,0 0-19,0 0-34,0 0 1,0 0 17,0-16-21,0 16-2,0 0-3,0 0-18,0 0-11,0 2-6,0 14 2,0 8 11,0 0-8,0 0-7,0 5-8,0-6 2,4 1 0,5-4-4,3-2 1,1-4-1,5 0 1,-2-3 0,10-6-1,-2 0 2,-1-5-3,4 0-1,-1 0 5,3-8-2,2-13-1,0-1 2,-2 1 0,-2 2-3,-4 1 1,-3 6-2,-5 2 2,1-2-1,1 4-1,4-4 2,4 4-2,1 2 2,0 4-2,-1 2-1,-2 0 1,-1 0 0,-3 0-1,2 12 2,1 0-1,-1 0 1,-2 2 2,2 3-3,-6-2 2,3 3-1,-4 0 1,1-1-2,-4 1 0,-4-4 1,0-2 0,-3-1-1,-2-3 1,0-6 0,1-2 1,-3 0 1,0 0 0,0 0 10,0 0 5,0 0-6,0-5 3,4-14-5,5-3-8,4-6-4,0 6 2,3 3 0,-5 4 0,1 10 2,-3 0-1,-1 5-1,4 0-1,1 0 0,3 0 1,6 0 0,-2 0-2,3 0 2,-6 0 0,-4 0 3,-4 0-3,-8 0 0,-1 0-3,0 0 3,0 2 0,0-2-1,0 0 0,0 0-13,-5 0-22,-9 0-42,-5 0-109,-4 0-168,-4 5-340</inkml:trace>
  <inkml:trace contextRef="#ctx0" brushRef="#br0" timeOffset="101369.22">1544 13337 977,'0'0'94,"0"0"-91,0 0 5,0 0-6,0 0 13,169-35-7,-100 17-8,-4 6-113,-9 5-202</inkml:trace>
  <inkml:trace contextRef="#ctx0" brushRef="#br0" timeOffset="101539.78">1499 13633 1089,'0'0'81,"0"0"-77,0 0-3,0 0-1,0 0 12,210 0-12,-87-19-57,3-6-285</inkml:trace>
  <inkml:trace contextRef="#ctx0" brushRef="#br0" timeOffset="101915.86">4092 12872 1240,'0'0'89,"0"0"-82,0 0 5,0 0 11,0 0-10,0 0-12,0 108 6,-6-50-6,5 5-1,1 2-44,0 1-93,0-1-153,-6-9-171</inkml:trace>
  <inkml:trace contextRef="#ctx0" brushRef="#br0" timeOffset="102222.71">3344 13728 690,'0'0'419,"0"0"-386,0 0-33,0 0 27,0 0-26,180 14 21,5-14 27,37-2-11,26-20-23,3-5 13,2-1 0,-10 1-14,-21 3-6,-19-5-2,-31 3 6,-38 3-9,-34 2-2,-38 9-2,-26 7-16,-16 5-75,-18 0-165,-2 5-59,-22 11-364</inkml:trace>
  <inkml:trace contextRef="#ctx0" brushRef="#br0" timeOffset="102620.23">3338 14325 1026,'0'0'151,"0"0"-134,0 0-9,0 0 14,0 0 25,-7 111 9,7-57-25,0 4-14,0 1-14,0 2 2,-2-3-5,2-4-12,0-5-45,0-20-145,14-10-161</inkml:trace>
  <inkml:trace contextRef="#ctx0" brushRef="#br0" timeOffset="102801.16">3773 14684 1241,'0'0'50,"0"0"-43,0 0-2,150-46 9,-90 30-14,7 4-20,4-4-142,-3 0-237</inkml:trace>
  <inkml:trace contextRef="#ctx0" brushRef="#br0" timeOffset="103152.01">4567 14730 1074,'0'0'51,"0"0"-44,0 0 12,124-102 21,-86 66-18,-8 6-16,-10 4-5,-14 2 9,-6 6-3,0 0 13,-23 4-20,-10 14 8,-7 0-6,-9 9 6,-4 15-5,2 19 10,1 6 2,17 9-6,10 1 1,19 3-8,4-13 1,18-9 1,24-14-2,8-15-2,10-8 10,2-3-2,-4-3-1,-12-10-3,-7-5-4,-13 8-18,-14-11-76,-10 2-145,-2-4-320</inkml:trace>
  <inkml:trace contextRef="#ctx0" brushRef="#br0" timeOffset="103379.86">4366 14243 973,'0'0'51,"0"0"-46,0 0-5,0 0 16,152-43-10,-92 28-6,-7-2-108,-11 3-211</inkml:trace>
  <inkml:trace contextRef="#ctx0" brushRef="#br0" timeOffset="103953.33">5060 14022 1033,'0'0'85,"0"0"-85,0 0 0,0 0 0,0 0 0,0 0 0,-45 49 0,30-45 2,3-4-2,0 0 0,-1 0-6,5-4-8,3-15 12,0 0-18,5-1 18,0-1-4,0 4 2,18 0-2,7 3 2,6 2 4,3 6 0,-3 6 1,0 0-2,-4 0-2,-9 8 2,-1 11 2,-6 3 1,-1 2 5,-7-1 6,-3 7 6,0 5 2,-3 3-6,-18 3-5,-6 2-3,1-5-1,-1-6-4,1-12 0,5-3 3,1-12-2,5-5-1,3 0-2,2 0 0,5 0-3,3 0 3,2 0 4,0-5 3,0-2 6,0 5 3,9-4-5,15 6 5,3 0 4,4 0 3,1 0-8,-11 0-1,2 8-10,-7 6 0,-1 0-4,-1 4-30,3 1-71,1-3-115,-3-2-161</inkml:trace>
  <inkml:trace contextRef="#ctx0" brushRef="#br0" timeOffset="104308.24">5461 14418 614,'0'0'389,"0"0"-342,0 0-31,86-131 73,-55 89-48,-4 0-13,-4 2-13,-12 8 3,-9 8-4,-2 6 0,0 12-14,-11 3 0,-14 3-7,1 0-14,-5 3-5,5 10 2,6-2 21,7 2 1,11 8-4,0-1 2,21 2 0,18 0 2,7-2 2,-1 0 0,-5 2 2,-11 0 1,-14-4 14,-7 0-1,-8 2 5,0 9 8,-23-3-12,-14 4-10,3-1-7,2-5 0,8-3-60,8-13-110,10-4-194</inkml:trace>
  <inkml:trace contextRef="#ctx0" brushRef="#br0" timeOffset="105028.2">7061 12589 903,'0'0'103,"0"0"-65,0 0 49,0 0 20,0 0-49,0 0-32,-43-6-25,-1 6-2,-10 6 2,-1 6 3,-1 2-2,3-2 2,5 3 9,4-2-1,9 7-5,8 2 3,7 10-3,9 12 0,4 13-2,7 13 5,0 10 6,0 12 3,9 12 3,7 13-2,1 5-2,1 6-4,0 4-8,-2 3 2,-3 1 1,1-2-2,-4-2-2,-1-2-3,-5-10-1,-4-4 1,0-10-1,-2-10 1,-13-11-1,0-23 0,10-20-1,-2-23 1,7-4-1,0-10 0,0-5 0,19 3 1,18 1 1,15 1-2,12 0 5,9-5 2,2 0-5,-4 0-1,-11 0-1,-9 0-34,-4 0-39,-10 6-67,-8-6-421</inkml:trace>
  <inkml:trace contextRef="#ctx0" brushRef="#br0" timeOffset="105679.99">8628 12772 795,'0'0'136,"0"0"-94,0 0 70,0 0 5,0 0-57,0 0-6,-45-83-31,12 77-9,-5 3-2,0 3 4,0 0-6,0 23-6,5 17 5,0 18-3,4 19-3,11 21 0,6 27 2,12 11-5,0 11 1,14 3-1,22-9 1,2-4 0,-1-8-1,-5-9 1,-14-16 1,-16-16-2,-2-18 2,-14-16 1,-24-18 12,-7-19 0,-3-11 3,-8-6-5,-1-9-6,7-18-1,8 1-6,15-3-2,14 13-13,11 12-26,2 4-35,8 0-171,21 7-128,7 4-108</inkml:trace>
  <inkml:trace contextRef="#ctx0" brushRef="#br0" timeOffset="106031.64">8712 14722 1144,'0'0'68,"0"0"-68,0 0 48,-18 143-18,18-99-19,0-3-9,0-6 1,16-12 2,3-14-3,7-6 5,6-3-5,5-7 5,3-18-4,-6-13-1,-8-3 2,-10-3-1,-11-5 3,-5 9 14,-3 4 0,-24 10 7,-8 12-6,-5 12-8,-1 2-9,6 0-2,10 10-2,12-4-7,11 2-38,2-8-60,7 0-229,17-26-303</inkml:trace>
  <inkml:trace contextRef="#ctx0" brushRef="#br0" timeOffset="106610.25">9141 12460 157,'0'0'589,"0"0"-455,0 0-48,0 0 20,0 0-34,0 0-26,0 4-23,15-25-8,4-6-4,0 3 4,-1-4-10,-5 3 5,-1 4 1,-6 8 0,-1 4 16,-5 9 6,0 0-10,0 0-13,0 0-10,2 9-2,2 18-4,2 13 6,1 4 6,3 2-3,-6 0-2,0-2 0,-1 0-1,-3-3-10,0-3-30,0-1-52,0-2-64,0-3-120,0-2-163</inkml:trace>
  <inkml:trace contextRef="#ctx0" brushRef="#br0" timeOffset="106791.01">9141 12944 1078,'0'0'166,"0"0"-144,0 0-3,0 0-5,0 0 15,169-51-9,-104 27-19,-7 2 4,-7 3-5,-8 2-21,-3 3-91,-9 1-163,-9-6-299</inkml:trace>
  <inkml:trace contextRef="#ctx0" brushRef="#br0" timeOffset="107295.63">10164 13116 909,'0'0'97,"0"0"-52,0 0 55,0 0-61,0 0-18,0 0-4,4 64 21,-1 5 34,-3 11-17,0 6-23,0 2-13,0-6-5,0-5-6,0-11-6,0-15-2,2-12 2,13-13 0,7-12-4,6-8 3,5-6-1,5 0 0,-3-18-5,-1-3-30,-12-2-43,-13-5-102,-9 0-177,0-4-368</inkml:trace>
  <inkml:trace contextRef="#ctx0" brushRef="#br0" timeOffset="107459.87">10072 13619 987,'0'0'106,"0"0"-101,0 0 9,0 0 2,164-76-5,-99 50-11,-8 6-40,-10-1-240,-14 4-354</inkml:trace>
  <inkml:trace contextRef="#ctx0" brushRef="#br0" timeOffset="108012.06">10951 13626 750,'0'0'134,"0"0"-98,0 0 68,0 0-14,0 0-29,0 0-29,143-7-8,-101-20-9,-9-1-3,-10-5-5,-12 1-3,-11-2 7,0-1-1,0 2-2,-7 8 1,-13 11-1,-4 13-3,-5 1-3,-7 3-4,-2 26 0,-2 7-1,4 12 3,3 6-2,10 6 2,13 0 1,10-6 1,0-3-4,24-12 2,14-5 0,4-15 0,7-9 0,3-10 9,-1 0-2,-2-3 0,-7-14-4,-12-3-3,-4-3-39,-11-2-119,-8-6-154,-7-3-188</inkml:trace>
  <inkml:trace contextRef="#ctx0" brushRef="#br0" timeOffset="108246.81">10883 13110 881,'0'0'99,"0"0"-85,0 0 95,155-50-43,-104 38-29,-9 2-28,-9 6-9,-5-1-77,-6 2-171,-5-3-218</inkml:trace>
  <inkml:trace contextRef="#ctx0" brushRef="#br0" timeOffset="108642.32">11399 13133 1039,'0'0'89,"0"0"-87,0 0 4,116-104 27,-67 65-10,-7-7-10,-6 2 1,-12 2 14,-10 0-1,-12 10-2,-2 9-5,0 8-11,-9 8-4,-13 6-5,0 1-12,-3 1 0,5 18-10,7 2 1,7 1-9,6 7 4,0 0 13,15-2-14,14-1 10,6-6 6,1 2 5,-1-2 6,-4 2 3,-8-1-2,-9 2 4,-14 1 0,0 1-1,-5-1 2,-21-1-3,-1 0-3,-4-3-32,8-6-109,7-9-61,7-5-131</inkml:trace>
  <inkml:trace contextRef="#ctx0" brushRef="#br0" timeOffset="108889.81">12010 12719 1242,'0'0'27,"0"0"-9,0 0 1,0 0-19,0 0 13,22 102 9,-17-51-2,-5-1 0,4-1-7,-2-6-7,2-2-6,2-4 0,-2-5-1,2-6-20,-2 0-43,-1-2-110,-1-3-119,-2-8-137</inkml:trace>
  <inkml:trace contextRef="#ctx0" brushRef="#br0" timeOffset="109054.32">11932 13046 1115,'0'0'81,"0"0"-78,0 0-3,123-102 9,-50 80-9,2 8-5,-9 6-147,-17 4-243</inkml:trace>
  <inkml:trace contextRef="#ctx0" brushRef="#br0" timeOffset="109549.55">12850 13647 1038,'0'0'42,"0"0"10,0 0 60,-120-11-91,77 34-18,-1 12 1,1 6 2,10 0-1,11-1-2,10-5 1,12-8-4,0-7 0,10-9-3,19-8-11,9-3-1,6-3-4,1-26 8,-1-9-15,-11-6 8,-2-8 8,-10-8 3,-10-2 7,-10-11 0,-1-2 1,0 6 2,-6 8-1,-9 22 39,3 20 26,4 14-2,1 5-21,3 15-23,0 28-19,4 11-1,0 10 3,0 2 2,4 1-4,11 9-2,-1-6-1,-1 0 0,3-4-21,-3-11-59,1-16-124,-3-17-93,0-20-304</inkml:trace>
  <inkml:trace contextRef="#ctx0" brushRef="#br0" timeOffset="109813.29">13156 13339 1153,'0'0'110,"0"0"-91,0 0-14,0 0 19,8 123 11,4-60-16,-1 9-6,-6 11 11,1-4-6,0-4-4,4-17 6,7-11-13,6-19-1,3-15-2,8-11-2,-1-2-2,2-7 0,-3-22-29,-10-1-55,-11-8-151,-11-3-266</inkml:trace>
  <inkml:trace contextRef="#ctx0" brushRef="#br0" timeOffset="109964.31">13118 13705 1181,'0'0'57,"0"0"-57,0 0 10,150-72-4,-82 53-6,-7 1-132,-17-3-240</inkml:trace>
  <inkml:trace contextRef="#ctx0" brushRef="#br0" timeOffset="110399.69">14263 13254 926,'0'0'177,"0"0"-169,0 0 9,3 103 54,2-42-14,-5-6-18,0 3-11,0-7-13,2-6-6,0-2-5,2-8-4,-4-2-10,5-5-74,-5-8-149,0-6-185</inkml:trace>
  <inkml:trace contextRef="#ctx0" brushRef="#br0" timeOffset="110563.61">14090 13600 1143,'0'0'37,"0"0"-31,133-78-6,-30 45 2,8 3-2,-1 1-91,-19 3-303</inkml:trace>
  <inkml:trace contextRef="#ctx0" brushRef="#br0" timeOffset="111118.23">15949 12395 1020,'0'0'75,"0"0"-59,0 0 104,0 0-76,17-102-3,-41 91-23,-12 9-1,-6 2 0,-10 6-7,-6 33 8,1 19-7,4 23-2,10 19 4,13 23-4,20 9-1,10 15-1,0 11-3,16 5-3,13 0 3,4-6 4,-4-10 3,-9-13 6,-14-16 0,-6-23-9,-6-23 11,-31-20-6,-4-19 2,-6-16-5,-1-17-1,0 0-3,8-22-6,3-12-4,19 4-24,13 6-16,5 13-27,7 8-40,20 3-224,2 3-167</inkml:trace>
  <inkml:trace contextRef="#ctx0" brushRef="#br0" timeOffset="111476.48">15748 14740 789,'0'0'363,"0"0"-335,0 0-20,0 0 33,0 0-29,116-139-11,-89 102 8,-5 7-8,-9 8 12,-7 7 37,-6 12 5,0 3-7,0 0-14,0 0-18,0 10-14,0 15-1,0 8 4,0 9-4,5-4 2,3 2-3,-2 0 0,1 0-3,-1-4-18,-4-1-27,-2-3-39,0 0-135,0-6-135,0-4-171</inkml:trace>
  <inkml:trace contextRef="#ctx0" brushRef="#br0" timeOffset="111658.42">15858 15095 585,'0'0'317,"0"0"-137,0 0-102,0 0-19,0 0 11,0 0-26,125-8-27,-47-24-7,-3 4-2,-4 4 5,-11 0-13,-17 7-16,-18 5-102,-14-11-180,-11-7-445</inkml:trace>
  <inkml:trace contextRef="#ctx0" brushRef="#br0" timeOffset="112490.23">16568 11514 913,'0'0'27,"0"0"-18,0 0 32,-40 107-16,22-81-7,1-9-7,1-8-1,-4-2 22,4-7 9,-4 0 2,5 0 0,-1-4 6,7-16-42,2-6 3,7 6-7,0-1-3,5 4 0,20 5-4,6 2 1,4 8 2,-1 2 1,-3 0-1,-2 24 2,-9 10-2,-9 10 2,-4 2 0,-7 1 2,0 1-1,-5-2 2,-22 2-2,-4-3 1,-3 1-2,-1-11-1,6-9 1,7-8-1,9-12 2,4-6-1,7 0 1,2-2-2,0-10-4,0 0 0,11 4-4,16 3 3,5 2 2,8 3 3,8 0 5,3-4 4,5-1 9,4-8 14,-6 1 8,-15-4-7,-8 2-8,-14 0-5,-4 0 0,-6 2-5,-3 1-12,-2-2-3,-2 5-9,3 0-47,5 2-96,0 0-461</inkml:trace>
  <inkml:trace contextRef="#ctx0" brushRef="#br0" timeOffset="113412.28">17014 13066 844,'0'0'165,"0"0"-139,0 0-13,0 0 12,0 0-17,0 0-7,-4 12 2,-12-1 13,-1-2 1,-2-3 2,4-6-1,1 0-4,6 0 3,1-6 0,7-12-5,0-2-12,0-2 0,11 0-6,11 2 2,10 0 2,5 6 2,3 2 3,-1 10 4,-4 2 1,-7 2-1,-5 26 1,-11 10 0,-6 6 12,-4 2-7,-2 4-1,0 1-3,-20-4 0,-4 4 1,-9-7-1,-6-10-7,6-4 1,0-13 1,10-4-2,8-11 0,3-2 6,8 0-4,2-8 2,2-4-6,0 0-1,0 0 1,16 2 0,9 6 4,0 4 0,2 0 3,-2 8-3,-5 10-1,3 2-1,-6 0-1,-1 3-1,-3-2 0,-2 2-21,-1-2-47,0-3-106,-1-4-151,1-5-115</inkml:trace>
  <inkml:trace contextRef="#ctx0" brushRef="#br0" timeOffset="113565.24">17519 13427 1074,'0'0'5,"0"0"1,139-76-12,-85 58-82,-2 4-108,-10-7-318</inkml:trace>
  <inkml:trace contextRef="#ctx0" brushRef="#br0" timeOffset="113793.22">17893 13006 1007,'0'0'127,"0"0"-112,0 0 11,0 0 21,-21 110 3,21-46-22,0-4-5,0 0 3,7-9 5,2-10-14,9-6-1,8-9-9,4-3 0,3-11-3,5-9-4,-6-3 0,-3 0-34,-3 0-63,-10-15-118,-14-8-255</inkml:trace>
  <inkml:trace contextRef="#ctx0" brushRef="#br0" timeOffset="113916.24">17853 13266 927,'0'0'0,"0"0"-115,131-84 98,-62 56-273</inkml:trace>
  <inkml:trace contextRef="#ctx0" brushRef="#br0" timeOffset="114109.26">18301 13026 708,'0'0'339,"0"0"-232,0 0-25,0 0 22,121 3-41,-71 23-8,1 11-16,-2 18-6,-8 5-10,-19 8-15,-20 3-3,-2 1-5,-47-2 0,-15-7-38,-14-5 2,-4-8-33,-10-9-35,-7-9-188,-17-17-345</inkml:trace>
  <inkml:trace contextRef="#ctx0" brushRef="#br0" timeOffset="114416.28">17067 12922 810,'0'0'11,"0"0"56,0 0 121,0 0-97,-133-10-23,89 49-22,-8 27 8,4 27 0,4 14-14,16 7-15,15 0-6,13-8-11,8-10-8,37-8-1,18-18-16,19-15-35,19-17-71,7-22-87,10-16-513</inkml:trace>
  <inkml:trace contextRef="#ctx0" brushRef="#br0" timeOffset="114904.2">19305 13395 1112,'0'0'69,"0"0"-60,0 0 17,0 0 9,150-102-25,-123 65 2,-12 2-6,-15-2 13,0 9 2,-6 5 10,-18 16-14,-5 7-12,-5 7 0,-1 22-3,0 16 1,6 4-1,10 7 5,7 1 0,12-11-4,0-4-1,23-10 0,14-10-2,9-8 4,2-14-2,0 0 4,-1-2-3,-10-18-3,-8-7-25,-12-2-45,-9-9-125,-8-13-209</inkml:trace>
  <inkml:trace contextRef="#ctx0" brushRef="#br0" timeOffset="115071.24">18952 12937 1033,'0'0'23,"0"0"-23,0 0 0,162-37-2,-81 15-58,-11 2-158,-11-1-180</inkml:trace>
  <inkml:trace contextRef="#ctx0" brushRef="#br0" timeOffset="115422.32">19484 12847 893,'0'0'67,"0"0"-58,0 0 69,78-114-50,-51 78-7,-10-2 9,-6 6 10,-11 4-16,0 4-3,-11 8 3,-14 9-24,-8 7-3,0 0-8,2 5 6,9 13-7,6-2 3,12 2-9,4 2-8,0 2 8,27 0 16,8 0 2,7-2 3,1 3-3,-7-3 2,-7-1 7,-7 1 2,-11 1-3,-11-2-4,0 6 1,-2-4-3,-19 1-2,2-4-61,-1-4-137,4-10-159</inkml:trace>
  <inkml:trace contextRef="#ctx0" brushRef="#br0" timeOffset="115641.86">19949 12506 1076,'0'0'56,"0"0"-51,0 0 6,0 0 5,0 104 18,0-57-11,4-1-9,0-6 5,2 1-18,3-2 2,-2-4-3,2-3-26,1-6-97,0-8-131,-3-2-153</inkml:trace>
  <inkml:trace contextRef="#ctx0" brushRef="#br0" timeOffset="115806.31">19924 12707 937,'0'0'75,"0"0"-75,0 0-14,174-62 10,-97 51-109,-10 4-185</inkml:trace>
  <inkml:trace contextRef="#ctx0" brushRef="#br0" timeOffset="116314.18">21118 12925 582,'0'0'517,"0"0"-489,0 0 43,0 0 1,-129 16-60,93 14-10,3 7 5,0 1-1,8 5 4,9-2-10,10-3 4,6-3-1,0-9-3,22-15-2,7-9-13,7-2 11,-1-12 0,-2-22 3,-4-6-6,-6-10-1,-8-1 8,-7-10 1,-5-11-1,-3-11 1,0-5-4,0 5 6,-11 16 0,-4 23-2,0 20 48,7 16-16,2 8 14,1 10-45,4 28 0,-2 18-4,3 8 4,0 2-2,9 0 2,10-3-2,2 3 0,-3-6-5,-2-8-44,4-8-82,0-14-95,4-22-68,-2-8-295</inkml:trace>
  <inkml:trace contextRef="#ctx0" brushRef="#br0" timeOffset="116564.27">21423 12633 1014,'0'0'88,"0"0"7,0 0-5,0 0-71,0 0-8,3 126 22,-1-60-3,-2-1-7,2-1-1,-2-4-1,5-8-7,4-4-8,4-12-6,3-10 1,1-8-3,3-9-2,5-7-19,0-2-24,-4-9-32,2-16-134,-14-13-280</inkml:trace>
  <inkml:trace contextRef="#ctx0" brushRef="#br0" timeOffset="116706.26">21359 12971 1155,'0'0'59,"0"0"-37,0 0-2,125-59-19,-45 40-1,0-2-107,-9-9-144,-12-5-153</inkml:trace>
  <inkml:trace contextRef="#ctx0" brushRef="#br0" timeOffset="117311.3">21401 11904 1166,'0'0'2,"0"0"0,0 0 4,207-21-2,-95 21 1,-8 0-5,-7-2 0,-13-7 0,-12-6 4,-16-2-1,-14 3 13,-11 0 18,-13 3 1,-5 1-3,-9 4 6,-1 1-13,-3 1-3,0 4-1,0-3-4,0 1-5,0 2-6,0 0 0,0 0-3,0 5-2,2 28 1,5 18 23,2 16 7,0 16-9,1 11-6,2 11-2,-1 12-5,1 7-1,-4 9-5,3 5 5,1 15-3,1 7 4,3 6-4,-4 11 2,5-5-2,0-5-2,-1-7-1,-1-15-1,-3-24 0,-9-16 3,-3-15 7,0-23 8,-1-17-3,-30-10 1,-18-10 2,-22-6-3,-16-2-8,-17-10-5,0-2-2,2-8 2,7-2-4,6 0 0,16 0-21,11-19-46,10-4-41,8-13-50,-3-9-575</inkml:trace>
  <inkml:trace contextRef="#ctx0" brushRef="#br0" timeOffset="118683.89">11098 14241 568,'0'0'233,"0"0"-194,0 0 78,0 0 4,0 0-71,0 0-24,-6-12-18,6 30-5,0 10 19,0 4 15,0 4-14,0-2-5,2 2 5,11-1-10,4-3-3,2-4-3,2-7 0,2-4-3,2-8 1,4-3-2,6-6-1,7 0 2,4-6 0,-2-11-1,-1-9 0,-1-4-1,-5 2 2,2-4-1,-4 5-1,-1 6 0,-1 2 1,2 3-3,1 5 3,0-1 0,-2 3-2,1 7 0,3 1 0,2 1 1,2 0 2,1 1-4,2 13 1,-3 4-1,2 0 1,1 6 3,-1 2-4,-5 1 1,-4 0 0,-6-4 0,-9-3 0,-6-6 0,-8-10 0,-4-2 0,0-2-1,-2 0 1,0 0 5,3 0 5,1-6 14,8-16-10,3-10-15,9 6 0,10-5 0,11 8 0,6 3-2,9 3 2,4 9 0,7 3-1,3 1-1,3 4 2,2-3 0,2-1 2,-5-1-1,-9-4 6,-17 1 2,-13-2 0,-18 0 3,-7-2 5,-5-2 4,-5-6-8,2-4-10,-4-2-3,2 2-2,-2 6-31,0 10-28,0 8-57,0 1-276,-14 28-318</inkml:trace>
  <inkml:trace contextRef="#ctx0" brushRef="#br0" timeOffset="119262.31">12391 15107 233,'0'0'686,"0"0"-633,0 0 3,0 0 61,0 0-92,0 0-10,-138 5-12,103 28 3,7-3-1,4 8 1,9-1-2,10-3-2,5-10-2,0-4-3,24-11 3,7-4-11,6-5-3,-4-8-1,-5-18 3,-5-3 4,-7-6 8,-6-9 1,-5-5 3,-5-1-1,0-4 6,0 2-4,0 7 9,-9 4 11,0 15 19,3 12 6,-1 10 3,3 4-13,4 0-30,0 18-10,0 17 0,0 14 2,0-5 2,13 2-3,0 4 0,1-2-1,1 2-1,-1-5-15,-2-5-69,0-14-96,-4-12-154,2-14-191</inkml:trace>
  <inkml:trace contextRef="#ctx0" brushRef="#br0" timeOffset="119516.08">12572 15141 1041,'0'0'43,"0"0"-36,0 0 49,0 0 2,125 122-9,-88-81-10,-8-3-4,-6-10-16,-4-12 0,-9-7-8,-4-9 1,1 0 4,-3-17 36,3-19-8,2-15-31,-4 0-1,-3-3-9,0 4-3,-2 9-2,0 12-37,0 10-43,0 6-167,0 6-488</inkml:trace>
  <inkml:trace contextRef="#ctx0" brushRef="#br0" timeOffset="121916.03">10257 14275 288,'0'0'81,"0"0"13,0 0-4,0 0-13,0 0 3,0 0 4,-4-32-27,4 30 0,0 2 1,0 0 2,-3 0-11,3 0-1,0 0-10,0 12-18,-1 16-6,1 14 30,0 9-11,0-2-9,0 4-5,0-5-5,0-2-3,0-9-3,0-4-2,0-5 0,0-5 5,0-6-4,0-3-4,0-6 0,0-1 5,0-2-8,0 5 0,0-5-29,0-1-60,-7 1-97,-5-5-152,2 0-199</inkml:trace>
  <inkml:trace contextRef="#ctx0" brushRef="#br0" timeOffset="122322">10035 14704 660,'0'0'152,"0"0"-124,0 0 75,0 0 34,0 0-69,0 0-48,-9-8-16,9 12-2,17 14 17,6 13 10,1 0 7,6 10 2,-3 3-16,-1-5-4,-2-4 0,-3-5-5,-3-11-5,-7-4-1,-3-10 2,2-5 0,1 0 7,9-20 13,4-11-1,3-13-11,-3 0-10,-1 0-2,-8 2-5,-3 13 0,-6 5-7,-2 12-28,-1 8-48,-3-2-121,0-2-265</inkml:trace>
  <inkml:trace contextRef="#ctx0" brushRef="#br0" timeOffset="123364.32">10004 15686 500,'0'0'268,"0"0"-173,0 0-18,0 0 31,0 0-52,0 0-17,5-61-17,14 59-2,-6 2-2,1 0-10,-3 15-5,0 10 8,-4 7 1,-3 0 2,-2 8-9,-2-5 3,3-4-5,3-7-3,3-4 0,5-6 0,6-8 0,2-6 1,4 0-1,4-10 2,0-18-2,-2-6-2,-6 2 2,-9-3 1,-3 4-1,-8 4 0,-2 6 2,0 7 8,0 8 25,0 6-3,0 0-3,0 0-13,0 6-15,0 20 1,0 10 1,0-5 5,2-5-2,13 1-1,8-13 2,3-6-3,4-8 1,-1 0 0,0 0 1,-8-4-6,-2-4-20,-3-6-43,-12 0-127,-4-9-286</inkml:trace>
  <inkml:trace contextRef="#ctx0" brushRef="#br0" timeOffset="125764.45">16800 14002 275,'0'0'220,"0"0"-125,0 0 26,0 0-18,0 0-21,0 0-3,-16-23-11,14 20-12,2 3 9,0 0-17,-2 0-23,2 0-15,-4 4-2,-1 15-4,-1 4 2,4 2 12,0 1-9,2 2 4,0-7-7,0 6 1,0-3-3,8-2 4,3-5-7,3 0 1,-2-5-1,5-6 6,0-4-5,4-2-1,1 0 6,1 0-7,0-8 7,2-4-6,0-5 1,2-4-1,2-2-1,0-3 5,0 3-4,-6 0-1,2 0 1,-4 7-1,-2 6 1,-5 1-1,-2 5 0,1 4-2,0 0 0,5 0 2,3 0-1,4 9-1,2 5 2,0 0 0,-5-1 0,-2 4 0,-5 1-1,-3-6 0,-3-2 1,-4-2-1,-3-3 1,-2-5-1,0 5 2,0-5-1,0 0 0,0 0 3,2 0 0,2 0 1,5-5 2,3-12-4,7-1-2,6 0-1,2 1 0,6 4 0,2 3 0,8 1 1,6 5 0,6 4 1,8 0-1,5 0 0,7 0 3,-4 14-3,1-1 0,-10 1 0,-11-2 2,-4-8 4,-7-1 2,-9-3-1,-6 0 5,-3 0 2,-4-3 4,0-11 11,-2-6-7,-2-8 0,-2-2-8,-5-4-9,-5 5-5,-2 3-2,0 8-4,0 8-38,-16 10-63,-1 0-273</inkml:trace>
  <inkml:trace contextRef="#ctx0" brushRef="#br0" timeOffset="126394.08">17458 14578 903,'0'0'110,"0"0"-95,0 0 37,0 0 16,0 0-48,0 0-8,109 48-3,-107-6 5,-2 7-3,0 0-1,0-8-6,4-7-4,6-6 1,6-18 0,6-10 0,6 0 3,6-18 1,-1-13 3,0-9-5,-5 2 0,-12-2 1,-9-4 1,-4 9 0,-3 0 4,0 12 21,0 10 13,0 12-9,0 1-2,-4 0-15,0 9-17,4 15-2,0 10 2,0 6 4,0-4-2,5-1 3,19-4 2,7-11-2,7-3-1,1-13 0,2-4-1,-7 0-3,-8 0-1,-8 0-33,-10-13-41,-2-1-120,-6-8-288</inkml:trace>
  <inkml:trace contextRef="#ctx0" brushRef="#br0" timeOffset="128571.35">19282 13851 496,'0'0'153,"0"0"-98,0 0 59,0 0 17,0 0-55,0 0-17,0 0-16,-23-33-9,23 33-6,-3 0-6,2 12-9,1 9-8,-2 6 11,2 4 12,0-4-12,0-1-7,0-1-2,15-6-1,3 0 0,7-7-4,-2-2-1,6-7 6,3-3-4,1 0 1,3 0-2,2-7-1,4-15 3,-1 0-3,-1-2 3,-1-1-1,0-1-1,1-2 1,0 3-2,1-2 1,0 1-2,-1 4 0,-7 5 1,3 0-1,-2 7 0,-5 2 1,3 8-1,-3 0 0,-1 0-2,4 3 1,-4 9 0,3 8 1,-2-1 0,0 3 0,0 0 0,-6 0 0,-1-3 1,-7 2 0,-1-9 0,-3-4-1,-7-2 1,-1-2 0,-3-2 2,0-2-2,0 0 6,2 0 3,1 0 6,3 0 5,5-14-9,2-10-9,6 0-3,5 1 1,-1 9-1,6-3-1,4 5 1,5 4 1,9-1-1,6 6 0,13 3 0,6 0 0,8 0 1,3 0 3,2 8-2,-1-2-2,-4 2 5,-8-8 0,-12 0 3,-16 0 5,-10 0-2,-12-8 9,-9-6 0,-3-4-1,-4 0-6,-4-6-7,-2 0-6,0 2 0,0 3-18,-4 10-25,-14 9-30,-9 0-69,-13 14-330</inkml:trace>
  <inkml:trace contextRef="#ctx0" brushRef="#br0" timeOffset="129222.39">19998 14698 818,'0'0'94,"0"0"-60,0 0 96,0 0-101,0 0-19,-130 14-2,90 23 5,3-3 6,6 8-6,9-6-5,11-6-4,9-6-2,2-2 2,6-9-2,19-10 0,6-3 1,2 0 3,2-12-2,-12-13-1,0-4-2,-5-12 4,-7-15-1,-3 0 0,-3-10 1,-2-1-4,-3 7 3,0 13-1,0 12 0,0 17 29,0 13 22,0 5-14,0 0-17,0 1-23,0 21-8,0 13 7,9 5 1,2 1 3,0 2 0,0 7-5,-1-4 2,0 2 0,-1-8-27,0-9-96,2-11-118,-2-15-132</inkml:trace>
  <inkml:trace contextRef="#ctx0" brushRef="#br0" timeOffset="129476.3">20182 14712 993,'0'0'120,"0"0"-118,0 0 77,80 117-13,-36-77-20,-1 0-3,-5-8-8,-9-11-3,-9-12-9,-9-7-6,-4-2-1,-3 0 16,3-23 13,2-12-18,2-15-25,1-8-1,-6 0-1,3 7-11,-3 12-32,-1 16-16,-2 9-50,-3 2-271</inkml:trace>
  <inkml:trace contextRef="#ctx0" brushRef="#br0" timeOffset="-192041.59">12795 12489 54,'-83'-159'8,"7"2"-8</inkml:trace>
  <inkml:trace contextRef="#ctx0" brushRef="#br0" timeOffset="-188478.22">16950 6392 270,'-187'29'1,"44"4"-2,37 6 1,38-1-16,28-4 7,29-10 0,11-9-15,19-6-7,22-7 12,-1-2-95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53:23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4903 1025 722,'0'0'179,"0"0"-35,0 0-34,0 0-39,0 0-14,0 0-15,0 0-27,-22-37-9,-14 39-3,-8 26-1,-8 13 0,1 10-2,9 10-1,13-3-2,13-6 3,16-6 0,0-12-6,20-7-15,17-15-26,7-12 3,9 0 9,-2-31 4,-1-13 0,-11-6 9,-12-2 22,-12-4 0,-9-6 2,-6-2 19,0-5 11,-10 3-3,-5 11-11,1 20 15,5 15 14,3 14 0,2 6-12,4 0-24,0 2-11,0 25-16,0 19 13,0 10 2,8 4 2,7-2 0,4 0 2,-3-4-3,-3-2 0,-3-6-12,-2-4-68,-4-10-74,1-13-156,-3-17-183</inkml:trace>
  <inkml:trace contextRef="#ctx0" brushRef="#br0" timeOffset="261.61">5155 1088 989,'0'0'81,"0"0"-63,0 0-18,85 150 32,-45-107 5,-2-1-5,-5-7-9,-3-12 0,-11-9 2,-7-11 18,-8-3-5,-2 0 15,7-15 4,5-19-19,5-12-28,2-5-10,-1-2 0,-7 7-33,-2 6-33,5 10-72,-5 10-196,-1 3-232</inkml:trace>
  <inkml:trace contextRef="#ctx0" brushRef="#br0" timeOffset="414.6">5826 1229 1012,'0'0'46,"0"0"-33,0 0 9,176-56-17,-107 34-5,-6 4-150,-21 2-287</inkml:trace>
  <inkml:trace contextRef="#ctx0" brushRef="#br0" timeOffset="582.61">5831 1435 1078,'0'0'146,"0"0"-146,0 0 2,0 0-1,158-19 5,-76 1-6,1-4-99,-17 2-172,-16-11-560</inkml:trace>
  <inkml:trace contextRef="#ctx0" brushRef="#br0" timeOffset="1131.77">7188 1492 1118,'0'0'47,"0"0"-37,0 0-3,0 0-2,130-107-5,-84 71 0,-15 0-3,-16 2 3,-15 4 4,0 7 3,-17 2-2,-12 10 9,-6 11-3,-7 0-11,-1 3 1,1 26-1,3 9 0,8 13 0,7 5 3,10 3 2,8-1-2,6-7-1,2-4 1,29-11-3,9-10 1,7-12-1,7-14 7,6 0 8,0-18-2,-2-13-5,-11-6-8,-14 3-38,-19-2-91,-12 2-166,-2-3-176</inkml:trace>
  <inkml:trace contextRef="#ctx0" brushRef="#br0" timeOffset="1343.9">6903 950 1030,'0'0'95,"0"0"-82,0 0-4,0 0-1,162-66 3,-93 48-11,-5 3-83,-14 2-223,-14-1-148</inkml:trace>
  <inkml:trace contextRef="#ctx0" brushRef="#br0" timeOffset="1747.68">7447 924 953,'0'0'82,"0"0"-58,0 0 11,91-134-30,-57 90 22,-7 1-16,-12 6 1,-11 6-6,-4 7 20,0 7-8,0 4-10,-13 6-8,-12 7-2,-2 0-27,-2 16-3,5 2 6,9 5 11,8-2 0,7 0-17,0 5-9,2-3 12,25-1 18,6-2-2,9-2 8,4-4 5,-2 0 0,-1-2 4,-10 4 8,-8 0 1,-10 0-2,-13 4-7,-2 2 1,-7 4 10,-22 1-1,0-2-3,0-5-11,7-3-64,5-14-115,7-3-85</inkml:trace>
  <inkml:trace contextRef="#ctx0" brushRef="#br0" timeOffset="1988.94">7917 535 960,'0'0'167,"0"0"-167,0 0-14,0 0 14,0 131 3,0-77 13,0-4-8,9-1 29,0-3-19,0-8-5,2 1-4,-4-9-6,4-4-3,-1-8-1,-1-4-54,-1-3-83,-8-10-136,0-1-202</inkml:trace>
  <inkml:trace contextRef="#ctx0" brushRef="#br0" timeOffset="2138.38">7890 812 1075,'0'0'39,"0"0"-20,0 0-19,130-81 0,-66 63-24,-1 8-153,-15 6-84,-11 4-253</inkml:trace>
  <inkml:trace contextRef="#ctx0" brushRef="#br0" timeOffset="2631.54">8860 1229 987,'0'0'149,"0"0"-136,0 0 32,0 0-23,0 0-16,-142 38-1,101-4-5,5 2 0,5 3 1,9-3-1,8-4 0,10-6 0,4-7-7,0-9 5,24-5-11,15-5 0,1-12 8,5-18 1,-5-9 3,-9-4-6,-7-4 7,-8-7 5,-7-8 3,-9-7-3,0 2 4,0 11-1,0 14 16,-9 24 28,4 11-13,1 7-10,-1 0-18,-1 18-11,-6 24-4,2 18 4,5 13 0,5 2 3,0 2-3,0-7 2,0-5-2,13-11-1,1-11-3,1-12-35,3-9-52,4-16-167,1-6-21</inkml:trace>
  <inkml:trace contextRef="#ctx0" brushRef="#br0" timeOffset="2879.66">9088 1059 566,'0'0'621,"0"0"-603,0 0-18,0 0 0,-9 124 20,9-66 1,0 6-2,0-1 9,9-8-10,-5-4-2,7-11-14,2-15 2,1-9 2,8-9-5,2-7 6,10 0-5,4-19-2,2-8-21,-9-4-76,-11 2-94,-20-4-224</inkml:trace>
  <inkml:trace contextRef="#ctx0" brushRef="#br0" timeOffset="3039.51">8925 1313 897,'0'0'150,"0"0"-145,149-40 24,-77 16-15,1 1 5,-13 0-19,-17 5-3,-19 4-160,-24 3-189</inkml:trace>
  <inkml:trace contextRef="#ctx0" brushRef="#br0" timeOffset="4663.56">4874 2370 690,'0'0'212,"0"0"-116,0 0-14,0 0-51,0 0-31,0 0 4,2 68 1,12-16 32,1 9 3,4 1 1,-2-4-7,2-6-11,1-12-12,-5-10-5,-2-13-1,-6-8-1,0-7 2,-3-2-1,7 0 10,5-18 17,4-16-2,2-12-15,0-13-12,-4-6 4,-5 0-5,-6 10 2,-7 8-3,0 15 0,0 9-1,0 9 0,0 5 0,-2-1 0,-1 6-1,1 0 0,0 2-4,2 2-12,0 0-2,0 0-4,0 0-5,0 4-9,11 6 30,14-2 3,6-1 3,4-7 1,-3 0 0,-6 0 0,-5 0-17,-10 0-79,-4 0-71,-5 0-107,-2 0-147</inkml:trace>
  <inkml:trace contextRef="#ctx0" brushRef="#br0" timeOffset="4913.54">5715 2609 992,'0'0'115,"0"0"-113,0 0 47,0 0 3,0 0-11,125 0-24,-82-3-16,3-8-1,-6-1-80,-7 0-101,-13 1-135,-13 6-292</inkml:trace>
  <inkml:trace contextRef="#ctx0" brushRef="#br0" timeOffset="5113.05">5726 2914 300,'0'0'863,"0"0"-845,0 0-17,0 0 22,0 0 17,151-11-19,-97-1-16,-6-2-5,-11 2-29,-13-2-94,-15 0-160,-9-6-196</inkml:trace>
  <inkml:trace contextRef="#ctx0" brushRef="#br0" timeOffset="8091.57">6923 2895 217,'0'0'424,"0"0"-388,0 0-14,0 0 8,0 0-9,0 0-11,11 19 23,-2-14 21,-3-1 6,3-1 1,5-2-5,2-1-11,5 0 4,4 0-6,2-11-18,2-10-7,-2-1-6,-2 0-2,-6-2-4,-5 0-1,-5 0 0,-7 2 4,-2 5-4,0 6 6,0 1 0,-13 2-7,-3 3-4,-7 4-1,2 1 1,-4 0-4,-5 4-4,4 16 5,-5 8 1,2 6 2,2 6-1,5 6 1,4 4 0,9-2 0,4-3 0,5-8 0,0-4 0,12-7 0,13-4 0,5-6 6,9-6 4,5-6 2,5-4 7,7 0 0,0-18 0,-3-5-7,-9 2-3,-8 3-9,-13 2 0,-12 4-13,-11 4-55,0-2-141,0-4-389</inkml:trace>
  <inkml:trace contextRef="#ctx0" brushRef="#br0" timeOffset="9696.67">6936 2409 252,'0'0'267,"0"0"-179,0 0 32,0 0 23,0 0-24,0 0-44,-22-3-21,22 3-12,0 0-12,0 0-10,0 0-11,16 0-8,15 0 19,9 0 4,2 0 9,5 0-3,-5 0-8,-6 0-2,-5-2-8,-9-4-1,-8 2-5,-5 2-4,-9-2-2,0 4-1,0 0-25,0 0-51,0 0-91,-5 0-197</inkml:trace>
  <inkml:trace contextRef="#ctx0" brushRef="#br0" timeOffset="10581.82">7410 2450 442,'0'0'117,"0"0"-75,0 0 22,0 0-22,0 0-15,0 0-4,0 5 1,0-5 20,0 0 12,0 0 10,0 0 1,6 0-16,2 0 3,3-5-8,7-10-23,5-11-2,-1-7-16,2-1 1,1-3 0,0 0-6,-3 3 2,-2 3 2,-4 5 9,-6 11 1,-3 3 1,-5 1-2,-2 2-6,0-2-2,0 1 0,0 2-5,0 4 0,-9 2 0,-1-1 0,-4 3-2,-2 0 0,3 0-4,-2 12-7,1 7 0,3 1-2,4 4-2,5 0-4,2-2-2,0-1-3,0 1 4,5-7 8,10 3 12,-1-2 1,3-5 0,3 1 1,-1 0-4,0-1 4,-1 1 1,3-1-1,-4-1 3,-5 2-1,-2-2-2,-7 0 0,-3 2 0,0 4 1,-18 2 6,-2 4 0,-5 0-4,-2-3-3,7-3-1,-2-6 1,8-6-41,6-4-57,6 0-46,2-4-55,0-19-215</inkml:trace>
  <inkml:trace contextRef="#ctx0" brushRef="#br0" timeOffset="10987.91">7888 2065 588,'0'0'286,"0"0"-250,0 0 45,0 0-44,0 0-31,0 0-6,0 6 0,3 27 0,3 4 45,1 11 7,-1 5-8,1 1 7,-1-2-17,2-2-14,0-8-7,1-6-7,1-4-3,-2-10 1,-1-6 2,-1-6-2,2-6-2,-3-4 1,7 0 2,8 0-2,5 0 5,4-4-6,-3-10-2,-6 0-43,-2 0-46,-9-2-89,-9-3-150,0-2-306</inkml:trace>
  <inkml:trace contextRef="#ctx0" brushRef="#br0" timeOffset="11221.62">7879 2271 866,'0'0'175,"0"0"-163,0 0-5,0 0 4,134-14 22,-76 1-6,-3-1-1,-5-1 1,-12 3-4,-16 3-15,-11 4-6,-9 4-2,-2 1-72,0 0-75,-19 0-206</inkml:trace>
  <inkml:trace contextRef="#ctx0" brushRef="#br0" timeOffset="11751.7">6889 3505 897,'0'0'45,"0"0"-39,159-10 37,-50-4 16,18 0-24,11-4 3,7-1 4,-3 2 8,-7-4 3,-11 6-5,-14-3-12,-22 1-9,-16 8-5,-18-1-6,-21 6-11,-15 1-3,-9 1-2,-8 2 0,2 0-27,-3 0-32,0 0-121,-4 0-168,-23 10-131</inkml:trace>
  <inkml:trace contextRef="#ctx0" brushRef="#br0" timeOffset="12074.66">7092 4045 583,'0'0'394,"0"0"-368,0 0 13,0 0 45,147-7-23,-91-3-17,0 0-31,-5-2 1,-13-1-14,-6 7-5,-11-2-65,-7 3-101,-5-2-156,-7 4-304</inkml:trace>
  <inkml:trace contextRef="#ctx0" brushRef="#br0" timeOffset="12561.97">7688 4159 1186,'0'0'49,"0"0"-47,0 0 24,0 0-19,137-129 5,-94 86-7,-7-2-3,-9 3 3,-8 5-4,-11 5 4,-6 11-4,-2 4-1,-2 8-2,-19 3-3,-10 6-18,-2 0-21,-1 11 12,6 14 12,7 1 9,6-3 4,10 2-3,5-4-4,3-2-7,28-5 3,13-1 17,12-4 1,4-1 7,2-1 18,-8 2 19,-12 3-19,-13 2 2,-11 2-5,-9 2-6,-9 5-2,0 6 7,-29 3 13,-11 3-12,-5-3-8,1-5-8,3-3-1,8-4-2,4-6-3,7-2 0,8-7-29,10-5-140,4 0-195</inkml:trace>
  <inkml:trace contextRef="#ctx0" brushRef="#br0" timeOffset="14262.67">715 1419 36,'0'0'649,"0"0"-543,0 0 89,0 0-64,0 0-55,0 0-19,0-39-38,2 39-11,4 0-8,4 23-9,3 13 8,-7 9 1,-5 9 4,-1 2-2,0-2 2,0-4-2,0-8-2,4-12 0,5-11 0,4-12-20,8-5-14,5-2 0,6-6 8,1-20 8,-2-9-2,-9-8 4,-6-6-1,-8 0 16,-8-3-2,0 6 3,0 10 0,0 10 9,0 13 25,0 10 20,0 3-17,0 0-10,0 0-15,-2 12-12,-2 22-6,2 12 6,0 5 17,2 2-6,0-4 1,0-2-8,8-10-2,10-10 2,5-6-1,-1-10-3,2-4 0,3-7-43,2 0-58,0 0-86,-6-18-240</inkml:trace>
  <inkml:trace contextRef="#ctx0" brushRef="#br0" timeOffset="14491.48">1295 1578 1006,'0'0'115,"0"0"-102,0 0 19,0 0-2,146-18 2,-96 6-23,-8 2-9,-9 2-7,-6 1-72,-9 2-114,-7 1-100,-11-1-158</inkml:trace>
  <inkml:trace contextRef="#ctx0" brushRef="#br0" timeOffset="14661.82">1359 1863 1046,'0'0'123,"0"0"-122,0 0 9,0 0 3,130-40-13,-73 18-9,-4-4-183,-13-1-279</inkml:trace>
  <inkml:trace contextRef="#ctx0" brushRef="#br0" timeOffset="14946.54">1930 1335 1209,'0'0'0,"0"0"5,0 0-5,12 128 20,4-70-2,-6 7-5,3 1-6,-9-4 5,3-8-7,2-13 1,0-15-4,6-10 2,-1-8-2,5-7 2,11-1 2,3 0-6,5-20-45,-6-4-112,-11-5-200,-21-6-208</inkml:trace>
  <inkml:trace contextRef="#ctx0" brushRef="#br0" timeOffset="15122.12">1874 1627 1175,'0'0'70,"0"0"-50,0 0-5,132-75-8,-63 49-5,-7 4-2,-8 3-58,-19 4-176,-20-2-182</inkml:trace>
  <inkml:trace contextRef="#ctx0" brushRef="#br0" timeOffset="19404.17">559 4981 563,'0'0'121,"0"0"-27,0 0 55,0 0-51,0 0-23,0 0-7,0 0-21,0-20-1,0 20-20,0 4-17,0 19-7,-11 16-1,-1 7 9,6 6-6,-1 2-2,7-4 0,0-8 0,7-8-2,16-11 1,12-11 0,2-12-1,9-3 0,-2-29-5,0-9-9,-9-7 0,-5-1 1,-15 1 9,-11 2 3,-4 0 1,0 4 0,0 4 1,-6 14 3,2 12 1,0 12 12,-1 0-2,0 5-15,1 26-3,-1 17 3,5 10 0,0 0 3,0 1 1,21-16-3,8-2-1,5-16 1,5-11 1,2-9 1,1-5-3,-5-10-7,-6-19-54,-4-2-81,-13-1-186,-14-2-165</inkml:trace>
  <inkml:trace contextRef="#ctx0" brushRef="#br0" timeOffset="19636.83">1022 4542 969,'0'0'168,"0"0"-102,0 0-18,0 0-35,0 0-13,0 0 2,-2 80 4,2-43-4,4 0-1,6-1-2,1-2-38,2 0-111,3-1-73,-3-3-111</inkml:trace>
  <inkml:trace contextRef="#ctx0" brushRef="#br0" timeOffset="19875.7">1436 5111 1022,'0'0'93,"0"0"-88,0 0 10,0 0-2,0 0 11,121 0-15,-83-2-9,-2-3-16,-3 0-128,-13 1-161,-9 1-200</inkml:trace>
  <inkml:trace contextRef="#ctx0" brushRef="#br0" timeOffset="20072.23">1466 5406 1033,'0'0'46,"0"0"-46,0 0 0,0 0 17,0 0 5,121-20-22,-69-3-13,9 2-86,-1-4-77,-3 4-89,-7 0-275</inkml:trace>
  <inkml:trace contextRef="#ctx0" brushRef="#br0" timeOffset="20423.48">2193 5264 567,'0'0'490,"0"0"-451,0 0-34,113-109 3,-66 69 0,-3 0 2,-1-1-6,-9 6-1,-10 5 5,-9 8 25,-7 10 24,-6 7-4,-2 5-4,0 0-22,2 0-15,-2 0-11,0 5-1,0 15 0,0 10 2,0 5 0,4 2 4,1-2-3,1 4 2,1 3-3,-4 1-1,3-2 0,-1-2-1,-3-7 0,0-4-6,-2-4-36,0 5-75,0-2-85,0-5-179,0-4 25</inkml:trace>
  <inkml:trace contextRef="#ctx0" brushRef="#br0" timeOffset="20649.44">2386 5554 1084,'0'0'81,"0"0"-70,0 0-5,0 0 10,156-20 33,-81-1-26,-5-4-14,-7-1-1,-9 0 7,-12 2 3,-11 7-7,-13 10-8,-12 2-3,-6 5-29,0 0-116,0 0-296</inkml:trace>
  <inkml:trace contextRef="#ctx0" brushRef="#br0" timeOffset="21473.24">4517 4900 656,'0'0'125,"0"0"-22,0 0 44,0 0-79,0 0-22,0 0-23,-15-5-22,15 33 0,15 14 6,8 8 13,4 10 11,0 6-9,0 2-3,-6-11-11,-1-11-6,-7-16-1,-1-14 1,-3-6 1,-3-10 0,4 0 9,3-8 15,7-28 10,3-14-16,-4-11-11,-1-7-5,-2 1 0,-7 4-4,-2 13-1,-3 15 0,0 18-1,-2 8-22,3 9-49,6 0-162,-2 7-153,2 9-8</inkml:trace>
  <inkml:trace contextRef="#ctx0" brushRef="#br0" timeOffset="21847.54">5053 5378 869,'0'0'76,"0"0"-41,0 0 7,0 0-29,0 0-3,118-107-2,-93 74-6,-8 3 2,-3 9 20,-10 9 18,-4 7 8,0 2 6,0 3-25,0 0-21,0 15-10,0 14-2,0 9 2,0 2 1,0 5 12,0-1-7,0-4 5,0 0-1,2-4-5,3-5-1,-3-2-3,-1-7 0,-1-2-2,3-1-14,-3-5-74,0-1-49,0 2-124,0-8-94</inkml:trace>
  <inkml:trace contextRef="#ctx0" brushRef="#br0" timeOffset="22051.45">5093 5777 454,'0'0'434,"0"0"-384,0 0 6,0 0-4,0 0 38,0 0-7,118 12-41,-73-20-15,3-6-13,-5 2-10,-5 2-4,2 0-35,-7-4-99,3-3-201,-7-5-130</inkml:trace>
  <inkml:trace contextRef="#ctx0" brushRef="#br0" timeOffset="22285.6">5835 5418 1213,'0'0'56,"0"0"-40,0 0 5,136-14 3,-80 0-11,0-1-9,-10 8-4,-5-1-22,-18 4-70,-9 2-106,-9 2-149,-5 0-198</inkml:trace>
  <inkml:trace contextRef="#ctx0" brushRef="#br0" timeOffset="22469.74">5938 5680 957,'0'0'146,"0"0"-114,0 0 3,120-39 3,-62 16-7,-6 5-24,-10 4-7,-11 4-20,-15 7-108,-16 1-148,0 2-91</inkml:trace>
  <inkml:trace contextRef="#ctx0" brushRef="#br0" timeOffset="28349.66">7373 5646 740,'0'0'64,"0"0"-50,0 0 20,0 0-24,0 0-10,0 0 13,0 0 4,22 63 12,-11-60 7,10-3 11,1 0 1,9-8-3,5-14-13,-2-6-11,3-2-9,-8 1-6,-7 0-3,-6 1 2,-7 3 0,-7-4 2,-2 3-3,0 9 3,0 2-4,-11 5 4,-7 3-7,-2 7 0,-4 0-1,-3 0-1,-2 17 0,2 10 1,-2 8-2,2 5 1,3 8 2,4 3 0,6 2 1,8-2-1,6-5 0,0-6 3,6-8 0,21-7 0,7-10 9,3-7-2,6-8 13,1 0-1,-1-2-2,-3-16-12,-7-2-2,-6-2-6,-10-2-20,-7-3-77,-10-2-117,0-4-268</inkml:trace>
  <inkml:trace contextRef="#ctx0" brushRef="#br0" timeOffset="28735.48">7315 5136 501,'0'0'166,"0"0"-124,0 0 77,0 0-32,0 0-46,0 0-25,41-7 44,1 7 14,5 0-9,1 0-17,-1-8-26,-5-4-17,-8 2-5,-5 0-27,-4 0-108,-7 0-199,-7-2-118</inkml:trace>
  <inkml:trace contextRef="#ctx0" brushRef="#br0" timeOffset="29265.36">7877 5286 628,'0'0'145,"0"0"-71,0 0 50,0 0-58,0 0-15,0 0-20,118-127-7,-93 83-4,2-2-3,-6 2-7,-2 4-2,-9 10-6,-5 7 2,-5 9 0,0 7-1,-7 3 1,-17 4-4,-6 0-28,-1 11 10,2 8 3,8-1 5,9 2-3,5 2 0,7 1-7,0 3 7,7 3-4,18-3 9,4-2 6,6 1 2,-1-4 0,-3 2 2,-7-4 5,-8-1 2,-9-2-2,-5 3-5,-2 1 6,0-1-5,-13 4 3,-7-5-6,2-1 0,2-5-67,3-5-141,4-7-43,9 0-201</inkml:trace>
  <inkml:trace contextRef="#ctx0" brushRef="#br0" timeOffset="29581.81">8353 4834 866,'0'0'163,"0"0"-134,0 0 10,0 0-35,0 0-3,0 0 26,16 133 17,-13-73 5,1 5-13,1 0-9,2-2-6,-2-9-1,5-12-11,2-9 4,0-8-7,5-11-1,0-7 0,3-7 1,3 0 1,-2-3-4,-2-15-3,-1-7-34,-7-2-60,-7-9-90,-4-3-212</inkml:trace>
  <inkml:trace contextRef="#ctx0" brushRef="#br0" timeOffset="29769.89">8423 5113 893,'0'0'150,"0"0"-125,0 0 26,118-60 3,-57 36-19,-5 6-16,-12 4-11,-15 5-8,-15 9-59,-14 0-82,-4 0-171,-31 7-173</inkml:trace>
  <inkml:trace contextRef="#ctx0" brushRef="#br0" timeOffset="30239.8">7248 6374 947,'0'0'111,"0"0"-103,0 0 10,143 3 38,-36-3 16,25 0-29,15 0-7,13-9-2,7-1-11,-4 1-3,-9-6 2,-13 1-3,-24-4-1,-18 3 1,-24-2-2,-19 5-6,-18 4-3,-20 2-7,-12 2-1,-6 4-1,0-2-30,0 2-50,-18 0-143,-15 0-314</inkml:trace>
  <inkml:trace contextRef="#ctx0" brushRef="#br0" timeOffset="31133.22">7759 7399 775,'0'0'230,"0"0"-167,0 0 37,0 0-34,0 0-29,120-132-20,-80 77-12,-4 0 2,-4 1-3,-11 1 2,-7 9 2,-7 10-4,-7 12 0,0 8 1,0 5-5,-11 3-2,-10 6-11,-3 0 1,-3 0-11,7 13 0,4 6 2,6 6 4,5-1-7,5 5-1,0-3 8,18-1-7,13-1 9,4-3 6,6-6 9,-3 2 3,-7-1 0,-2-2 11,-15 1-1,-1 3-1,-13-2-6,0 9 0,-5 3 0,-17-3 5,-4-1-11,2-3-11,7-8-25,-2-8-31,7-3-128,2-2-45,2-2-71</inkml:trace>
  <inkml:trace contextRef="#ctx0" brushRef="#br0" timeOffset="31785.72">8301 6677 219,'0'0'626,"0"0"-592,0 0-34,0 0-2,0 0-1,0 0 3,0 8 1,-11 1 6,-1-4 12,1-2-2,-4-3 12,8 0-3,-2 0-3,5 0-6,-2-11-3,6 4 2,0-4 3,0 1-3,0 0-14,0 0 2,14 0-2,5 1 1,-2 2 5,3 3 2,3 2-1,-6 2-3,-3 0-5,-1 6 1,-4 13 0,0 2 0,-7 7 1,-2 4-1,0 5 7,0 2-1,-14 2 2,-8-3-1,-2-1-4,-3-5-4,4-6 0,2-9-1,7-7 0,6-5-1,4-4 1,4-1 4,0 0 1,0 0 3,7-4-4,15-6-4,5-2 8,5 2 13,4-1 11,2-4 8,4-2-1,1 0-2,-4-1-1,-5 2-7,-7 2-10,-6 2-6,-7 4-4,-5 0-4,-5 2-2,-1-1 0,-1-3-3,0-6-24,4-12-50,-1-9-151,-5-14-463</inkml:trace>
  <inkml:trace contextRef="#ctx0" brushRef="#br0" timeOffset="42547.95">1072 8441 808,'0'0'141,"0"0"-111,0 0 0,0 0 7,0 0-15,0 0 6,0 0-4,0-8 13,0 2 17,0-3 6,0-2-22,-14-4-16,-6-3-12,-4 0 7,-1 4-5,-2 5-3,-2 5 5,0 4-10,0 0-3,0 4 0,2 21-1,2 7-1,4 14 1,-2 15-1,6 11-2,3 13-1,8 10 4,6 7 1,0 6 2,2 2-2,16 3-1,6 3 0,2-3 0,1-1 0,-4-11 1,-8-11-1,-5-15 0,-10-17 1,0-7 3,-10-10 1,-16-8 12,-8-1 5,-12-8-8,-8-6-4,-4-12-4,-2-6 3,6 0-4,10-4-2,10-10-3,14 0-4,13-7-33,7-4-41,17-13-127,27-10-335</inkml:trace>
  <inkml:trace contextRef="#ctx0" brushRef="#br0" timeOffset="43447.92">1107 9206 299,'0'0'45,"0"0"-15,0 0 32,0 0 34,0 0-3,0 0-3,0 0 11,25-17-12,-25 14-22,0 3 1,0 0-19,0 0-13,0 0-7,0 0-8,0 0-15,0 5-4,0 22-2,-7 9 0,0 8 2,3 0 0,4-1 0,0-5 0,0-8-2,6-4 0,9-11 2,3-3-2,4-7 0,1-5 0,2 0-1,4-18 0,-6-8-3,3-6 1,-8-4-1,-7 0 4,-6 1 0,-5 9 2,0 5-1,0 6 1,0 7 10,0 2 5,0 6 5,0 0-1,0 0-7,0 0-12,0 9-2,0 23-8,0 7 7,0 6 1,0-8 0,4-1 1,14-5 0,1-6 0,7-13-1,1-1 3,1-9 0,1-2 3,-3 0-6,1-6-11,-4-11-64,-9-2-123,-6-5-315</inkml:trace>
  <inkml:trace contextRef="#ctx0" brushRef="#br0" timeOffset="43979.89">1938 9196 528,'0'0'473,"0"0"-454,0 0 0,0 0 13,-122 22-16,86 7 1,1 5 6,3 1-7,8 5-10,5 1-2,9-3-1,7-4-3,3-9-1,0-4 0,23-9 0,2-7 1,7-5 0,7 0-4,-2-24 1,6-5-1,-11-6-9,-6-5 3,-10-1 0,-8-6 6,-4-5 3,-4-2 0,0-2 2,-12 10 4,-4 7 12,3 16 13,4 13 27,2 6-22,2 4-2,5 0-14,-3 0-19,3 18-9,0 12 4,0 12 3,3 0 4,11 2 0,1 0 2,6-3-1,-1 5-3,-5-8 2,1-4-2,-9-5-7,1-7-33,-3-5-108,4-10-90,-5-7-166</inkml:trace>
  <inkml:trace contextRef="#ctx0" brushRef="#br0" timeOffset="44239.47">2164 9272 857,'0'0'139,"0"0"-138,0 0 67,0 0-13,50 132 0,-29-93-9,-3-3-24,-2-9-3,1-4 10,-1-9 10,-5-13-16,-2-1-9,0 0 5,2-5 6,4-21-3,-2-13-11,6-7-11,-8 0-8,-2 4-38,-3 9-65,3 10-103,-5 5-214</inkml:trace>
  <inkml:trace contextRef="#ctx0" brushRef="#br0" timeOffset="44461.62">2777 9377 1076,'0'0'79,"0"0"-70,0 0 25,0 0 1,149-12-11,-103-2-16,-3 3-8,-9 1-13,-10 4-113,-8 4-123,-14 2-113</inkml:trace>
  <inkml:trace contextRef="#ctx0" brushRef="#br0" timeOffset="44649.88">2855 9587 953,'0'0'61,"0"0"-33,0 0 62,0 0-2,129 2-38,-81-10-26,-4 0-13,-9-1-11,-13 9 0,-8-3-53,-14 3-121,0 0-239</inkml:trace>
  <inkml:trace contextRef="#ctx0" brushRef="#br0" timeOffset="45637.88">3593 9148 440,'0'0'240,"0"0"-133,0 0 36,0 0-26,0 0-47,0 0-23,4-17-24,-4 34-23,0 17 0,0 12 4,-4 8 12,4-4-3,-2-1-6,2-9-4,0-8-1,0-11 2,15-5-1,7-9-1,5-7-3,3 0 1,2-4-10,0-22-3,-6-6 6,-5-9-4,-8 0-2,-5-5 11,-5 9 0,-1 5 2,-2 6 6,0 10-2,0 9 12,0 4 3,0 3-5,0 0 8,0 0-22,0 3-2,0 26-8,0 9 10,0 6 1,0 2-1,9-4 1,0-5-1,6-7 0,1-11 2,2-3-2,2-7 0,2-7-4,1-2-18,-4 0-42,2-4-96,-5-12-179</inkml:trace>
  <inkml:trace contextRef="#ctx0" brushRef="#br0" timeOffset="46185.43">4098 9177 862,'0'0'151,"0"0"-146,0 0-5,0 0-3,0 0 3,0 0 32,14 109-7,-3-69 8,3 2 16,-1 3-5,3-3-17,-1-3-14,1-6-3,-1-11-3,0-7-2,1-10 2,5-3 1,1-2 6,2 0-5,3-24 3,-3-6-1,-3-8-5,-6-6 4,-5-1-5,-9-1-4,-1 2-1,0 5 5,0 8-4,0 4-1,-1 8 3,-7 4 0,2 6-3,3 3-1,3 4 0,0 2-5,0 0-6,0 0-3,0 0-4,0 0 8,7 5 5,13 4 6,5-3-1,6-2 1,4-4 1,3 0 7,0 0 3,-6-4 0,-6-4 1,-8 0-4,-10 2-5,-3 4-3,-5-1-1,0 3-36,0 0-136,-6 0-290</inkml:trace>
  <inkml:trace contextRef="#ctx0" brushRef="#br0" timeOffset="47634.93">4839 9448 401,'0'0'131,"0"0"-61,0 0 49,0 0-6,0 0-16,0 0-15,0 0-33,-7 7-14,16-2-3,13 2 29,5 0 4,5 2-23,1-3-11,-2-2-7,-2-3-14,-5 2-7,-4-3 0,-2 0-3,4 0-15,3 0-54,1-4-88,1-10-164,-4 0-91</inkml:trace>
  <inkml:trace contextRef="#ctx0" brushRef="#br0" timeOffset="48158.98">5414 9276 951,'0'0'166,"0"0"-145,0 0-2,0 0 2,0 0-18,0 0-2,64 26-1,-51 6 7,-5 8-5,-5 4 3,0 3-4,-1-6 2,-2-8 0,5-3-2,1-10-1,6-4-1,5-8 1,2-8 0,3 0-4,2 0-2,3-20-2,-4-4 1,1-6-2,-8-1 3,-3-1 1,-2-1 5,-5-1 2,-1 3-1,0 6 1,-1 4 7,-2 5 8,3 7 2,-5 2 3,0 7 7,0 0 5,0 0-5,0 0-26,0 22-3,0 10-3,0 11 3,0 3 5,2-3-2,9-4 0,6-5-2,6-6 1,2-10-2,1-6 1,0-7-2,2-5-2,-6 0-33,-7-12-65,-1-9-187,-9-7-193</inkml:trace>
  <inkml:trace contextRef="#ctx0" brushRef="#br0" timeOffset="48383.1">5962 8847 1078,'0'0'152,"0"0"-135,0 0-5,0 0 0,0 0-12,0 0-1,-8 74 1,8-36 0,4 5-16,5-2-80,1 3-69,0-3-89,-1-7-146</inkml:trace>
  <inkml:trace contextRef="#ctx0" brushRef="#br0" timeOffset="48689.91">6176 9235 997,'0'0'160,"0"0"-157,0 0 8,46 105 43,-21-60-19,3-2-14,0 0-2,-3-8 1,-5-9 0,-5-9-1,-4-11 1,-3-4-2,-2-2-1,3 0 10,5-25 8,3-17-14,5-12-16,-1-1-2,-4 2-3,-1 9-4,-5 12-24,-5 8-30,-2 10-66,0 8-197,-4 6-221</inkml:trace>
  <inkml:trace contextRef="#ctx0" brushRef="#br0" timeOffset="49005.37">6611 9564 982,'0'0'86,"0"0"-49,0 0-3,0 0-15,0 0 8,122-78-12,-101 66-4,-9 9 11,-2 1 10,-3 2-7,-5 0-12,2 5-1,2 15 9,-3 6-2,6 6-1,-4 1-6,-1 1-3,-3 3-5,2-6-2,2 3-1,-5-8-1,2-1-2,-2-1-35,0-5-44,0 3-79,0-5-133,-11-7-103</inkml:trace>
  <inkml:trace contextRef="#ctx0" brushRef="#br0" timeOffset="49210.01">6660 9964 905,'0'0'230,"0"0"-188,0 0 12,0 0-18,0 0 14,154-2-11,-91-9-21,1 1-3,-11-1 0,-6 3-7,-16 0-8,-11 6-1,-9 0-15,-11-1-56,0 3-99,0-5-235</inkml:trace>
  <inkml:trace contextRef="#ctx0" brushRef="#br0" timeOffset="58663.93">15330 877 951,'0'0'130,"0"0"-96,0 0 29,0 0-32,-130 29-23,90 7-4,-3 8 3,7 4-6,15 1 0,7-8-1,12-2-2,2-11-2,5-10-3,25-8-2,8-10 3,9-2-7,3-28 13,-4-12-5,-5-6-6,-13-3 11,-12-1 4,-12 0 3,-4-2 8,0 0 10,-2 2 2,-9 14 10,4 9-7,0 17 3,3 7 6,4 5-21,0 0-16,0 0-2,0 14-3,0 20-13,0 10 16,4 8 5,4 4-5,2 2 0,-3 1-3,1-5-49,0-6-86,1-12-105,-1-16-157</inkml:trace>
  <inkml:trace contextRef="#ctx0" brushRef="#br0" timeOffset="58912.38">15527 1005 883,'0'0'182,"0"0"-182,0 0 0,0 0 5,63 117 19,-38-75 3,-5-7 5,-1-8 2,-3-14 11,-7-5-15,-2-6 3,-3-2 4,-3 0 2,7-4 0,-1-24-11,2-12-24,-1-8-4,0-5-17,-4 9-43,0 10-96,1 17-157,-1 6-180</inkml:trace>
  <inkml:trace contextRef="#ctx0" brushRef="#br0" timeOffset="59050.14">15966 1119 736,'0'0'94,"0"0"-93,117-68-2,-64 49-10,-9 10-143,-15 4-393</inkml:trace>
  <inkml:trace contextRef="#ctx0" brushRef="#br0" timeOffset="59205.94">16083 1279 142,'0'0'945,"0"0"-917,0 0-28,0 0-9,0 0 3,122-8 0,-56-11-37,-4-4-217,-14-1-231</inkml:trace>
  <inkml:trace contextRef="#ctx0" brushRef="#br0" timeOffset="59557.92">16850 1201 856,'0'0'107,"0"0"-107,133-99 20,-95 68-5,-12 4-12,-11 3 1,-13 5 0,-2 2 12,-8 5-2,-15 5 5,-12 4 6,0 3-8,-3 3-6,-2 20-1,1 12 6,6 6 0,5 5-2,12 4 3,10 3-7,6-9-7,2-3-2,25-9 0,6-8-1,5-10 10,2-9-3,7-5 3,-1 0-3,1-14-6,-7-10-1,-11-6-109,-11-6-103,-18-7-227</inkml:trace>
  <inkml:trace contextRef="#ctx0" brushRef="#br0" timeOffset="59745.82">16553 756 1035,'0'0'91,"0"0"-91,0 0-4,131-67 1,-57 47-46,-7-6-245,-18 6-322</inkml:trace>
  <inkml:trace contextRef="#ctx0" brushRef="#br0" timeOffset="60103.93">17058 768 1016,'0'0'43,"0"0"-27,70-104 5,-34 46-17,-3-5-1,-10 5-3,-10 10 10,-13 14-6,0 12-1,-5 10-2,-22 12-1,-7 0-28,0 8-3,5 16 4,8 5 19,13 0-33,8 3-6,0 0 11,20 0 13,15-2 17,10 0 3,2-2 3,-5-4 3,-11-2 2,-8-1-1,-13-4 3,-8 2-6,-2 5 7,-12 4 1,-22 2-9,-2-4-40,3-8-113,11-13-120</inkml:trace>
  <inkml:trace contextRef="#ctx0" brushRef="#br0" timeOffset="60323.28">17393 396 924,'0'0'196,"0"0"-196,0 0-17,0 0 12,15 145 5,-1-94 8,0-5-7,-3-4 1,0-7 0,-2-1-4,-5-3-4,-2-3-145,-2-8-92,0-6-243</inkml:trace>
  <inkml:trace contextRef="#ctx0" brushRef="#br0" timeOffset="60490.29">17399 722 877,'0'0'113,"0"0"-113,0 0-6,143-91-30,-87 69-117,-14 8-215</inkml:trace>
  <inkml:trace contextRef="#ctx0" brushRef="#br0" timeOffset="60952.12">18287 923 1026,'0'0'106,"0"0"-96,0 0 18,0 0-15,-141 71-13,108-24-1,1-3 1,8 0-4,11-6 1,10-8-2,3-8-33,0-6 2,26-12-8,3-4-11,8-1 33,1-26 8,-2-9-27,-7-8-13,-13-4-7,-10-10 58,-6-7 3,0-3 38,-2 0 8,-10 12 7,2 14 22,1 18 2,6 16 10,2 8-21,1 0-52,0 19-14,0 24-18,0 11 18,8 6 1,13 0 0,0 0 0,4-2-2,1-1-5,4-7-113,-3-14-128,-3-16-102</inkml:trace>
  <inkml:trace contextRef="#ctx0" brushRef="#br0" timeOffset="61215.31">18551 785 1142,'0'0'20,"0"0"-14,0 0-6,6 124 26,7-66 0,0 7-7,-1 4 2,-1-11-6,2-8-3,5-10-2,2-12-3,5-9 1,2-10-3,4-9-2,3 0 2,5-14-5,-4-16-39,-10-8-104,-15-5-171,-10 8-200</inkml:trace>
  <inkml:trace contextRef="#ctx0" brushRef="#br0" timeOffset="61389.91">18561 1105 866,'0'0'307,"0"0"-292,143-68 10,-73 37 16,2-1-10,-11 6-19,-16 6-12,-16 2-27,-21 4-108,-8-2-212</inkml:trace>
  <inkml:trace contextRef="#ctx0" brushRef="#br0" timeOffset="62519.22">15365 2363 632,'0'0'358,"0"0"-310,0 0 2,0 0-23,0 0-27,0 0-12,22 92 12,5-33 12,-1 0 6,-1-1 7,1-9-2,-2-10-5,-3-11 3,-1-11-9,-9-6-4,-1-9 2,-6-2 2,1 0 12,3-10 17,6-24-5,-3-12-26,0-10-6,-6-2-4,-3-2 0,-2 9-10,0 10-29,0 18-50,0 7-49,0 11-151,4 5-178</inkml:trace>
  <inkml:trace contextRef="#ctx0" brushRef="#br0" timeOffset="62685.94">15895 2526 465,'0'0'431,"0"0"-418,0 0 19,127-22 45,-71 12-64,-4 0-13,-4 5-27,-7-2-185,-20 2-146</inkml:trace>
  <inkml:trace contextRef="#ctx0" brushRef="#br0" timeOffset="62863.34">15924 2726 978,'0'0'28,"0"0"-16,0 0-12,0 0 29,118 3 13,-47-3-27,4-4-15,-13-6-102,-18 0-293</inkml:trace>
  <inkml:trace contextRef="#ctx0" brushRef="#br0" timeOffset="63493.87">17157 2779 778,'0'0'112,"0"0"-97,0 0 40,0 0-11,0 0-11,119-53-19,-96 28-12,-4-3 5,-13 0-2,-6 4 2,0 4-4,-4 6 10,-17 5 2,-6 9-9,-1 0-6,-4 3 0,1 22-3,0 12 3,5 7-5,6 7 2,11-5 3,9 0 0,0-8 1,15-6 0,18-9 0,8-7 4,8-9 1,2-7 5,5 0-1,-5-16 5,-6-9-15,-14-1-37,-14-4-88,-12-2-134,-5-4-202</inkml:trace>
  <inkml:trace contextRef="#ctx0" brushRef="#br0" timeOffset="63713.44">16994 2414 899,'0'0'119,"0"0"-118,0 0 6,118-44 10,-60 25-14,-4 8-3,-11-1-69,-11 3-174,-11 4-244</inkml:trace>
  <inkml:trace contextRef="#ctx0" brushRef="#br0" timeOffset="64117.02">17529 2356 896,'0'0'84,"0"0"-79,54-112 49,-35 66-20,2-2-21,-13 7 1,-5 9-10,-3 10 3,0 13 11,-3 9-11,-16 0-7,-4 0-3,3 11-7,3 13-4,5 4-13,8-2-23,4 1 13,0 0-4,16 4 7,8-7 14,8 0 2,5-4 5,3-3 9,-2 0 4,-5-5 4,-10 2-3,-9 1-1,-10-4-1,-4 4 1,0 0 3,-20 2 2,-8-3-5,2 3-68,2-5-45,4-9-81,6-3-96</inkml:trace>
  <inkml:trace contextRef="#ctx0" brushRef="#br0" timeOffset="64390.05">18020 1999 1018,'0'0'103,"0"0"-96,0 0-2,0 0-5,0 0-8,13 119 8,-8-57 10,3 0 3,1-4 3,5-7 5,5-13-13,4-6-4,2-7 2,-1-7-6,1-8 4,-1-5-4,3-5-15,0 0-41,-3-17-56,-11-10-159,-12-2-190</inkml:trace>
  <inkml:trace contextRef="#ctx0" brushRef="#br0" timeOffset="64561.57">18030 2288 978,'0'0'79,"0"0"-77,0 0 12,119-27 2,-47 5 17,-6 0-25,-8 4-8,-11 3-28,-23 7-167,-18 5-77,-6 3-228</inkml:trace>
  <inkml:trace contextRef="#ctx0" brushRef="#br0" timeOffset="64988.02">17106 3268 744,'0'0'245,"0"0"-221,0 0-21,0 0-2,185 0 49,-63-16 4,23-4-22,20-6 3,7-2 19,0-2-27,-8 2-6,-13 2 3,-23 6-7,-25 8-9,-33 2-4,-30 8-3,-19 0-1,-14 2 0,-7 0-40,-5 0-44,-26 7-79,-13 10-195</inkml:trace>
  <inkml:trace contextRef="#ctx0" brushRef="#br0" timeOffset="65259.4">17498 3892 302,'0'0'434,"0"0"-399,0 0 145,131 0-53,-73-17-78,4 0-12,-5 1-27,-8 2-10,-14 3-77,-12 6-191,-10-5-199</inkml:trace>
  <inkml:trace contextRef="#ctx0" brushRef="#br0" timeOffset="65684.13">18187 3970 1160,'0'0'48,"0"0"-29,0 0 23,113-127-31,-79 76 0,-6-6-8,-9 2 0,-13 4 0,-6 17-1,0 12-1,-2 6 1,-18 12-2,-4 4-6,-7 0-29,0 20 2,6 8 0,11 0-1,12 2-1,2-1 0,16-5 9,19-6 14,13-5 10,7-4 2,3 3 10,0 2 14,-11 4 4,-14 3-1,-18 4-2,-15 3-8,0 4-7,-31 7 4,-13-1-4,-8-7-10,1 0-4,8-10-68,6-5-94,10-10-149</inkml:trace>
  <inkml:trace contextRef="#ctx0" brushRef="#br0" timeOffset="67177.53">20671 986 433,'0'0'148,"0"0"-83,0 0 53,0 0-20,0 0-17,0 0-7,0 0-20,0-3-8,0 3-10,0 0-14,0 0-22,0 7-9,0 19-1,4 10 10,-2 9 8,0-3-7,0-1 2,3-8-3,0-3-5,7-10-16,2-6-14,4-7-21,6-7 2,3 0 30,4-13 19,-2-11-2,-6-2 7,-8-6 8,-7-6 17,-2 0-24,-4-4 19,-2 5 2,0 11-16,0 11 11,0 6 27,0 9-6,0 0-9,0 0-29,-2 26-10,-4 6-1,1 11 11,5-1 0,0-2 2,0-6-1,8-4 0,15-4 0,-1-8 0,0-6-1,1-1 0,-6-8-1,1-3-29,-3 0-56,1 0-161,-3-2-49</inkml:trace>
  <inkml:trace contextRef="#ctx0" brushRef="#br0" timeOffset="67404.4">21218 1129 753,'0'0'165,"0"0"-158,0 0 1,0 0 39,147-7-34,-102 2-8,-7 1-5,-5 0-55,-8 0-99,-12 1-72,-8 2-206</inkml:trace>
  <inkml:trace contextRef="#ctx0" brushRef="#br0" timeOffset="67589.88">21290 1368 707,'0'0'190,"0"0"-187,0 0-3,0 0 19,0 0 11,152 0-10,-88-14-20,-2-1-52,-12-1-206,-17-2-321</inkml:trace>
  <inkml:trace contextRef="#ctx0" brushRef="#br0" timeOffset="68225.77">22316 924 520,'0'0'168,"0"0"-166,0 0 18,0 0 0,0 0-12,0 0 3,0 78-5,-10-75 3,-5-3 10,-5 0 19,-4 0-4,3-9 12,2-6-6,5-4-7,2 5-5,6 1 0,4 2-12,2 5 7,0-2-23,6 1-1,19 2-1,4-1 0,5 4 2,3 2-2,-2 0 5,-7 0-6,-2 2 3,-11 15-11,-1 4-5,-10 5 16,-2 6 4,-2 5-1,0 1 5,-10 4-2,-11-2-2,-5-2 0,-3-2 2,-3-8-1,1-2-4,5-8 4,-1-6-3,8-5-1,2-7-1,4 0 4,3 0 5,5-11-3,5-3 4,0 4 3,0-2 9,0 1 7,2 6-10,13-3-8,8 7-7,-1 1-1,0 0-6,-1 0 0,0 5 3,-3 9 0,0 0-5,0 0 4,-5-1-3,-1-1-33,1 1-21,0-1-68,1 0-78,-1-1-82</inkml:trace>
  <inkml:trace contextRef="#ctx0" brushRef="#br0" timeOffset="68394.36">22617 1296 666,'0'0'387,"0"0"-384,0 0-2,0 0-2,148-39-21,-105 23-159,-11-2-104</inkml:trace>
  <inkml:trace contextRef="#ctx0" brushRef="#br0" timeOffset="68719.96">22960 909 861,'0'0'49,"0"0"-49,0 0-22,0 0 22,0 0 41,30 146-17,-21-99 15,-2-1 24,-3 3-34,-4-7-1,3-4-13,2-8 2,1-6-11,5-8 1,1-5 5,1-8 5,7-3-7,7 0 2,7-14 4,1-8-16,-2-2-8,-4-2-59,-14-2-70,-7 2-141,-8-1-112</inkml:trace>
  <inkml:trace contextRef="#ctx0" brushRef="#br0" timeOffset="68925.97">22899 1168 952,'0'0'138,"0"0"-119,0 0 22,148-58-4,-84 35-13,-4 0-10,-6 0-9,-14 5 1,-15 0-6,-10 6 0,-13 2-58,-2 1-136,-4 4-351</inkml:trace>
  <inkml:trace contextRef="#ctx0" brushRef="#br0" timeOffset="69929.14">20840 2587 707,'0'0'185,"0"0"-108,0 0 6,0 0-22,0 0-49,0 0-12,11-23-8,0 40-10,2 12 17,-4 14 1,-2 3 0,-3 0 3,-1-2 1,1-6-3,0-10 2,5-6-3,3-8 0,3-5-4,7-9-11,6 0-5,4-7-3,-3-18-5,1-10-4,-12-7 3,-6-6 12,-5-8 17,-5 0 0,-2 10 2,0 13 4,0 15 37,0 14 9,0 4 1,0 0-29,0 0-24,0 26-16,0 15 7,0 7 9,0 4 2,0-4-2,5-9 3,11-2 0,6-9 0,5-12 2,2-6-1,4-8 6,-1-2 0,-4 0 0,2-12-10,-11-11-66,-5-6-125,-7-7-187</inkml:trace>
  <inkml:trace contextRef="#ctx0" brushRef="#br0" timeOffset="70171.87">21381 2113 957,'0'0'117,"0"0"-115,0 0-2,0 0-12,0 0 6,0 0 6,45 104 6,-41-67-3,1-3-3,-1-3-75,3 4-84,1-3-43,-1 0-205</inkml:trace>
  <inkml:trace contextRef="#ctx0" brushRef="#br0" timeOffset="70469.99">21832 2664 679,'0'0'292,"0"0"-291,0 0 0,0 0 31,0 0 4,127 4 9,-71-4-9,4-1-10,-4-11-5,-8 2-17,-8-1 6,-13 4-10,-11 2-21,-7 4-42,-7 1-76,-2 0-68,0 0-189</inkml:trace>
  <inkml:trace contextRef="#ctx0" brushRef="#br0" timeOffset="70725.92">21946 2881 604,'0'0'284,"0"0"-275,0 0 20,0 0 69,0 0-47,166 0-5,-112-4-21,-3-5-4,-6-2-6,-10 1-15,-8 5-15,-9-4-76,-7 3-171,-4-6-131</inkml:trace>
  <inkml:trace contextRef="#ctx0" brushRef="#br0" timeOffset="71003.75">22656 2747 541,'0'0'356,"0"0"-355,0 0 18,0 0 70,117 0-48,-71 0-32,-1-9-9,-5 0-15,-9-3-161,-6 1-131</inkml:trace>
  <inkml:trace contextRef="#ctx0" brushRef="#br0" timeOffset="71452.06">23153 2691 721,'0'0'157,"0"0"-154,0 0 58,0 0-8,0 0-26,0 0-16,98-64 0,-82 39-5,2-4 6,-3 0 2,2-1 6,-3 6-2,-4 8-6,-1 9-8,-7 4 10,-2 3-4,0 0 6,0 0-16,2 0-9,0 6-5,3 17 14,-1 4 0,0 8 7,1-2 4,0 8-2,4-2-3,-1-1-3,4 1 1,-3-9-2,-4-4-2,0-2 1,0-4 1,-5-6-1,0-5-1,0-4-13,0 1-53,0 0-117,0 0-40,0 1-133</inkml:trace>
  <inkml:trace contextRef="#ctx0" brushRef="#br0" timeOffset="71701.93">23187 3025 894,'0'0'231,"0"0"-225,0 0 1,0 0 10,144 0 2,-61 0 1,0-5-2,-10-9 20,-8-4 6,-9 2-3,-14 0-14,-12 4-12,-10 2-12,-12 6-3,-6 4-2,-2-3-50,0-1-119,-22 0-320</inkml:trace>
  <inkml:trace contextRef="#ctx0" brushRef="#br0" timeOffset="84303.38">1080 11865 847,'0'0'321,"0"0"-303,0 0-13,0 0-2,0 0-2,0 0 3,0 0 7,134 10-7,-87-10-4,-5 0-3,-1 0-70,-12 0-124,-16 0-108</inkml:trace>
  <inkml:trace contextRef="#ctx0" brushRef="#br0" timeOffset="84518.99">1053 12228 1113,'0'0'51,"0"0"-51,0 0 0,0 0 11,145 7 5,-71-7 2,-7 0-12,-12-5-6,-13 3-22,-12 0-95,-15 0-61,-10-4-84,-5-4-119</inkml:trace>
  <inkml:trace contextRef="#ctx0" brushRef="#br0" timeOffset="85046.04">1195 11722 779,'0'0'114,"0"0"-28,0 0 36,0 0-47,0 0-34,0 0-17,-3-8-11,3 8-4,0 0-2,0 0 2,19 0-6,15 0 5,15 7 1,9 12 1,6 4-5,11 5 0,-6-5 4,-3 3-8,-10 1 2,-12-3-1,-13 3-2,-11-2 1,-15 8-1,-5 8 1,-13 13-1,-30 13 5,-9 4 8,-14 2-4,4-1-6,-1-10 5,5-3-4,9-9-1,14-11-2,10-7 0,14-15-1,11-5-42,5-12-88,35 0-168,12-36-241</inkml:trace>
  <inkml:trace contextRef="#ctx0" brushRef="#br0" timeOffset="85496.95">3454 11451 973,'0'0'175,"0"0"-154,0 0 4,0 0 20,0 0-34,0 0-8,0 117 3,0-52 10,0-5-3,0-5-7,0-1-3,0-5-3,0-7-11,0-2-77,0-9-98,-4-10-157</inkml:trace>
  <inkml:trace contextRef="#ctx0" brushRef="#br0" timeOffset="85865.68">2694 12388 979,'0'0'146,"0"0"-144,0 0 3,0 0 38,0 0-25,143 4 1,0-4 26,28 0-16,31-7-13,22-6 5,10-5-2,9-4-9,-15-2-5,-24 0 3,-28-2 7,-37 3 5,-32 2-1,-31 3-3,-28 4 7,-20 4-4,-13 4-5,-8 3-7,-7 3-7,0 0-1,0-1-43,-14-1-58,-28-7-235</inkml:trace>
  <inkml:trace contextRef="#ctx0" brushRef="#br0" timeOffset="87162.79">2881 12954 738,'0'0'160,"0"0"-141,0 0 121,0 0-30,0 0-49,0 0-35,0-10-26,0 44-9,0 14 9,2 8 12,1 0 11,0-3-4,-1-5-2,-2-4-4,0-8-5,0-6-4,0-8 4,0-9-5,0-2-3,0-5-10,0-3-48,0-3-90,0 0-146,0-21-217</inkml:trace>
  <inkml:trace contextRef="#ctx0" brushRef="#br0" timeOffset="87514.03">3209 13372 712,'0'0'225,"0"0"-224,0 0 7,0 0 13,0 0 46,132-14 5,-80 2-10,-1-9-20,-2 1-6,-8-1-7,-11 5 7,-9 9-18,-12 2-10,-6 5-4,-3-2-4,0 2-23,0 0-110,0 0-162,-4 0-237</inkml:trace>
  <inkml:trace contextRef="#ctx0" brushRef="#br0" timeOffset="88412.04">4135 13249 410,'0'0'358,"0"0"-329,0 0-25,0 0 70,0 0-16,0 0-10,15 80-7,-1-78-9,7-2 4,6 0 16,0-17-24,6-14-3,-8 2-9,-3 0-7,-6 0-1,-10 5-4,-3 0 2,-3 2-1,0 4-1,-3 6 2,-11 5-5,-3 5-2,-7 2-5,-3 0 5,-5 7-2,0 20 1,3 8 0,2 9 2,6 9-2,11-1 0,8 1-1,2-4 0,4-11 1,23-7 1,8-11 1,7-11 0,3-6 3,-1-3 8,2 0 6,-8-9 3,-1-9-9,-10-1 0,-10 7-11,-5-5 0,-8 2-18,-4 1-96,0-6-152,0-1-132</inkml:trace>
  <inkml:trace contextRef="#ctx0" brushRef="#br0" timeOffset="88698.93">4023 12932 22,'0'0'884,"0"0"-793,0 0-61,0 0-5,0 0-6,0 0 22,112-54-4,-73 43-18,-1 2-14,-9 2-5,0 2-16,-4 1-94,-5-1-150,-3-4-62</inkml:trace>
  <inkml:trace contextRef="#ctx0" brushRef="#br0" timeOffset="89311.75">4587 12639 699,'0'0'102,"0"0"-92,0 0 54,0 0 17,0 0-29,0 0-16,-34 24-23,19-12-4,-1-2-2,1-2 0,-2-4-2,5-4-1,-1 0 5,3 0-6,3 0 5,3-6-5,2-2-2,2-2-1,0-2 0,0-2-2,19-4-4,6 2 0,4 2 6,2 4-1,-4 5 1,0 4-1,-6 1 0,-4 0 0,-3 0-1,-4 13-1,-1 4-1,-7 3 4,0 4 0,-2 6 2,0 4 1,-7 6 1,-14 3 4,-5-1-6,-1-5 2,1-4-1,4-8-3,3-10 0,3-7 1,9-8 0,1 0 0,4 0-2,2-8 1,0-4 0,0-5-8,0 3 7,8 5 1,6 1 14,8 3-5,0 2 8,5 1 2,0 2-1,-3 0-10,-4 0 1,1 5-1,-6 5-3,1 1-5,-3 2 0,1-2-16,-1 1-73,0-1-97,5-2-90</inkml:trace>
  <inkml:trace contextRef="#ctx0" brushRef="#br0" timeOffset="89718.39">5000 12959 374,'0'0'633,"0"0"-612,22-113-8,-2 64 61,-2 3-26,-1 7-19,-1 4-13,-12 13 1,-4 8-8,0 6 4,0 2 3,0 6-13,-11 0-3,-9 0-2,0 2-6,0 14-9,2-2 6,9 2 8,7 0-8,2-2 3,0 2-7,11 2 13,15-2 0,8 1 2,4-5 3,0 1-1,-5-1 0,-6 0 3,-8 2 3,-11 2 4,-4 0 1,-4 3-5,0 8 7,-6-1-3,-19 3-4,-4-3-4,0-4-4,0-6-32,2-5-95,5-11-185,7-3-232</inkml:trace>
  <inkml:trace contextRef="#ctx0" brushRef="#br0" timeOffset="90148.03">5662 11001 68,'0'0'726,"0"0"-619,0 0-62,0 0 0,0 0-16,0 0 7,149-34 24,-91 20-26,0-3-8,-2 2-13,-8-2-7,-12 5-3,-12 5-3,-15 2-18,-9 5-79,0 0-93,-2 0-40,-25 5-64</inkml:trace>
  <inkml:trace contextRef="#ctx0" brushRef="#br0" timeOffset="90686.06">5682 11027 572,'0'0'240,"0"0"-104,0 0-12,0 0-56,0 0-38,0 0-18,-8 32-11,8 5 2,0 15 15,0 17 18,0 10 9,2 15-13,1 13-1,1 10-9,1 12 5,4 0-8,-1 2-2,4 4-2,-3-3-5,2 2 3,-5-8-8,6-2 0,-1-5 0,-4-4-2,-1-3 4,-3-6-2,-3-2 0,0-9-3,0-11 2,0-20-1,0-16-3,0-15 2,-5-10-1,5-9 0,0-7 0,0-2-1,0 1 0,5 1 0,22 4 1,10 1 3,13-2 2,8-6-3,8-4 14,5 0-7,3-7 3,2-10-1,-10-3-2,-10 4-3,-18 4-3,-18 5-4,-11 4 1,-5 1-1,-4-4-9,0-3-26,0-10-34,-2-13-56,-15-12-251</inkml:trace>
  <inkml:trace contextRef="#ctx0" brushRef="#br0" timeOffset="93326.02">7443 11265 213,'0'0'252,"0"0"-162,0 0-36,0 0 25,0 0-26,0 0 20,0 0-7,-3-26 15,-2 26-15,5 0-10,-2 0 6,2 0-14,0 0-13,-2 0-15,2 0-11,-2 24-8,2 20 0,0 14 12,0 9 12,-2 5-6,2-1 0,-3 2-5,3-11-7,0-7-2,0-15-3,0-12-1,0-12 2,0-5-1,5-4-1,6-2 0,-2-5 3,1 0-3,3 3 2,0-3-1,-3 0-1,4 0-1,-1 0-4,3-6-22,-4-10-41,3-3-58,-6-6-126,-9-5-165</inkml:trace>
  <inkml:trace contextRef="#ctx0" brushRef="#br0" timeOffset="93582.12">7250 11640 742,'0'0'141,"0"0"-135,0 0 12,0 0 13,114-44 50,-56 23-15,-4-8-13,-3 3-3,-8 3-8,-10 2-22,-11 9-14,-11 4-3,-4 6-2,-5 2-1,0 0-75,0 0-150,-2 0-213</inkml:trace>
  <inkml:trace contextRef="#ctx0" brushRef="#br0" timeOffset="94449.68">8066 11580 621,'0'0'280,"0"0"-236,0 0-36,0 0 28,0 0-8,0 0-5,0 38 2,16-35-1,2-3 13,8 0-6,6-20-11,-1-13-4,0-1-4,-8 0-5,-7-1 0,-8 4 0,-8 2-3,0 3 2,0 5 0,-8 5-6,-11 7-1,-3 9 0,-5 0-1,-4 2-3,-3 21 1,0 9 3,6 8 0,8 8-4,8 0 4,9 4-3,3-6 3,2-6 0,22-6 1,10-14 2,6-5 10,3-11-1,1-4 9,-1 0-6,-9-4-6,-4-11-5,-8 0-3,-8-4-4,-10-5-48,-2-1-75,-2-9-171,0-1-147</inkml:trace>
  <inkml:trace contextRef="#ctx0" brushRef="#br0" timeOffset="94677.07">7991 11113 785,'0'0'207,"0"0"-187,0 0-19,0 0 29,0 0-1,144-37-10,-97 22-16,-5 1-3,-5 2-134,-11 0-117,-10 2-327</inkml:trace>
  <inkml:trace contextRef="#ctx0" brushRef="#br0" timeOffset="95072.07">8457 11200 946,'0'0'86,"0"0"-81,0 0 6,57-111 12,-30 73-10,-6 0-2,-6 6-5,-11 4 0,-4 7 0,0 7 0,-7 8-6,-14 6-1,-2 0-26,-1 0-18,-1 10 15,7 11 3,8-2-11,9 4-6,1-2 2,7 2 6,20-3 26,10 0 9,6-2 1,-3 2 3,-5-2 9,-8 0 30,-8 0 9,-9-2 2,-10 4-12,0 2-26,-6 8 11,-21 0-11,-6 1-8,1-6-7,6-9-65,5-6-91,13-7-67,5-3-347</inkml:trace>
  <inkml:trace contextRef="#ctx0" brushRef="#br0" timeOffset="95321.71">8858 10885 1116,'0'0'16,"0"0"-8,0 0-3,-13 101 16,13-48 3,0 5 0,0-2-4,0 0 2,10-8-10,6-9-1,2-10-4,4-12-4,2-8 3,8-9-3,-1 0-3,-3-4-5,-2-18-82,-15-7-111,-11-7-211</inkml:trace>
  <inkml:trace contextRef="#ctx0" brushRef="#br0" timeOffset="95492.94">8862 11110 1032,'0'0'131,"0"0"-129,0 0 7,128-20 13,-51 1-4,-3-3-10,-11 3-8,-19 6-9,-17 7-122,-27 6-90,0 0-57</inkml:trace>
  <inkml:trace contextRef="#ctx0" brushRef="#br0" timeOffset="95877.01">7443 12383 1082,'0'0'128,"0"0"-125,137-7-1,-12-11 23,29-1 3,19-6 5,6 1-3,2 0-12,-9 0-6,-10-2-4,-10 4-1,-25-2 10,-29 4-5,-29 6-7,-33 1-4,-21 7 1,-12 6-4,-3 0 0,-1 0-28,-30 0-66,-9 0-108,-13 14-158,-6 5-131</inkml:trace>
  <inkml:trace contextRef="#ctx0" brushRef="#br0" timeOffset="96088.46">8174 12886 1143,'0'0'107,"0"0"-99,0 0-3,119-47 2,-65 17-6,-5 5-1,-1 2-139,-11 3-216</inkml:trace>
  <inkml:trace contextRef="#ctx0" brushRef="#br0" timeOffset="96489.65">8734 12872 1106,'0'0'99,"0"0"-92,50-107 1,-19 57 22,3-2-14,-5 2-5,-11 3-9,-11 7-2,-7 8 6,0 6-4,-7 11-2,-18 8-6,-4 7-14,-2 0-1,4 9 14,5 11 0,9 4 2,11 2-7,2-1-5,2 0 2,24-1 3,10-4 12,4-5 2,0-2 3,-6 1 9,-6 0 13,-10-2 7,-14 6-11,-4 0-6,0 5 0,-22 6-4,-6 3-7,-1 0-6,-3-4 0,8-4-19,6-6-82,5-9-111,3-9-187</inkml:trace>
  <inkml:trace contextRef="#ctx0" brushRef="#br0" timeOffset="97548.13">9721 11725 838,'0'0'171,"0"0"-166,0 0 18,0 0 21,0 0 29,127 0-30,-83 0-13,-1-3-1,-3-1-8,-9-2-3,-11 4-8,-11 0-6,-7 1-1,-2 1 1,0 0 5,0 0-3,-25 0 3,-10 0-5,-9 0-2,-6 1-4,-5 13 4,4-3-4,-1 3 4,7-5 0,16-2-2,12-3 1,10-4 0,7 0-1,0 0-1,5 0-1,24 0-3,10 0 5,15-4-1,1-6 1,-1-3 3,-5-1 2,-9-2-4,-15 4 1,-15 7-1,-10 2 1,0 3 5,-4 0 5,-27 0-10,-9 0-2,-4 0-2,-5 15-13,9 1-38,9 3-88,10-1-195,13-5-313</inkml:trace>
  <inkml:trace contextRef="#ctx0" brushRef="#br0" timeOffset="100384.04">10467 11432 404,'0'0'76,"0"0"-61,0 0 44,0 0-12,0 0 10,0 0 0,0 0 5,0 22-13,0-18 0,0 2-6,0 2-8,-2-2-7,2-2-13,0-1-3,0-3-4,0 0-7,0 3 7,0 1-4,0-4-1,0 0 3,0 0-2,0 0 2,0 0 3,0 0 2,0 0 4,0 0-10,0 0 6,0 0-6,0 0-2,0 0 1,0 0-1,0 0 4,0 0 3,0 0-1,0 0 4,0 0 1,0 0-5,0 0-3,0 0-3,0 0-1,0 0-1,0 0-1,0 0 0,0 0 0,0 0-20,0 0-32,0 0-18,0-7-77,0-6-121,0 1-5</inkml:trace>
  <inkml:trace contextRef="#ctx0" brushRef="#br0" timeOffset="100921.56">10510 11526 595,'0'0'98,"0"0"-90,0 0-1,0 0-4,0 0-3,0 0 5,56-72-3,-39 44 3,1 0 8,-3 3 15,-3 7 19,-5 6-8,-7 6 16,0 2-18,0 3 6,0 1 2,2 0-27,-2 0-4,0 0-9,0 11 0,0 14-1,2 8 14,0 3 16,-1 3-8,5 5-7,-4-2-1,2 2-12,4-3-3,-4-8 2,-2-1-4,0-7 2,-2-4-3,0 0-12,0-7-56,0-2-97,0-10-83,0-2-121</inkml:trace>
  <inkml:trace contextRef="#ctx0" brushRef="#br0" timeOffset="101171.86">10542 11925 884,'0'0'134,"0"0"-132,0 0-2,0 0 37,0 0 25,143 5-14,-83-22-16,-3-3 13,-4 2-29,-17 3-6,-12 2-6,-11 5 0,-5 2-4,-6 4-8,-2 0-71,0-4-85,0 0-177</inkml:trace>
  <inkml:trace contextRef="#ctx0" brushRef="#br0" timeOffset="101552.25">11218 11540 963,'0'0'91,"0"0"-91,0 0-3,0 0 3,0 0 1,0 0 0,0 44 2,-2-36 2,-6-4 2,-2-4 1,6 0 4,-1 0-4,5-10-5,0-4 12,0 4-4,0-2-4,3 2-1,8 4 7,-2 2 2,-5 3-10,-4 1 4,0 0 4,0 0 6,0 0 3,0 0-12,0 0 0,-6 0-10,-6 0-1,8 0-24,4 0-67,0 0-148,0 0-219</inkml:trace>
  <inkml:trace contextRef="#ctx0" brushRef="#br0" timeOffset="102462.18">11766 11448 737,'0'0'96,"0"0"-94,0 0 81,0 0-26,0 0-1,0 0-20,75 37-3,-42-37-3,0-21-11,-1-1-6,-5-2-4,-10-1-3,-5 4-1,-10-1 0,-2 0-2,0 8 1,-2 1 1,-21 9-2,-4 4-1,-6 0-2,-3 8 0,1 19 0,-2 9 2,6 6-2,10 6 0,11 0 4,10 4-1,0-9 5,20-4-2,9-7-1,9-11 3,2-7 17,1-13-6,1-1-9,-9 0 1,-6-8 0,-9-2-7,-11-4-4,-3-6-17,-4-3-43,0-9-78,-9-9-148,-11-1-53</inkml:trace>
  <inkml:trace contextRef="#ctx0" brushRef="#br0" timeOffset="102679.02">11709 11171 921,'0'0'62,"0"0"-49,0 0 63,0 0-34,0 0-26,127-110 0,-84 93-16,-10 8-7,-6 1-84,-9 2-159,-3-4-128</inkml:trace>
  <inkml:trace contextRef="#ctx0" brushRef="#br0" timeOffset="103089.15">12172 11105 692,'0'0'301,"0"0"-291,0 0 0,72-124 42,-45 83-29,0 5 5,-10 0-9,-5 4-14,-6 8 2,-6 5-2,0 12-3,-2 3-4,-18 4 0,-1 0-9,0 2-8,3 14 2,5 2 8,3 0-14,10 4 6,0 0 2,0 2-15,10 2 8,13-3 7,12-4 13,-2-1 2,0 3 1,1-2-1,-7 2 6,-11-1 3,-9 2 3,-7 0-1,0-2-1,-13 4 6,-11-3-8,-3 0-3,4-3-5,6-6-1,4-4-74,2-8-92,10 0-99</inkml:trace>
  <inkml:trace contextRef="#ctx0" brushRef="#br0" timeOffset="103353.18">12614 10747 1025,'0'0'34,"0"0"-29,0 0 3,0 0 38,-16 147-4,18-88-9,17-8-5,2 0-4,2-10-6,3-10-1,-1-7-9,0-7-4,-4-8 1,-1-6-3,-1-3 4,-3 0-6,-1 0-11,-6-5-55,-2-13-86,-7-12-174</inkml:trace>
  <inkml:trace contextRef="#ctx0" brushRef="#br0" timeOffset="103542.11">12660 10993 946,'0'0'129,"0"0"-129,0 0 26,137-17 39,-59-4-28,8-4-5,-7 5-22,-15 2-10,-19 8 0,-23 6-75,-22 4-109,-7 0-81,-41 21-55</inkml:trace>
  <inkml:trace contextRef="#ctx0" brushRef="#br0" timeOffset="103946.22">11720 12235 977,'0'0'117,"0"0"-115,0 0-2,138 0 40,-46 0 5,15-3-1,13-8-9,7-9-7,7-4 7,6-2-4,3-2-5,-9 2-9,-10 0-4,-7 3-7,-21 4 1,-16 1-1,-27 4-6,-22 6 1,-19 2-1,-12 4-5,0 2-27,-14 0-32,-24 2-95,-20 18-171,-11 8-77</inkml:trace>
  <inkml:trace contextRef="#ctx0" brushRef="#br0" timeOffset="104401.9">12076 13140 875,'0'0'327,"0"0"-298,0 0-19,0 0 8,101-114-3,-48 59-6,-3 2-2,-8-3-5,-13 10 0,-11 7 0,-14 17 3,-4 8-1,0 6-4,-9 6-7,-13 2-19,-2 0 10,4 7-5,2 10-3,1 7-4,12-2-2,5 2 6,0 1 9,24-3 5,9-4 10,10 0-1,1-4 1,-7-4 13,-3-1 11,-13 0-10,-13 3-3,-6 0-5,-2 2-1,0 0-3,-10 1 3,-13 2-3,4-1-2,-4-4-37,0 1-44,6-4-131,-3-9-26,9 0-136</inkml:trace>
  <inkml:trace contextRef="#ctx0" brushRef="#br0" timeOffset="105018.03">12726 12325 945,'0'0'123,"0"0"-123,0 0-6,0 0 6,0 0 0,0 0 0,-14 51-1,5-42 5,3-8-4,-6-1 7,3 0 4,-4 0-5,4-6-6,4-6 0,5 0-2,0 0 2,0 0 0,14-2-5,8 1-4,5 6 7,-3-1 2,0 4 0,0 4 3,-8 0-3,-1 2 2,-2 15 4,-2 0-4,0 3-2,-4 4 2,-4 0-1,-3 7 0,0-2 5,-3 6-4,-18 1 4,-2 0-2,-4-4 3,-2-6-6,6-7-1,5-11 0,5-5-9,7-3 9,4 0 0,2-11-5,0-2 3,0 2 2,2 0 0,17 8 5,5 0 7,10 1 16,2 2 11,4 0-25,0 0 15,0 0 14,1 0 1,-8-8 3,3-6-5,-7 0-8,-7-4-5,-7 2-12,-5 3-6,-8-3-4,-2 3-5,0-8-2,0-5-30,0-6-59,0-12-222</inkml:trace>
  <inkml:trace contextRef="#ctx0" brushRef="#br0" timeOffset="105992.09">13511 10534 1114,'0'0'37,"0"0"-35,0 0-1,0 0 12,0 0 23,126 8 0,-57-7-21,2-1-3,1 0-4,-7 0 0,-12 0 3,-11-4 5,-13-1-5,-13 2 9,-7 1-4,-7 2 0,0 0 6,-2 0-6,0 0-4,0 0-3,0 0-3,0 0-2,0 0 5,0 0-6,0 0-3,0 0 0,0 0-2,0 2 4,0 15-2,0 3 1,3 4 9,-1 2-4,0 4 3,2 4 0,1 4 1,-3 6-4,1 2-2,-1 4-1,0 7 2,0 7-2,-2 7 1,0 13 1,0 9 3,0 10-3,0 11 3,0 8-1,0 8 0,0 1 1,5-7 0,1-6-3,1-2 1,0-10-2,-3-9 2,3-8 2,-5-9-4,0-6 2,-2-7 0,1-8-2,-1-11-1,0-4 0,3-7-1,-3-7 3,0-7-3,0-2-1,0-9-1,0-2 1,0 0 1,0-7-2,0 2 0,0-1 2,0 2-1,-10-2 4,-15 4-3,-6-3 3,-6 0-5,1 4 1,-8 3 2,1 1-3,-9 8-1,-4-2-1,0 6-11,8-6-31,10 1-10,10-3-29,15-10-48,9-7-194,4-7-535</inkml:trace>
  <inkml:trace contextRef="#ctx0" brushRef="#br0" timeOffset="106674.22">14279 13601 414,'0'0'522,"0"0"-433,0 0-38,0 0 58,0 0-66,0 0-28,0 3-11,0 33 0,0 10 7,0 1 5,0-1-8,0-5-4,13-7 0,10-10-1,6-10-2,8-8-1,4-6 7,3-6-2,-4-22 3,-7-8-6,-12-6-1,-14-4 8,-7-3-6,-1 5-3,-30 6 6,-9 9 5,-4 13 13,-3 11-15,3 5-9,3 0 0,8 14 0,13 5-18,10-4-89,10-7-251</inkml:trace>
  <inkml:trace contextRef="#ctx0" brushRef="#br0" timeOffset="107503.91">14395 10082 699,'0'0'81,"0"0"-59,0 0 72,0 0 38,0 0-67,0 0-35,0 0-10,94-120-8,-66 76 1,0 0 4,-9 3-2,-5 9-6,-5 12 6,-5 8 6,-2 8 9,-2 4 1,0 0-19,0 12-12,0 26-2,0 12 2,0 11 3,0-2 4,2 2-3,0-6 4,4-4-2,-4-5-4,1-5-1,0-3 0,-3-4-2,0-5 0,0 3-30,0-3-60,0 0-55,0-4-159,0-9-123</inkml:trace>
  <inkml:trace contextRef="#ctx0" brushRef="#br0" timeOffset="107739.16">14355 10569 317,'0'0'787,"0"0"-748,0 0-38,0 0 23,147-5 15,-54-13 10,3 1-21,-7-2-12,-6-3 6,-21 3-5,-16 5-8,-23 3-7,-15 8 0,-8 1-2,0 2-5,0 0-64,0 0-107,-19 0-327</inkml:trace>
  <inkml:trace contextRef="#ctx0" brushRef="#br0" timeOffset="109167.78">6074 10415 650,'0'0'128,"0"0"-51,0 0 41,0 0-47,0 0-31,0 0 1,7-46-14,-10 44-9,-13 0-8,-3 2-4,-8-2 0,-2 2 0,-10 0 1,0 0-1,-6 0-2,-8 0 2,-8 9 0,1 0-1,-4 3-2,0 0 3,12-2 1,2 2-4,6 0 3,9-2-5,3 2 1,8-2 1,5 0-1,7-2-1,3-2 1,1-2 2,4 0 3,0 0-1,-4 0 3,7 4-1,-1 8-3,2 10-2,0 12-3,0 17 3,0 9 1,2 6 4,9 10 2,0 5 2,5 6-1,4 10-2,-3 3 7,6 8-7,2 12-2,2 6 5,4 8-3,0-4 2,-2-2-1,-2-1-1,-1-2-7,-4-2 5,1-8-4,-3-5-1,-2-2 0,0-4 0,-1 4 1,-1-5-2,-5-3 2,-5 2 0,0-5 1,-6-5-1,0-10 1,2-7 3,-2-1-2,6-1 0,-4-2 0,0-2-1,3-5 0,-3-9 0,-2-6-4,2-7 0,0-8 2,1-8-1,-3-7-1,3-6 1,-3 0-1,0-2 1,0 3 2,0 0-2,0-4-1,0-1 0,2-4 0,4 0 0,7-4 0,5 5-3,16-10 3,8 0 9,14 0-5,8 0 0,4-6 4,-1-6-5,-5 1-3,-2-1 0,0 0-3,5 0-46,3-5-47,5-5-121,0-19-383</inkml:trace>
  <inkml:trace contextRef="#ctx0" brushRef="#br0" timeOffset="109869.24">15058 11325 1132,'0'0'53,"0"0"-53,0 0 0,0 0 26,2 143 10,6-88-12,1 4-3,0-3-10,-2-10-1,-1-4-8,-1-7 0,-1-5-1,-3-7-1,-1-3-7,3-1-41,-3-7-58,0 0-87,0-8-60,0-4-70</inkml:trace>
  <inkml:trace contextRef="#ctx0" brushRef="#br0" timeOffset="110071.42">14849 11672 93,'0'0'908,"0"0"-840,0 0-61,0 0 2,128-8 64,-57-4-3,1-5-21,-3-3-9,-9-1-17,-14 3-13,-17 4-4,-10 4-6,-15 4-4,-4-4-52,0 0-128,0-2-346</inkml:trace>
  <inkml:trace contextRef="#ctx0" brushRef="#br0" timeOffset="121012.5">16966 10935 590,'0'0'90,"0"0"-85,0 0 16,0 0 40,0 0 0,0 0-17,0 0 0,13 83-9,-13-71 11,-13-1 4,-1-1-8,-6 0-10,-6 0-10,3-5-10,-2-3-4,5-2 0,5 0-1,1-2 3,8-15 1,6-5-1,0-2-8,0 0 2,2 2-4,16 3 0,-1 6 1,6 0 0,1 8-2,3 2 1,0 3-1,-3 0 0,-2 0 0,-2 12 0,-2 10 1,-2 5-2,-5 4 2,-1 2 0,-8 1 1,-2 0 1,0 2-1,0 1 1,-14 2 3,-10-1 1,-1-6-3,-1-6 2,-2-2-4,0-2 0,1-7 1,1-1-2,4-11 1,3-3 3,3 0-1,7 0 0,5-7 3,4-6-5,0 1-2,2 2 1,21 2-1,6 4 1,4 4-1,3 0 3,-3 3-2,-6 9 2,-5 2-2,-4-1 1,-4 2-1,-4-1 1,1-1-1,1 0-3,-1-3-21,-1-2-66,4-2-72,-5-4-81,-5-2-263</inkml:trace>
  <inkml:trace contextRef="#ctx0" brushRef="#br0" timeOffset="121185.6">17264 11392 352,'0'0'729,"0"0"-711,0 0-15,0 0 15,144-57-15,-104 47-3,-4 3-19,-1 0-126,-10 0-57,-4-8-118</inkml:trace>
  <inkml:trace contextRef="#ctx0" brushRef="#br0" timeOffset="121462.19">17674 11039 599,'0'0'285,"0"0"-237,0 0 30,0 0-28,0 0-43,0 0 31,18 68 23,-10-27-18,2 12 2,-6 3-12,-2 1-13,-2-2-1,3-6-9,-1-7-6,2-8 2,6-8-5,3-12 0,7-8 0,7-6 6,10 0-5,8-10 5,-2-10-7,-6-5-34,-13 4-70,-17 1-131,-7-2-189</inkml:trace>
  <inkml:trace contextRef="#ctx0" brushRef="#br0" timeOffset="121605.91">17643 11339 834,'0'0'92,"0"0"-92,0 0-5,136-82 2,-75 58-43,-8 5-137</inkml:trace>
  <inkml:trace contextRef="#ctx0" brushRef="#br0" timeOffset="121838.09">18007 11008 975,'0'0'45,"0"0"-39,129 15 69,-71 13 1,-2 6 2,-8 6-33,-12 6-27,-18 6 0,-14 2-14,-4 4 3,-17-1-4,-21-10-2,-3-1-1,-6-5-31,-1-9-62,-8-6-87,-7-12-193</inkml:trace>
  <inkml:trace contextRef="#ctx0" brushRef="#br0" timeOffset="122168.1">16906 10786 295,'0'0'452,"0"0"-361,0 0 6,-148-19 19,90 62-53,0 27-16,7 21 14,15 13 6,18 3-18,18-5-15,4-14-7,46-12-18,19-10-4,15-8-2,10-8-3,0-8-25,-3-16-91,-10-16-297</inkml:trace>
  <inkml:trace contextRef="#ctx0" brushRef="#br0" timeOffset="122879.04">18867 11404 920,'0'0'54,"0"0"-36,0 0 36,0 0-39,0 0-14,0 0 4,104-108-4,-92 75 4,-10 5 2,-2 7 6,0 1 13,-10 8 0,-11 7-9,-9 5-9,0 0-6,-4 5-1,3 20-1,4 6 0,7 4 1,9 3 2,7 5-3,4-1 4,0-6-2,19-4-2,8-11 3,6-4 1,6-8 1,-1-9 2,1 0-3,-3-3 0,-5-15-2,-4 0-2,-11-3-32,-9-4-63,-7-5-142,0-11-106</inkml:trace>
  <inkml:trace contextRef="#ctx0" brushRef="#br0" timeOffset="123100.43">18555 10940 784,'0'0'88,"0"0"-87,0 0 24,116-30 20,-59 14-9,-3 2-21,-9 5-15,-10-2-31,-10 5-115,-8-2-94</inkml:trace>
  <inkml:trace contextRef="#ctx0" brushRef="#br0" timeOffset="123517.63">19118 10932 996,'0'0'16,"0"0"-6,0 0 55,81-118-47,-56 86 5,-10-1-5,-6 2-9,-6-1-8,-3 6 7,0 8-6,-6 2-2,-13 8-4,-2 8-1,1 0-3,3 0-8,3 18-10,5 0-7,7 0 1,2 2 4,0-2 9,25-2 14,6-2 5,9 0 1,1 2 2,-5-2 0,-4 4 3,-7 2 0,-12-2 4,-4 5 6,-4 0 7,-5 0-11,0 3-10,-12-4 1,-13 2-3,2-2-2,-1-4-77,7-7-93,8-4-21,5-7-108</inkml:trace>
  <inkml:trace contextRef="#ctx0" brushRef="#br0" timeOffset="123766.27">19540 10551 1014,'0'0'54,"0"0"-50,0 0 5,0 0 1,0 0 41,8 157-19,-8-98-9,0-2-1,4-4-2,1-9-9,9-12-6,6-4-1,5-12-2,6-9 5,9-7-2,2 0-5,-1-10-11,-13-8-70,-12-1-56,-16-6-169</inkml:trace>
  <inkml:trace contextRef="#ctx0" brushRef="#br0" timeOffset="123944.95">19523 10812 597,'0'0'442,"0"0"-427,0 0-12,151-54 24,-76 36-20,0 0-2,-16 6-5,-16 3 0,-26 6-109,-17 3-87,-7 0-133</inkml:trace>
  <inkml:trace contextRef="#ctx0" brushRef="#br0" timeOffset="124423.44">18030 12082 865,'0'0'33,"0"0"-26,0 0 8,0 0 34,0 0-48,0 0-1,90 11 20,11-8 24,25-3 8,28-4 7,19-17-10,9-3 2,-5 2-17,-9 5 1,-18-2-3,-17 6-18,-20-1 2,-14-1-1,-23 1 0,-20-1-3,-26 10-12,-16 3-1,-14 0 0,0 2-15,-11 0-58,-26 0-91,-19 2-123,-15 8-210</inkml:trace>
  <inkml:trace contextRef="#ctx0" brushRef="#br0" timeOffset="124712.7">18374 12779 1085,'0'0'73,"0"0"-68,0 0-3,0 0 32,138 2 11,-70-8-26,-8-8-9,-12 4-3,-14 6-7,-16 0 0,-7 2-28,-7-4-120,0-6-122,-1 1-180</inkml:trace>
  <inkml:trace contextRef="#ctx0" brushRef="#br0" timeOffset="125136.88">18969 12962 1178,'0'0'55,"0"0"-48,0 0 20,101-119 7,-66 69-17,-3 3-10,-10 4 0,-11 5-1,-11 10-2,0 10 1,-2 9 3,-21 6-8,-7 3 0,2 0 0,-3 2-1,8 14-2,10 0-5,8 2-1,5 0-7,5 0-1,25 1 7,9-2 7,4 1 3,0 3 0,-3-2 0,-7 1 0,-11 3 3,-12 0-1,-10 3-1,0 5 6,-15-4 8,-11 0-8,-5-3 0,2-2-7,0-5 2,5-3-4,6 1-2,1-5-76,9-8-123,8-2-288</inkml:trace>
  <inkml:trace contextRef="#ctx0" brushRef="#br0" timeOffset="126151.54">20314 11604 1079,'0'0'61,"0"0"-52,0 0 28,0 0-7,0 0-14,0 0 7,158-29-11,-107 12-5,-6 5 12,-16 4-6,-11 4-3,-16 4-8,-2 0 0,0 0 4,-20 0-4,-16 9 3,-11 3-5,-4 2 0,0 3 1,1-2 0,4-1-1,3 4 0,9-3 0,10 1 0,11-8 1,10 0-1,3-4-4,12 2 0,26-6 4,9 0 4,11 0-2,0-17 1,-10-2-1,-7 0-2,-12 2-46,-14 3-147,-10-4-241</inkml:trace>
  <inkml:trace contextRef="#ctx0" brushRef="#br0" timeOffset="127851.89">21270 11332 489,'0'0'63,"0"0"-12,0 0 125,0 0-57,0 0-5,0 0-56,0 0-27,-71 26 28,79-20-23,18-5-5,8-1 3,12 0-8,-2 0-9,0-7-10,-3 0-4,-10 3-3,-2 0-1,-7 3-22,-4-2-90,-2-4-121,-9-7-158</inkml:trace>
  <inkml:trace contextRef="#ctx0" brushRef="#br0" timeOffset="128223.98">21731 11263 870,'0'0'38,"0"0"-21,0 0 93,0 0-58,0 0-45,0 0-2,62-63-3,-35 31-1,0-1-1,-2 1 1,-7 4 1,-3 5 0,-9 12 14,-3 7 25,-1 2-9,-2 2-11,3 0-16,-1 12-2,2 14 5,-1 8 9,-1 4-3,-2 4 9,0-3-11,2 0-2,0-3-4,2-2-5,-2-4 1,3-2-2,0-3 0,-1-7-5,-2 0-43,1-4-51,-3-4-103,0-3-92,0-7-298</inkml:trace>
  <inkml:trace contextRef="#ctx0" brushRef="#br0" timeOffset="128413.2">21820 11584 957,'0'0'71,"0"0"-61,0 0 6,0 0 9,114-34-6,-49 13-6,1 0-11,-10 1-2,-11 6-11,-16 4-95,-18 0-107,-11-7-160</inkml:trace>
  <inkml:trace contextRef="#ctx0" brushRef="#br0" timeOffset="128635.5">22219 11051 956,'0'0'31,"0"0"-4,132 16 86,-76 14-40,-1 8 5,-10 7-31,-12 1-31,-14 5-8,-19 2-3,0-4-4,-19 6 1,-20-1-2,-15-2-21,-11 2-58,-11-10-82,-13-6-203</inkml:trace>
  <inkml:trace contextRef="#ctx0" brushRef="#br0" timeOffset="129019.99">21238 10925 62,'0'0'644,"0"0"-570,0 0 11,0 0 65,0 0-89,-89 122 21,58-40-18,0 15-5,6 5-17,12-3-16,13 0-11,0-12-3,36-14-9,12-15-1,11-11-2,10-15-18,8-16-98,2-16-233</inkml:trace>
  <inkml:trace contextRef="#ctx0" brushRef="#br0" timeOffset="129786.43">22785 11311 244,'0'0'145,"0"0"-73,0 0 20,0 0-35,0 0-12,0 0-11,14-11 4,-9 11 2,-3 0 4,-2 1-10,0 9-7,0 2 6,0-3-8,-12-2-7,1 0-8,1-6-7,2 2 0,4-3 7,-1 0-4,3 0 4,2-13-6,0 4-2,0 0 3,0 4 6,0 1-8,11 4-1,-1 0 1,-2 0-1,-6 0 2,-2 0 0,0 0 3,0 0-1,0 0 15,-8 1 5,-8-1-13,3 3-5,4-3-2,2 0-3,2 0 0,3 0-3,2 0-22,0 0-85,0 0-131,0-10-375</inkml:trace>
  <inkml:trace contextRef="#ctx0" brushRef="#br0" timeOffset="131365.74">15175 4722 920,'0'0'61,"0"0"9,0 0 81,0 0-84,0 0-48,0 0-17,-25 10 0,46 33 3,1 10 5,1 0-2,-4-4 0,1 0-4,1-8-1,-7-10 0,1-11-3,-6-10 1,-3-6 0,-4-4 4,5 0 3,4-26 5,4-13 2,6-14-11,-3 4-3,-5 8-1,-6 9-20,-1 11-41,1 11-63,2 5-132,-2 5-232</inkml:trace>
  <inkml:trace contextRef="#ctx0" brushRef="#br0" timeOffset="131660.22">15621 5055 918,'0'0'28,"0"0"5,0 0 15,0 0-37,89-108-3,-76 102-1,-5 4 1,-7 2 16,2 0-9,-1 0-10,0 18 4,0 13 17,1 8 2,-1 3-8,2 4-9,-3 2-6,5-3 1,-1-4-5,1-4-1,-2-7-11,-1-4-73,-3-5-113,0-1-73</inkml:trace>
  <inkml:trace contextRef="#ctx0" brushRef="#br0" timeOffset="131825.85">15648 5460 1004,'0'0'71,"0"0"-71,0 0 8,114-18-8,-54 2-17,-7-1-202,-10 0-179</inkml:trace>
  <inkml:trace contextRef="#ctx0" brushRef="#br0" timeOffset="132020.13">16324 5213 1119,'0'0'14,"0"0"-4,167-70 16,-98 54-24,-9 4-2,-11 10-86,-20 2-171,-22 0-233</inkml:trace>
  <inkml:trace contextRef="#ctx0" brushRef="#br0" timeOffset="132185.63">16323 5467 1079,'0'0'46,"0"0"-46,0 0 18,125-7 7,-53-12-15,1-1-10,-6 3-15,-12 1-227,-21-2-364</inkml:trace>
  <inkml:trace contextRef="#ctx0" brushRef="#br0" timeOffset="132740.21">17645 5559 954,'0'0'87,"0"0"-77,0 0 19,0 0-18,121-111-3,-102 87-6,-9 0-1,-10 6 3,0-1 2,-8 7-5,-15 9 7,-4 3-1,-4 0-4,-1 15-2,-2 12-1,6 9 2,5 5 4,5 6-6,14 1 2,4-4 0,0 0-1,20-7 0,9-12 5,9-4 0,7-13 3,1-8 6,12 0 6,-4-17-4,-5-7-6,-9-1-11,-16-4-19,-14 1-98,-10-2-153,-14-4-202</inkml:trace>
  <inkml:trace contextRef="#ctx0" brushRef="#br0" timeOffset="132943.65">17338 5163 930,'0'0'75,"0"0"-65,0 0 20,142-59 0,-82 38-26,-6 5-4,-12 2-52,-11 2-227,-11-2-245</inkml:trace>
  <inkml:trace contextRef="#ctx0" brushRef="#br0" timeOffset="133324.91">17908 5083 903,'0'0'26,"0"0"19,0 0 11,72-126-53,-55 96 4,-5 3 0,-8 8-3,-4 5 7,0 5 5,-13 4-8,-6 2-8,2 3-2,-3 0-1,4 0-19,10 10-50,4 7-19,2-2-1,0 2 34,17-1 48,12 0 6,5 4 4,6 4 0,-2-1 1,-5 6 13,-8-5 16,-8-2 4,-7 2 7,-10 0-20,0 2 2,-10 1-8,-14-3-9,-4-3-6,5-3-83,0-6-67,8-7-168</inkml:trace>
  <inkml:trace contextRef="#ctx0" brushRef="#br0" timeOffset="133595.19">18347 4807 744,'0'0'309,"0"0"-286,0 0-18,0 0-3,0 0 22,0 152 17,3-84-21,-1-3 6,4-7 8,8-9-17,1-10-3,10-10-1,2-10-4,4-7-4,5-10-1,-3-2 2,0 0-6,-6-4-35,-4-17-73,-15-2-125,-8-9-156</inkml:trace>
  <inkml:trace contextRef="#ctx0" brushRef="#br0" timeOffset="133762.61">18382 5046 763,'0'0'110,"0"0"-101,0 0 37,141-43 0,-76 25-14,-5 0-23,-9 4-8,-17 8-1,-19 6-126,-15 0-165</inkml:trace>
  <inkml:trace contextRef="#ctx0" brushRef="#br0" timeOffset="134155.2">17465 6180 78,'0'0'883,"0"0"-863,0 0-11,145 2 71,-45-2-16,22-4-16,12-10-13,7-5 2,-1-2 3,-5-4-7,-3 1-13,-4 2-9,-17 1-1,-22 3-3,-22-1-3,-24 7 9,-21 4-5,-15 4-3,-7 3-4,0 1-2,0 0-34,-29 0-109,-14 4-205,-10 12-150</inkml:trace>
  <inkml:trace contextRef="#ctx0" brushRef="#br0" timeOffset="134809.22">17851 6815 636,'0'0'127,"0"0"-79,0 0 67,0 0-48,0 0-17,0 0-15,104-94-13,-71 43-2,-1-2-10,-11 7-7,-7 12 1,-10 12-4,-4 7 0,0 10-11,-18 3-13,-6 2-35,-7 0-28,7 2 23,2 11 7,12 6 14,8-1 13,2 2 1,2 4-9,25-4 17,6 0 20,10-2 1,2-6 15,-3 0 37,-2 1 29,-11-2-6,-7 2-20,-8-1-2,-10-1-31,-4 7-3,0 4-7,-8 7 0,-17-1-7,-2-7-5,2-2-45,6-12-62,3-4-19,5-3-32,9-15-213</inkml:trace>
  <inkml:trace contextRef="#ctx0" brushRef="#br0" timeOffset="135446.16">18399 6270 576,'0'0'138,"0"0"-134,0 0 5,0 0 1,0 0-10,0 0 2,-14 64 5,5-57 0,-2-7 1,2 0-4,0 0 3,4 0 8,4-3-6,-1-5-3,2-2 0,0 4-3,0-1-3,8-2 2,3 2 2,1-2 0,0 2 5,5 4 8,-4 3-1,0 0 0,-1 0-4,1 0-10,-2 15 3,-2 0 4,-3 5 8,-3 0 8,-3 6 0,0-2 11,0 2-14,-11-2-6,-12-4 1,0-1-6,2-7-5,-1-6-2,5-2-2,5-4-2,1 0-4,6 0 4,2 0 0,3 0-2,0 0 1,0 0-8,11 0 9,15 0 0,0 0 8,5 5 0,7 4 6,0-6 16,2 0 12,1-3 10,-1 0 3,-3-6-2,-8-11-17,-4 2-12,-10 2 2,-5 2-4,-4-1-3,-4 2-10,3-2-7,-3 1-2,0 2-17,5-2-58,0-1-162,-3-2-518</inkml:trace>
  <inkml:trace contextRef="#ctx0" brushRef="#br0" timeOffset="136662.35">23406 11304 702,'0'0'101,"0"0"-96,0 0 65,0 0-12,0 0-9,0 0 8,50-25 12,-16-1-22,-3-4-15,-2-2-15,-7 0-11,-3 2-3,-9 0-3,-7 6 0,-3 0 0,0 5-22,-5 5 13,-19 9-5,-9 3 8,-5 2 4,-5 0 0,1 16 4,4 14-2,9 9 1,13 4 7,11 0 0,5-2-4,19-9 0,19-6 5,8-7 10,8-12-4,-1-4-1,1-3-1,-8 0-7,-10-10-1,-12-6-2,-5-7-3,-13-3-30,-6-4-63,0-2-114,-4-5-56,-23 6-104</inkml:trace>
  <inkml:trace contextRef="#ctx0" brushRef="#br0" timeOffset="136904.12">23107 10764 112,'0'0'873,"0"0"-852,0 0-6,0 0 32,0 0-31,133-75 6,-73 54-5,-4 5-17,-14 6-25,-13-1-100,-14 2-91,-9 1-243</inkml:trace>
  <inkml:trace contextRef="#ctx0" brushRef="#br0" timeOffset="137270.24">23595 10633 879,'0'0'20,"0"0"7,47-126 88,-32 84-92,-6 2-14,-7 6-4,-2 8-3,0 8-1,0 6-1,-15 5-15,-5 7-24,-3 0-6,4 0 12,5 12 5,9 1-4,5 6-1,0 0-2,25 5 34,6 2 1,4-2 1,3 0 3,-2-2-3,-5 1 1,-8-2 3,-10 2-3,-13-4 6,0 2 2,-9-3 0,-18 0-1,-1 0-9,-1-6-42,7-7-40,3-5-100,12 0-99</inkml:trace>
  <inkml:trace contextRef="#ctx0" brushRef="#br0" timeOffset="137518.4">24067 10233 1115,'0'0'2,"0"0"6,0 0 11,-27 107 2,23-50 13,4 7-6,0-1-14,0-9 0,16-8-7,7-10 1,5-12-3,4-8 1,-2-6-2,2-8-4,-6-2-13,-8 0-63,-7-4-36,-9-18-143,-2-9-215</inkml:trace>
  <inkml:trace contextRef="#ctx0" brushRef="#br0" timeOffset="137667.15">24058 10444 742,'0'0'42,"0"0"-37,136-55 6,-62 38 13,3 5-8,-7 5-16,-16 7 0,-21 0-140,-29 0-223</inkml:trace>
  <inkml:trace contextRef="#ctx0" brushRef="#br0" timeOffset="138056.49">23053 11747 802,'0'0'68,"0"0"-66,0 0 22,0 0 30,118 40 44,-28-40-35,23-7-2,10-22-5,8-4-13,-6-1 0,-5 0-18,-9 5-1,-18 6 0,-20 3-7,-22 8-7,-22 1-9,-14 4 0,-10 2-1,-5 5-8,0 0-33,0 0-47,-26 0-64,-8 3-195,-11 15-125</inkml:trace>
  <inkml:trace contextRef="#ctx0" brushRef="#br0" timeOffset="138530.14">23317 12550 1037,'0'0'52,"0"0"-45,0 0 60,0 0-50,0 0-7,146-155 12,-99 99-3,-7 7-3,-15 11-8,-15 10-6,-6 10 0,-4 1-1,0 5-1,-17 5-4,-5 3-12,0 4 3,-2 0-10,5 0 4,4 16 9,10 3-10,5 4-4,0 3-6,23-3 11,8 0 11,4-3 4,2-4 3,-5-2 1,-2 3 3,-13-4 10,-5 1 5,-8 5 8,-4 1 9,0 6-2,-11-5-11,-9 2-15,-2-4-4,1-2-3,2-4 0,3-2-55,2-6-22,5-5-52,3 0-84,4-5-160</inkml:trace>
  <inkml:trace contextRef="#ctx0" brushRef="#br0" timeOffset="139143.19">23929 11962 827,'0'0'83,"0"0"-76,0 0-7,0 0 16,0 0-11,0 0 14,-20 37-10,3-23-4,1-4-2,3-8-3,1-2 0,1 0-8,5 0-1,6-3-10,0-14 12,0 0-17,10 0 3,10 1 10,-1 2 10,7 3 1,-3-1 3,-4 5 6,-1 5 10,0 2 2,-7 0-10,2 0 4,-3 14 5,-2 6-6,-1 2-8,-5 2 12,-2 0-3,0 2 0,0 1-4,-9-4-2,-9 2 0,-6-3-5,0-4-2,1-6 2,1-6 2,8-5-2,4-1 1,5 0-1,5 0 2,0 0 17,0 0-4,7 0-1,20-1-13,8-8 8,3 1 7,2 0 4,3-1 4,-8-1 5,-4-3 10,-4 2-9,-7-4-2,-4 6 1,-3-2-5,-4 1-8,-2-1 5,-3 4-14,0-3-6,3-2-3,3-2-2,5-3-48,5-6-90,-2-9-502</inkml:trace>
  <inkml:trace contextRef="#ctx0" brushRef="#br0" timeOffset="140426.21">16020 10381 706,'0'0'296,"0"0"-288,0 0-5,0 0 21,0 0 10,0 0 23,33 10-2,-33-10-29,0 0 1,0 0 6,0 0 1,-20 2-6,-13 0-19,-9 2-5,-5 4-4,2 3 2,1 3-2,1 3 0,10 1 0,2-2 0,7 0 0,12 2 2,3 2-2,7 4-1,2 5 1,0 5 1,0 8 4,0 7 1,13 16 3,-3 11 8,7 11-5,-2 5 2,3 8 1,-2 0-3,-3 4-3,0 7 0,-1 8-1,-3 6 0,-1 2 0,-2 2 1,-4-13-3,-2-2-1,0-8 3,0-6-2,0-6-2,0-10 4,0-6-7,0-6 2,0-14-3,0-9 1,-8-5 0,2-8-1,2-7 0,1-8 0,3-1-1,0-6 1,0 3 0,5 1 0,19 0 0,12-1 0,11-2 6,15-3-4,14-5 1,15-7 0,5 0-3,-5 0 1,-12 0-1,-23 0-1,-21 0 1,-12 0-2,-10 0-17,-5 0-31,6 0-38,3 0-144,10 0-299</inkml:trace>
  <inkml:trace contextRef="#ctx0" brushRef="#br0" timeOffset="141740.18">23813 9803 864,'0'0'18,"0"0"-11,0 0 71,0 0-1,0 0-66,0 0-8,154-28 11,-71 28 1,6 0 9,2 0 3,5 0-7,-6 0-7,-11 0-6,-18 0 4,-17 0-10,-17 0 4,-14 0-2,-11 0 3,-2 0 14,0 0 17,0 0-2,0 0-9,0 0-12,0 0 1,0 2-13,0 10-2,0 10 0,0 4 3,2 9 4,-2 3-3,0 3 5,0 5-2,0 3 5,0 3-3,0 9-1,0 4-3,-2 5 9,-2 13-11,-3 4 2,1 2 7,-3 3-7,4 1 0,-1-3-5,3-1 9,1 2-1,2 2-7,0-1 9,0 0-5,0 2-1,2 1 4,11-1-2,-1-2 0,-3-5-1,-1-5 0,-6-6-4,-2-2 1,0 2 5,0 0-3,0 2 0,-10 1-4,-3-3 5,1-1-2,-2-6-3,5-2 4,-1-8-1,1-4-2,0-9 2,2-8-1,3-10-1,1-8-1,3-9 0,0-6 1,-2 0-1,2-4 0,0-1 0,-2 3 2,-16 6-1,-13 5 0,-18 5-1,-15-3 2,-4-4-1,1-5-1,1 2-5,2-2-19,12 4-28,12 5-19,11 3-79,13 5-189,7 1-291</inkml:trace>
  <inkml:trace contextRef="#ctx0" brushRef="#br0" timeOffset="142085.52">24034 13629 982,'0'0'273,"0"0"-244,0 0-2,0 0 13,0 0-27,0 0 26,20 133-18,-18-70-10,-2 0 0,0-5-5,0-2 0,-6-10-4,-6-7-1,6-16-1,3-13-5,1-10-43,2-7-45,0-40-187,0-22-617</inkml:trace>
  <inkml:trace contextRef="#ctx0" brushRef="#br0" timeOffset="143231.76">24502 8465 478,'0'0'285,"0"0"-269,0 0 36,0 0-2,0 0-49,0 0 23,0 11-12,0-1 0,-11 3 15,-7-1 8,-2 1-12,-7-1-6,-2-2-7,0-1-9,4-4 1,6-3 0,5-2 5,8 0-5,-1 0 2,5-10 0,2-10 3,0-1-3,0-2-4,17 5 6,6 1-6,1 4 1,3 5-1,-2 2 0,-1 6 1,3 0 0,-3 0-1,-1 1 0,-3 16 1,-7 1 1,-4 10 1,-5 6 6,-4 4-5,0 4 9,0-1-2,-24-1-3,-7 1 1,-7 0-5,-9-1 1,-3-2-4,7-6 1,2-6-2,12-6 0,14-8 1,8-8 0,7-4 1,0 0 6,0-2 6,0-10-11,15 5 0,5 4-3,3 3 0,4 0 1,9 12 0,6 8 2,7-3 9,6-5 20,3-5 11,0-7-6,-6 0-3,-11 0-9,-9-10-8,-13-8-10,-7 0-5,-7 0 2,-5 2-4,0 8-5,0 8-68,-2 0-171,-1 0-493</inkml:trace>
  <inkml:trace contextRef="#ctx0" brushRef="#br0" timeOffset="144484.78">24889 9377 859,'0'0'48,"0"0"-26,0 0 47,0 0-47,0 0 27,0 0-23,117 34-4,-53-27-2,12-7-7,0 0 3,-6 0-12,-10 0 11,-16-2 3,-11-5 3,-17 2 6,-7 5-1,-7 0 1,-2 0 0,0 0-5,0 0-9,0 0-13,0 2 4,0 17-3,-2 6 3,-7 8-4,0 4 11,2 7-1,3 2-1,-1 5 1,1 3-1,2 3 1,-2 8-3,-2 8 0,0 2 0,-3 6 3,0 0-3,-2-2-2,2 6-1,1-3 4,2 8-5,-2 0 2,-1 3-2,0-1 0,-2-2-2,1-3 3,3-1-4,-6-2 3,3 0-3,-4 0 0,1 1 4,0 1 1,-1 2-4,-2 4 5,3-4-3,2-2-1,-7-5 3,5-5-2,-5 0 0,1 1-1,1-1 1,5-4-1,-1-2-2,-1 1 4,2-1 0,-3-4 1,2 0-3,4-2 1,2-1-1,1 2 1,2-2 0,0-4 0,1-1 2,0-7-3,2 5-1,-3 2 3,3 6-1,-2 8-3,-1 2 2,-1-2 2,-1-2-2,5-4 2,0-5-1,0-1-1,0-3 2,0-5-1,0-2-2,0-4 1,0-2 0,0-1-2,0-4 0,0 2 0,3-4 1,1-2 0,-2 0-1,3-9 1,2 6-1,-5 3 2,2 2-1,-2-2-1,-2-3 0,3-6 3,-3-6-3,0-2 0,2-6 1,-2-3-1,2-4 0,0-2 1,-2 1-1,0-2 3,0 3 2,0 6 3,-11 1 2,-13 4 1,-10-4-8,-11 2-1,-10 2 1,-9 0-2,-3 2 0,-5-4-1,3-2 0,4-1 0,10-4-1,5-7-18,13 0-33,6 0-8,3-10-36,6-10-116,3-9-391</inkml:trace>
  <inkml:trace contextRef="#ctx0" brushRef="#br0" timeOffset="163945.34">733 15392 792,'0'0'139,"0"0"-109,0 0-11,0 0 15,0 0-15,0 0 27,0 0 28,113 3-31,-65-3-2,2-12-11,-10 3-11,-4-2-12,-13 10-5,-8-1-2,-8 2-12,-7 0-77,0 0-118,0 0-59,-5 9-154</inkml:trace>
  <inkml:trace contextRef="#ctx0" brushRef="#br0" timeOffset="164132.06">775 15619 837,'0'0'242,"0"0"-236,0 0-4,0 0 20,0 0 13,119 0 21,-53-14-37,-2 2-10,-6 2-9,-6 2-17,-6-2-105,-5-3-153,-3-9-234</inkml:trace>
  <inkml:trace contextRef="#ctx0" brushRef="#br0" timeOffset="165798.55">2910 14815 1041,'0'0'98,"0"0"-60,0 0 48,0 0-38,0 0-32,0 0-7,-59 114 4,54-52 6,-4 1-2,2-8-10,5-1-3,-3-4 0,3-1-4,0-9 0,2-8-22,0-6-55,0-8-109,-5-10-173,-5-8-227</inkml:trace>
  <inkml:trace contextRef="#ctx0" brushRef="#br0" timeOffset="166103.81">1990 15680 838,'0'0'59,"0"0"-58,0 0 31,119 58 90,34-55-44,35-3 3,25 0-41,5-14-25,-8-1 8,-16-6 14,-7 3-8,-10-1-2,-19 2-4,-23-1-6,-25-3-4,-25 6-7,-23-2 1,-16 8-5,-19 4-2,-17 5-11,-10 0-48,-23 10-114,-43 21-180,-33 14-227</inkml:trace>
  <inkml:trace contextRef="#ctx0" brushRef="#br0" timeOffset="166457.97">2046 16356 1030,'0'0'159,"0"0"-132,0 0 8,0 0 3,0 0-27,0 0 0,-9 139 12,9-80-13,0-8-4,0 0-3,0-3-1,0-3-2,0 0-26,0-14-88,0-8-141,0-11-139</inkml:trace>
  <inkml:trace contextRef="#ctx0" brushRef="#br0" timeOffset="166645.28">2393 16612 1154,'0'0'74,"0"0"-72,0 0-1,0 0 10,136-55-8,-78 38-3,3 2-77,-5-2-201,-10-4-186</inkml:trace>
  <inkml:trace contextRef="#ctx0" brushRef="#br0" timeOffset="166996.32">3115 16663 966,'0'0'231,"0"0"-211,0 0-6,0 0 24,0 0-8,125-92-24,-98 64-2,-9 2 4,-5-2-7,-9-2 0,-4-6 2,0 3-3,-9 4-2,-15 11-2,-3 5 0,-4 13 2,-2 4-7,-1 27 8,2 15-3,6 2 1,11 6-2,13-1 3,2-7 1,2-13 1,22-8 2,3-9-1,8-3 4,4-8 2,1-5 3,0 0-2,-2 0-4,-8-17-4,-5 3-91,-9-8-159,-16 0-281</inkml:trace>
  <inkml:trace contextRef="#ctx0" brushRef="#br0" timeOffset="167238.27">2817 16266 778,'0'0'234,"0"0"-214,0 0-18,0 0 39,167-94 4,-113 72-27,-8 5-13,-15 8-5,-6 1-48,-10 4-104,-7 2-173</inkml:trace>
  <inkml:trace contextRef="#ctx0" brushRef="#br0" timeOffset="167874.03">3501 15895 749,'0'0'137,"0"0"-137,0 0-12,0 0 12,0 0 15,0 0 6,-18 76-3,3-57 10,1-11 9,1 2-12,5-10-9,-4 0 2,5 0 2,1 0 3,1-13-16,0 4 4,5-6 1,0-2-9,0-5 1,10 3-3,9 1 3,6 2-1,-3 6-3,3 6 0,-5 4-3,0 0-6,0 0 2,-5 12 5,-4 10 1,-3 2-1,-8 7 2,0 1 0,-2-2 3,-19 6 4,-8-8-2,-2 5-3,-2-4 0,0-6-2,12-11 2,6-7 0,3-1 4,9-4 10,3 0-8,0 0 4,0-4 11,15-6-14,4-2 12,6 4 3,4 1-4,-4 7-6,2 0-5,-10 0-5,1 0-3,-5 11-1,-1 7-14,-2 4-78,4 5-96,-3-6-180</inkml:trace>
  <inkml:trace contextRef="#ctx0" brushRef="#br0" timeOffset="168242.34">3853 16249 103,'0'0'1004,"0"0"-972,47-116-10,-11 61 31,-3-1-21,-4 12-21,-9 11-8,-15 8 2,-5 14 16,0-1-5,-9 10-14,-11 2-2,-8 0-4,2 0 2,7 4-4,5 10 1,9 5-7,5-6-3,3 5 5,21-1 2,13 3 8,4 2 2,4-4 0,-3-2-1,-13-2-1,-9 3 9,-17 2-6,-3 3 5,0 4 9,-25 6 6,-7 0-13,-1-6 1,0-8-8,6 1-3,4-10-5,10-6-83,3-3-193,10-17-257</inkml:trace>
  <inkml:trace contextRef="#ctx0" brushRef="#br0" timeOffset="174297.46">6502 15512 702,'0'0'111,"0"0"-103,0 0-2,0 0 10,0 0-8,0 0 0,0 0 3,64 58 9,-30-76 20,-1-10 0,3-2 0,-5-6 7,-9 7 0,-8 0-18,-5 3-11,-7 2 4,-2 4-8,0 2-2,0 0 3,-16 8-8,-9-2-1,-5 7-5,0 5 3,-10 0 0,0 12-4,3 14 1,0 6 2,10 5-3,8 7-2,7 0 2,10 6 0,2-1 1,0 1 0,8-10 3,9-11-3,5-4 2,5-11 3,7-6 4,5-4 6,4-4 2,-1 0-3,-2-8-15,-9-6 0,-2-4-35,-4-8-75,-9-1-151,-9 0-197</inkml:trace>
  <inkml:trace contextRef="#ctx0" brushRef="#br0" timeOffset="174635.46">6473 14967 725,'0'0'103,"0"0"-66,0 0-16,0 0 9,0 0 59,0 0 10,138 9-27,-91-9-14,-3 0-30,-10-3-25,-10-3-3,-10 6-6,-11 0-82,-3-5-124,0 2-91</inkml:trace>
  <inkml:trace contextRef="#ctx0" brushRef="#br0" timeOffset="175181.26">6988 15054 813,'0'0'98,"0"0"-27,0 0 20,0 0-35,0 0-35,0 0-7,102-121 6,-79 71 3,1-4-13,-3-3 0,-1 2-7,-8 14 0,0 10 2,-12 19-4,0 5-1,-4 7-1,-19 0-9,0 0-19,-1 12 3,2 8-5,0 8 11,8 0 5,5-3 6,6 2 5,3-3 3,0 2 1,14-1 1,12-8 0,13 0 1,5-5 3,8-2 20,6 4 0,-3-2 1,-6 10-4,-11-5 5,-13 6-13,-13 0 2,-12-4-8,0 11 5,-33 0 6,-13 2-11,-3 3-2,-2-12 0,10 0-6,9-11-3,13-3-40,10-9-129,9 0-208</inkml:trace>
  <inkml:trace contextRef="#ctx0" brushRef="#br0" timeOffset="176202.3">6292 15906 680,'0'0'153,"0"0"-115,0 0 50,0 0-13,0 0-61,0 0-7,90 34 35,-7-24 18,25-6-15,19-4-7,10 0-9,12-14-2,-1-3-6,-3 0 0,-6 2 4,-19 1-5,-20 2-4,-21-2 1,-23 6-1,-19 4-14,-19 2 1,-9 1 0,-9 1-6,0 0 3,0 0-46,-14 0-47,-15 0-164,-11 3-209</inkml:trace>
  <inkml:trace contextRef="#ctx0" brushRef="#br0" timeOffset="176556.24">6513 16540 749,'0'0'166,"0"0"-149,0 0 44,0 0-16,0 0-8,0 0 48,111 0-30,-66-15-10,-6 3-16,0 2-19,-6-2-7,-6 8-3,-5-2-40,-4 2-72,0 4-137,-7 0-72</inkml:trace>
  <inkml:trace contextRef="#ctx0" brushRef="#br0" timeOffset="177034.21">7050 16731 1001,'0'0'59,"0"0"-44,0 0 48,0 0-15,0 0-32,0 0 9,136-133-9,-105 78 8,-4 1-13,-12 1 6,-8 14-12,-7 3 1,0 4-1,0 14-4,-18-3-1,-1 15-8,-8 6-14,0 0-9,2 0 6,3 14-1,2 8 3,10 1 6,9 3 0,1-5 6,9 4 9,19-4 2,11-2 1,6 3 3,8 0 17,3-1 4,-5-6-2,-7 4 2,-15-2-17,-10-2 1,-13 6-2,-6 1-2,0 0 7,-25 4 6,-8-4-1,-5-3-6,-5-1-5,4-5-3,0-4-2,9-4-1,9-1-40,7-4-101,14 0-175</inkml:trace>
  <inkml:trace contextRef="#ctx0" brushRef="#br0" timeOffset="177994.28">7991 15543 754,'0'0'134,"0"0"-114,0 0 8,0 0 18,0 0 1,0 0 7,100 22-7,-59-21-12,5-1 2,-6 0 3,-11 0-19,-11 0-7,-10 0-10,-8 0-1,0 0 3,0 0 2,-24 0 3,-14 0-11,-9 9-2,-3-5 2,-4 1 0,4-1 4,8 1-3,11-5-1,11 3 1,9-3 0,9 2 1,2-2-2,0 0-1,11 0-7,20 0-2,14 0 7,8 0-49,7-5-84,0-5-187,-4-7-305</inkml:trace>
  <inkml:trace contextRef="#ctx0" brushRef="#br0" timeOffset="179164.79">8838 15386 752,'0'0'87,"0"0"-28,0 0 30,0 0-33,0 0-21,0 0 2,40-26-15,-15 3 4,-4-2-12,-3 1-4,-5 2-4,-5-4 1,-8 4-5,0-2 2,0 3 1,-14 11-3,-5 1-2,-8 9-1,-5 0-4,-1 9 4,0 19-1,3 11 2,8 1-1,8 6-2,12 1 2,2-4 1,0-8 1,12-3 2,9-15-2,11-7 9,4-3 6,1-7 6,8 0 3,-2 0-6,-6-8-10,-7-3-7,-15 3-2,-6 1-17,-9-4-36,0-3-59,-4-4-149,-21-3-176</inkml:trace>
  <inkml:trace contextRef="#ctx0" brushRef="#br0" timeOffset="179459.25">8655 14962 404,'0'0'307,"0"0"-209,0 0-6,0 0-9,0 0-55,0 0 20,82-49 11,-44 35-17,-2 6-27,-9 0-11,-7 6-4,-3 2-25,1 0-57,-2 0-109,-1 0-95</inkml:trace>
  <inkml:trace contextRef="#ctx0" brushRef="#br0" timeOffset="179914.34">9181 14971 364,'0'0'541,"0"0"-499,0 0-19,0 0 76,0 0-56,0 0-17,123-138 1,-92 88-8,-2 1 7,-9 1-5,-5 7-6,-8 6-7,-7 7-3,0 12 0,-11 5 1,-14 8-6,-6 3-2,-4 0-14,-2 12-15,5 8-2,7-4 26,11 4-7,10 0 10,4 2-7,0 2 10,14-2 1,19 0 2,9-3-1,4-2 2,6 5 2,-4 1 10,-5-1 5,-5-2-2,-12-3 2,-12 0-2,-11 0-12,-3 6 2,-11 0 3,-22 6-5,-4 0-4,2-3-2,2 1-25,4-1-72,6-1-125,6-4-155</inkml:trace>
  <inkml:trace contextRef="#ctx0" brushRef="#br0" timeOffset="180355.63">8604 15874 861,'0'0'76,"0"0"-55,0 0 47,0 0-48,141 0 25,-31 0 1,19-9-19,13-8 9,7-6 20,0-3-25,-6 2-2,-12-2-2,-8-2-8,-21 7-4,-21 4-2,-28 7-7,-24 6-5,-16 4-1,-13 0-2,0 0-22,-9 8-56,-24 15-92,-12 4-134,-5-1-260</inkml:trace>
  <inkml:trace contextRef="#ctx0" brushRef="#br0" timeOffset="180904.22">8898 16842 905,'0'0'157,"0"0"-134,40-102 18,-3 49 7,9-1-35,-2-4-10,-11 3-1,-8 12 2,-14 2-4,-11 16 2,0 6-1,-11 5-1,-14 11-2,-2 3-15,-4 0-7,4 12 6,6 5-1,7 6 13,7-1-8,7 2-6,0-2 2,13 0 3,18-4 15,10 1 4,4-2-3,4-5 3,-7 6 16,-8-4 2,-4 0-2,-7 4-4,-9 0-11,-10 0 2,-4 3 3,0-4-5,-14 6 4,-7-9-4,-4 4-2,-2-8-3,0 2-41,5-2-34,2-10-88,4 0-65,5-10-225</inkml:trace>
  <inkml:trace contextRef="#ctx0" brushRef="#br0" timeOffset="181581.63">9480 16128 806,'0'0'137,"0"0"-133,0 0-4,0 0-5,0 0 5,0 0 1,2 37 3,-2-25-3,-8 2 11,-9-9 8,1 3-15,-1-4 13,3-4-9,1 3-6,2-3 2,4 0 0,1 0 0,3-7 2,3-11-4,0 4-2,0-4 0,3-3 0,15 8 1,-2-1 5,3 4-4,2 6 6,-2-1-5,1 5 0,-1 0-1,-2 0 1,1 9-1,-3 7 1,-2 0 0,-1 1 3,-8 6 5,-2 0-1,-2 4 2,0 4 2,-4 1-5,-18 7 3,-2-6-4,-5-3-5,4-2-2,3-12-1,6-2 1,3-14 3,4 0 4,2 0 1,5 0 1,2-8-10,0-2 6,0 10-7,18-4 1,8 4 1,10 0 5,5 0 9,5 0 8,1 0 10,0-15 1,-5 3 0,-9 3-4,-3-5-3,-15 6-2,-4 3-10,-8-3-1,-3 6-6,0 2-2,0-7-6,0-7-1,0 0-23,0-9-37,0-7-70,8-10-310</inkml:trace>
  <inkml:trace contextRef="#ctx0" brushRef="#br0" timeOffset="182494.5">10286 15432 888,'0'0'96,"0"0"-83,0 0 18,0 0 20,130 0 1,-69 0-21,-3-6 7,-12-2 8,-4-4-11,-17 6-4,-11 1-17,-8 2-9,-6 3 5,-6 0 4,-28 0-10,-13 0-2,-7 0-2,-4 0 0,3 3 0,1 2 2,7-3-1,12-2-1,14 2 1,11-2 0,10 0 0,0 0 0,6 0-1,27 0 0,15 0-2,3 0 2,0 0-50,-8 0-131,-8 0-243</inkml:trace>
  <inkml:trace contextRef="#ctx0" brushRef="#br0" timeOffset="183964.68">11325 14887 402,'0'0'556,"0"0"-449,0 0-79,0 0 72,0 0-39,0 0-29,-60 43-9,26-6 7,-1 4 4,-5 17-11,-7 13 3,1 18-10,4 10 4,4 17-5,12 9 2,12 18-1,13-9-4,1 9-10,21-9 2,16-14-3,6-4 0,12-23 5,-1-17-2,4-14 2,-4-16-2,-12-9 2,-9-16-3,-11-8-2,-11-8 0,-6-5-1,-5 0 0,0 0-25,-5-36-24,-17-18-77,-12-34-313</inkml:trace>
  <inkml:trace contextRef="#ctx0" brushRef="#br0" timeOffset="185360.33">11513 15316 371,'0'0'237,"0"0"-82,0 0-12,0 0-11,0 0-57,0 0-25,0-8-14,-10 25-8,-3 15-2,-5 11 3,3 11-4,-1-1-1,5 2-6,9-2-7,2-5-3,0-8-4,0-6-2,20-10 1,4-6-3,9-7 1,6-11 2,2 0 1,3-20 0,-4-15 1,-7-5-3,-9-10-1,-10 1 1,-14-2-1,0 5 0,-9-3 3,-20 14-1,-8 10-3,-6 9 0,-6 8-3,4 8 2,1 0-1,11 0 2,10 3-17,19 11-38,4-5-126,24-1-211</inkml:trace>
  <inkml:trace contextRef="#ctx0" brushRef="#br0" timeOffset="186862.21">12055 15552 413,'0'0'108,"0"0"-52,0 0 46,0 0-17,0 0-38,0 0-2,-16 0 6,16-4-8,8 4 10,17-3 22,6 1-2,12-3-17,3-7-6,2 2-6,0-4-6,-7 6-5,-11-2-12,-5 6-10,-11 4-10,-6 0 1,-5 0-1,-1 0-1,-2 0-19,0 0-34,2 0-74,3-7-118,2-8-126</inkml:trace>
  <inkml:trace contextRef="#ctx0" brushRef="#br0" timeOffset="187143.53">12810 15141 818,'0'0'110,"0"0"-67,0 0 32,0 0-19,0 0 6,0 0-10,14 109-20,-10-75-8,-2-2-9,-2 3-8,4-3-4,-2 0-2,-2-3-1,3 0-19,-3-8-74,0 1-103,0-4-70,0 0-133</inkml:trace>
  <inkml:trace contextRef="#ctx0" brushRef="#br0" timeOffset="187492.48">12464 15855 669,'0'0'162,"0"0"-140,0 0 5,0 0 73,121 10-12,-40-10-19,8 0-12,9 0 7,2 0-6,5-14-16,1-1-10,-2-5-2,-11 6-6,-15 2-9,-24 1-9,-17 7-5,-19-1 0,-9 5 1,-7 0-2,-2 0 0,0 0-18,0 0-36,-15 0-58,-18 14-182,-8 13-90</inkml:trace>
  <inkml:trace contextRef="#ctx0" brushRef="#br0" timeOffset="187992.31">12857 16762 829,'0'0'65,"0"0"-28,0 0-8,0 0 45,0 0-25,0 0 4,102-36-17,-60-13 0,-2-13-6,-6 1-5,-9 2-10,-12 9-2,-6 14 0,-7 10-4,0 12-5,-2 1-4,-16 8-4,-3 5 1,0 0-11,-2 10-3,3 7 0,6 6 3,9 3-4,5-3 4,0 4-5,10-5 6,13-4 9,4 0 4,2-6 1,4-2 1,0-1-2,-2 4 16,-9-3 10,-8 2-14,-7 2-1,-7-2-3,0 6-2,-3 7-2,-19-4-3,-2-3-1,-1-1 0,3-7-31,6-2-36,3-8-58,5 0-36,5-18-167</inkml:trace>
  <inkml:trace contextRef="#ctx0" brushRef="#br0" timeOffset="188631.44">13407 16087 852,'0'0'75,"0"0"-73,0 0 20,0 0-7,0 0-12,0 0-1,-56 51 0,46-44 5,-1-2-3,-1-5 5,6 0-5,-1 0 1,3-14-5,2 2 0,2-2-6,0 2 2,0 1 3,13-1 0,3 3 0,3-3 1,-1 6 0,-1 2 4,2 4-1,-1 0 5,-1 4-4,-1 14 5,0 0 1,-2 8 9,-4-3-4,-1 12-5,-5-3 4,-4 8 0,0 1 5,-4-6-4,-14 0 3,-2-8 4,0-17-5,0-1 2,2-9-4,5 0-4,1 0 1,6 0-1,2-10-4,4-2-6,0 2 3,0 1-3,8 4-1,13 5 4,1 0 0,4 0-1,3 0 6,0 0 6,2 2 4,1-2 4,-1 0 8,-2-7 2,-5-14-6,-3-2-1,-8 5-8,-5-4-11,-2 0-1,-6 5-6,0-10 0,0 5-20,-2-2-47,-12 2-75,1-12-232</inkml:trace>
  <inkml:trace contextRef="#ctx0" brushRef="#br0" timeOffset="189004.42">13521 15204 345,'0'0'841,"0"0"-820,0 0 3,138-67 52,-63 81-48,11 30-3,-1 19-13,-5 13 3,-11 20 4,-14 14-1,-14 23-2,-17 10-1,-14-2 2,-10 4-5,-21-7-1,-21-8 12,-9-13 2,-4-21-14,7-23 0,5-25 7,12-16-9,9-15-4,9-8-4,9-8 1,-1-1-2,1 0-14,-1-27-31,5-18-45,0-22-99,0-10-372</inkml:trace>
  <inkml:trace contextRef="#ctx0" brushRef="#br0" timeOffset="191554.46">14707 15221 467,'0'0'155,"0"0"-68,0 0 59,0 0 6,0 0-58,0 0-4,-2-58-38,2 58-25,0 19-6,0 11 3,0 12 14,0 6-11,0 0-10,0-3-6,0-4-5,0-4-3,0-6-3,2-5 0,2 1 0,1-5-3,-1-8-22,-4 0-25,0-6-63,0-4-100,0-4-96,0 0-286</inkml:trace>
  <inkml:trace contextRef="#ctx0" brushRef="#br0" timeOffset="191757.4">14556 15473 877,'0'0'70,"0"0"-63,0 0 65,0 0-3,151-47-28,-91 29-26,-4 2-10,-14 7-5,-13 0 0,-14 9-119,-7-5-155,-4-4-260</inkml:trace>
  <inkml:trace contextRef="#ctx0" brushRef="#br0" timeOffset="200405.38">16011 15173 437,'0'0'99,"0"0"-21,0 0 0,0 0-10,0 0 15,0 0-11,0 0 3,-6 81-18,6-73-19,2 0-11,11-2 3,3-6-2,9 0-6,3 0 0,7-18-8,2-8-5,-6-2-5,-2-4 3,-10-3-4,-7 5-2,-8 2-1,-4 0 0,0 4 5,0 5-4,-20 2 3,-7 5-4,-4 8-2,-2 4 1,-3 0-1,0 16 1,1 13 1,8 12 0,5 3 1,6 2 0,7 3-1,7-2 3,2 0 0,0-4-1,7-6 0,13-2 4,4-3 0,8-11 4,5-7 7,5-10 12,10-4 1,-1 0-5,-1-12-2,-10-2-15,-14 1-5,-10 8-2,-10 5-2,-6-7-5,0 2-21,0-4-56,-11-11-113,-8-1-155,-6-9-188</inkml:trace>
  <inkml:trace contextRef="#ctx0" brushRef="#br0" timeOffset="200698.49">15841 14708 595,'0'0'68,"0"0"-8,0 0 25,0 0-18,0 0 11,0 0 3,154-36-1,-109 23-24,-9 4-33,-12 9-20,-8-8-3,-9 6-27,-3 0-91,-4-3-42,6-10-87,-1-9-275</inkml:trace>
  <inkml:trace contextRef="#ctx0" brushRef="#br0" timeOffset="201393.46">16547 14270 596,'0'0'83,"0"0"-75,0 0 84,0 0-53,0 0 6,0 0 0,18 35 6,-18-21 3,-10 0-24,-6-4-9,-1-2-5,-3-2-5,-1-4-4,2-2-3,0 0-3,4 0 2,4 0 2,4-4 1,5-14-1,2 2 2,0 0-5,0 2 0,11-2-2,9 4 0,1 2 0,2 0 0,-1 6 0,4-2 0,-2 6 0,-1 0 0,-6 0 0,1 0 0,-3 12 0,-1 8 0,-1-1 1,-4 4 0,-4 2 1,-3-2 3,-2 4-2,0 4 7,-2 0 1,-16 3-2,-5 4 2,-1-2-2,-2-1-2,-3 0-4,0-3 0,2-7-2,2-8 0,5-9 1,3-8 0,5 0 0,3 0 1,7-8 3,2-6-2,0 4-4,4-4 0,17 10-2,3 2 2,2 2 0,5 0 2,-2 4-2,-2 14 4,-6-1-1,-3 0 3,-3 5-4,-1-10-1,-5 4 0,-3-2-1,1-3-4,2 1-54,4-5-65,3-2-159,-1-5-205</inkml:trace>
  <inkml:trace contextRef="#ctx0" brushRef="#br0" timeOffset="201814.24">16916 14749 409,'0'0'518,"0"0"-482,53-107 61,-16 66-13,-2 10-64,-9 4 8,-8 10 13,-10 7-10,-4-21 5,5-4-11,-3-2-25,-6-2-26,0 20 26,-2 14-3,-21 5-2,3 0-3,-1 5 3,4 14 0,9 4 0,3 5-3,5 1 3,0 0 3,9 0-3,12-7 5,0-2-1,7 1 0,3-4 1,1-9 2,5 6-2,1-6 3,-5 6-2,-4 6 2,-11-4 1,-7 3 1,-11 7-3,0-3 2,-9 7 0,-20 2 1,-4 3-4,-3-2-1,5 1-34,2-9-97,5-4-125,5-4-196</inkml:trace>
  <inkml:trace contextRef="#ctx0" brushRef="#br0" timeOffset="202307.82">15844 15775 803,'0'0'79,"0"0"-73,0 0 25,0 0 22,129 2 16,-29-2-19,23 0 9,18-2 1,15-15-10,8 3-9,4-3-2,-3 2-10,-16 3-14,-21-8-3,-15 5-1,-26 4-3,-25-1 1,-26 7-3,-18 1-6,-14-1 0,-4 5 0,0 0-10,-24 0-38,-16 9-88,-12 13-151,-8-4-70</inkml:trace>
  <inkml:trace contextRef="#ctx0" brushRef="#br0" timeOffset="202834.05">16290 16699 926,'0'0'143,"0"0"-127,0 0 14,0 0 0,105-112-27,-61 65-1,-6-4 1,-10 3 11,-8 8 14,-12 8-23,-8 11 3,0 7-4,-5 5-4,-13 9-4,-1 0-1,-7 0-23,4 0 1,3 14 7,5 3 15,6 2 0,5 3-2,3 0 7,0 0-5,25-4 5,3 0 0,5-4 1,6-2-1,-3 2 14,-5 0 8,-2 2-7,-9 3-3,-5-2-6,-8-2 3,-7 2-3,0 1 1,0 5 5,-18-2-1,-2 1-6,0-3-3,1-1-2,4-10-8,2-3-52,-1-1-16,8-4-63,4-8-37,2-16-130</inkml:trace>
  <inkml:trace contextRef="#ctx0" brushRef="#br0" timeOffset="203537.42">17043 15954 667,'0'0'108,"0"0"-108,0 0 12,0 0-2,0 0-2,0 0-5,0 72-1,0-69 12,-6 2 9,-10-5-8,2 0-6,-1 0-5,0 0 1,3-12-2,3-2 3,5 0-4,4-2 1,0 1 1,0 6-4,11-4 8,9 8 5,4 5 6,2-4 2,-1 4 9,2 0-5,-2 0-9,-5 4-7,0 14 7,-6-4-4,-1 8 0,-6 0 4,-5 0 3,-2 2-10,0 5 11,0 4 3,-19-3-9,-5 2-4,0-10-5,2 4-5,-3-7 2,3-6 0,7-9 1,3-4-1,5 0-1,7 0 4,0 0 1,0 0-2,0 0-3,10 0-1,18 0 5,3-4-4,5 4 6,5-4 6,-2 4 9,-1-6 8,-1-2-3,-8 4 4,-6-4-9,-3-1 2,-6-2 4,0-1-8,-6-2-8,-1 0-1,-2-2-5,1-4-5,-1 0-1,1-9-4,5-6-34,3-14-55,1-17-184,1-12-519</inkml:trace>
  <inkml:trace contextRef="#ctx0" brushRef="#br0" timeOffset="206450.37">17924 15272 589,'0'0'136,"0"0"-72,0 0 78,0 0-87,0 0-35,0 0-13,-16 18 10,25-10 15,9-2 3,9-5 23,6-1-20,5 0 9,2 0-18,-2 0 4,-5-3-14,-6-1-4,-13-3-5,-5 6-8,-7 1 0,-2-2 2,0 2 3,-27 0 5,-15 0-10,-14 0-1,-4 0-1,-2 0 2,3 0-1,9 0-1,10 0 0,10 0 0,9 0 0,12 0 0,8 2-1,1 2 0,0 4-2,27-2 3,7-2 2,14 0 0,4-4 0,3 0-1,-6 0 2,-9 0-1,-13 0-2,-17 0-1,-10 0 1,0 0 2,-26 0-2,-25 0-1,-9 12-6,-4 4 4,12 0-9,17-2-26,12 0-40,19-7-120,4-7-305</inkml:trace>
  <inkml:trace contextRef="#ctx0" brushRef="#br0" timeOffset="208984.45">18874 15342 463,'0'0'255,"0"0"-220,0 0 16,0 0 13,0 0-46,0 0 14,0 0-2,0 0 9,46 15 0,-19-30-1,0-2-13,-3-10-2,-2 5-7,-9-7-4,-3 3-3,-8 5-3,-2-4-1,0 9 0,0 2 1,-8 2 3,-14 8-2,-2 2-2,-5 2-5,-2 0-1,0 10 1,0 16-1,4 11 1,4 3 1,6 6-1,9 2 1,8 1 0,0-8 1,2-3 0,21-6 0,4-10 5,10-4 6,0-9 10,5-9 0,4 0 0,-7 0-8,-1-14-3,-8-3-8,-6 4-4,-13-6 0,-6 1-9,-5-3-56,0-5-110,0-3-97,-12-7-239</inkml:trace>
  <inkml:trace contextRef="#ctx0" brushRef="#br0" timeOffset="209399.61">18570 14843 623,'0'0'95,"0"0"-41,0 0 36,0 0-4,0 0-16,127-46-7,-76 33 3,-1 1-16,-10 1-9,-7 4-25,-13 5-11,-7-1-3,-2-2-2,-6 5-20,-1 0-115,-4 0-106,0 0-121</inkml:trace>
  <inkml:trace contextRef="#ctx0" brushRef="#br0" timeOffset="209936.95">19139 14869 648,'0'0'123,"0"0"-82,0 0 64,0 0-62,0 0-1,0 0-11,126-143 16,-96 96 2,-1-6-16,-5 7-5,-6 12-5,-9 12-6,-8 6-8,-1 8-6,-1 3 2,-21 5-5,-10 0-2,-1 0-2,1 9-8,6 7-3,10-2 4,7 0 5,7 4-7,2 0 6,0 2 6,2-4 1,19 2 0,6-2 1,8 2 2,3-4-2,5 0 2,-3 3 4,-5 3 9,-4 0 3,-4-1-5,-6 3 2,-15 5-9,-6-1 2,0 2 3,-16 2-1,-15 0-1,-5-2-5,3-7-5,2-1 2,4-3-2,6-5-2,6 0-37,7 0-103,2-7-128,6 2-274</inkml:trace>
  <inkml:trace contextRef="#ctx0" brushRef="#br0" timeOffset="210724.59">18642 15837 669,'0'0'55,"0"0"55,0 0 37,0 0-103,0 0-37,0 0 2,69 18 54,2-11 2,20-4-15,19-3-7,12 0-6,5-3 0,0-11-8,-6-1-1,-10-2-4,-6-2-2,-18 3-1,-21 5-8,-25 2-13,-21 6 1,-13-2-1,-7 5 0,0 0 0,0 0-23,-20 0-31,-12 5-50,-7 12-101,-13 1-54,-2 5-213</inkml:trace>
  <inkml:trace contextRef="#ctx0" brushRef="#br0" timeOffset="211056.53">18829 16477 768,'0'0'172,"0"0"-154,0 0 85,0 0-3,116 0-50,-65-8-15,-4-2-9,-5-2 1,-9 1-19,-10 8-6,-9-1-2,-4 2-27,-1 2-56,0 0-88,-2-4-116,0 4-146</inkml:trace>
  <inkml:trace contextRef="#ctx0" brushRef="#br0" timeOffset="211572.27">19301 16579 667,'0'0'175,"0"0"-153,0 0 36,0 0 58,0 0-27,0 0-36,85-39 1,-65 12-15,-2-9-9,0-5-12,-5-8-6,1 1-2,-7-1-2,-1 13-2,-4 12-2,-2 6-1,0 6 0,0 3-3,-2 9 0,-7 0-3,-2 0-6,2 0-5,0 0-1,3 5-5,3 7 8,3 3 5,0-8 1,0 3 6,13 0 0,10 2 3,2-2-2,4-1 0,-2 3-1,4 6 3,-2-4 4,-1 4-3,-1-5 7,-7 1-3,-7-6 1,-3 1-2,-10-4 5,0 7-1,0 7 1,-19-1 8,-10 8-2,-6-2-10,-1 2-8,2 0 2,4-8 0,5-4-2,5-3 0,9-8-13,4 6-37,7-9-74,0 0-136,0-15-159</inkml:trace>
  <inkml:trace contextRef="#ctx0" brushRef="#br0" timeOffset="-214444.05">18582 14267 17,'0'0'56,"0"0"-32,0 0 23,0 0-9,0 0-10,0 0-10,60 24 1,-56-24-2,-2 0 5,1 0-2,-3 0-6,0 0 12,0 0 23,0 0-5,0 0-11,2 0 2,2 0 11,-2 0 21,0 0-14,-2 0 4,2 0 11,-2 0-21,0 0-8,0 0-13,0 0-12,0 0 0,0 0 1,0 0 13,0 0 3,0 0 1,0 0-3,0 0-3,0 0 4,0 6 8,0 2-12,0 6-6,-8 4 0,-1-4-7,-2 0 3,2 4 1,-2-4-6,4 2-1,0-6-4,1 4 3,-3 3-2,-1-3 1,4 3-1,-3 2 2,1 1-5,0-3 0,0 6 0,-1-3 0,3 3-1,-6 3 0,3-1-1,3 3 0,-7 0-1,7 0 2,-2 0-2,-1-1 1,0 1 0,1-2 1,3 4-1,-2-2-1,2-1-1,2-1 3,2 0-2,-2 6 2,1-3-2,0 5 2,-2 2-1,2-1 0,-1 2 0,3-2 1,0-3-2,0-2 0,0 2 1,0-4-1,0 7 1,0-3-1,0-1 1,5 10-1,1-4 1,6 9-1,-3-5-1,-1 2 3,-1-2-3,-3 1 1,1-2-1,-3-6 1,1 3-1,-1-6 0,0 3 1,2-2-1,1 1 3,1 2-3,2 0 0,0 1 0,1 4 0,0-4 0,2 8 1,0 4-1,5 7 1,1-6-1,-1-1 0,0-11 0,1 7 1,0-4 0,0 1-1,0 0 0,-5-3 0,-1-6 0,1 0 1,-6-1-1,1-8 3,-1 4-1,-1-9-2,-2-1 6,1-8-6,-4-1 3,0-2 0,0-6 0,0 0-2,0 0 4,0 0-4,0 0 0,0 0-1,0 0-2,4-26-29,9-24-102,4-27-319</inkml:trace>
  <inkml:trace contextRef="#ctx0" brushRef="#br0" timeOffset="-212609.2">20449 15155 426,'0'0'90,"0"0"-33,0 0 67,0 0-73,0 0-13,0 0 19,0 0 32,0-14 10,0 14-14,0 0-25,0 0-27,0 0-14,0 18-10,0 17 10,7 7 19,0 6-17,2 0-2,-1 3-5,1-8-2,1-3-2,-6-6-5,3-5-3,-5-6-1,-2-5 0,0-4 0,0 0-1,0-1 0,0-4-3,-7-1-22,-8 1-32,1-9-70,-2 0-104,1 0-86</inkml:trace>
  <inkml:trace contextRef="#ctx0" brushRef="#br0" timeOffset="-212320.41">20233 15441 199,'0'0'510,"0"0"-455,0 0-22,0 0 24,0 0 9,0 0-13,156-5 2,-95 5 17,5-18-3,-4 0-4,-9 1-22,-13 4-20,-12 6-5,-14 4-14,-8 3-1,-6 0 0,0 0-3,0 0 0,2 0-41,7 0-92,9 0-106,5 0-101</inkml:trace>
  <inkml:trace contextRef="#ctx0" brushRef="#br0" timeOffset="-210548.75">21363 15003 235,'0'0'23,"0"0"-17,0 0 3,0 0-6,0 0 0,0 0-2,-4-10 2,4 10 16,0 0 15,0 0 8,-2 0-17,-3 0-8,3 0-8,0 0-8,2 0-1,-2 0 2,2 0-1,0 0 5,0 0 20,0 0 11,0 0-10,0 0-5,0 0-6,0 0 7,0 0-2,0 0-2,0 0 8,0 0 0,0 0 13,0 0 4,0 0-6,0 0-8,0 0-9,0 0-6,0 0-5,0 0 2,0 0-5,0 0-7,0 0 4,0 0 0,0 0 2,0 0-1,0 0 6,0 0-6,0 0-2,0 0 1,0 0-4,0 0-1,0 0 1,0 0 1,0 0 1,0 0-2,0 0 0,0 0 3,0 0-6,0 0 3,0 0-13,0 0-47,-2 2-63,-6 6-59,-4 0-45</inkml:trace>
  <inkml:trace contextRef="#ctx0" brushRef="#br0" timeOffset="-209586.17">21288 15298 627,'0'0'110,"0"0"-87,0 0 59,0 0-50,0 0-1,0 0-9,-7 10 3,12-10 8,5 0 0,7 0 6,3-6 1,8-12-15,1-4-13,-2 0-4,0-5 3,-7 1-6,-5-2-1,-4 2 0,-9 2-2,-2 2 0,0 6 1,0 0 4,-13 8-7,-7-5 0,-4 10-3,-3 3 2,0 0 0,-4 12 0,4 11 1,0 16 0,4 3 0,7 6 0,4 1 1,8-3 1,4-6 3,0-4 2,11-7 1,10-2 3,9-8 5,3-6 5,8-9-1,5-4 1,4 0-1,-2 0-6,-5-12-3,-12 2-9,-8-2-2,-12 3 0,-11-6-23,0-2-36,-2-4-116,-21-4-87,-8-8-193</inkml:trace>
  <inkml:trace contextRef="#ctx0" brushRef="#br0" timeOffset="-209255.17">21156 14851 658,'0'0'100,"0"0"-46,0 0-3,0 0-3,0 0 31,122-30-17,-83 24-17,-4-9-16,-8 5-22,-7 8-4,-6-7-3,-4 5-25,0 1-73,-4 1-121,-1-2-218</inkml:trace>
  <inkml:trace contextRef="#ctx0" brushRef="#br0" timeOffset="-208739.16">21714 14843 197,'0'0'576,"0"0"-549,0 0 52,0 0 36,0 0-77,0 0-1,92-82 8,-70 47-8,1-5-6,-2-4-1,1-4-11,-5 6-12,0 2-3,-11 11-2,-4 8 0,-2 13-1,0 0 3,0 3-4,-13 5 0,-7 0-7,-3 0-12,6 0 2,1 13 7,5-5 3,7 1-1,4 8-1,0-5 6,0 4 2,2-6 1,15 2 2,6 2-2,4 4 1,2-1 0,0 0 0,4 7 4,0-2 2,-2 4 9,-4 1 7,-8 0 5,-11 1-14,-8 2 2,0-2 0,-31 7-3,-7-5-5,-7-2-4,1 2-4,8-2-2,7-7-39,8-1-110,10 1-115,5-3-205</inkml:trace>
  <inkml:trace contextRef="#ctx0" brushRef="#br0" timeOffset="-208308.41">21196 15906 900,'0'0'68,"0"0"-30,0 0 31,0 0-18,148-23-7,-62 14-3,15-10 8,10-7-8,2 4-8,-3-8 0,-6 11-7,-10-4-6,-10 9-3,-16 5-5,-21 0-3,-21 6-7,-12-2-2,-12 5 1,-2 0-1,0 0-8,0 0-40,-17 0-33,-10 5-123,-7 7-88,-6 11-177</inkml:trace>
  <inkml:trace contextRef="#ctx0" brushRef="#br0" timeOffset="-207817.4">21446 16753 1030,'0'0'84,"0"0"-76,0 0 60,0 0-26,0 0-27,145-129-9,-94 71-1,-11 0-4,-8-5 2,-13 10-2,-14 12 5,-5 10-4,0 9 0,-14 8-2,-10 6-1,-5 8-1,-3 0-28,3 19 3,8 2 8,6 2 5,14 3-8,1-8 7,6 3 10,23 2 5,7-5 0,5 4 4,-4-2 3,-4-4 7,-3 1 7,-10-2-7,-5-1 1,-11 3-3,-4 0-3,0 1 3,0 5-5,-18-6 0,-8 5-2,-1-3-5,1-6-9,3-3-21,8-6-50,-1-4-11,7 0-103,5-14-70,4-16-153</inkml:trace>
  <inkml:trace contextRef="#ctx0" brushRef="#br0" timeOffset="-207156.29">22056 15986 787,'0'0'123,"0"0"-123,0 0-1,0 0 1,0 0 1,0 0-1,-2 26 2,-8-22 1,0-3 1,-1-1 1,3 0-1,3 0 6,0 0-7,5-5-3,0-7-1,0 2 0,0-4 0,12 6 1,1-1-1,3 4 1,-1 5 3,3 0 11,-1 0 4,-1 0 11,-3 0-10,1 14-1,-6-1-2,-1 9-8,-4 1 4,-3 3 5,0-3 1,0 8-8,-5-4 4,-12 5-3,-3-3-4,-7 0 3,0-2-4,0-5-2,3-6-2,6-6-2,2-6 0,6-4-5,7 0 0,3 0 5,0-7 0,0 0-2,0-5 2,11 6 2,7 6 3,7 0 7,-1 0 1,6 6-2,3 8 1,-2 3 14,5-13 4,0 1-1,3-5 13,-1 0-2,-2 0-10,-9-14-8,-8 2-7,-7-6-7,-3-2-3,-5-6-3,-2 0-2,0-2-17,-2-11-34,2 2-64,6-1-194,-6 2-294</inkml:trace>
  <inkml:trace contextRef="#ctx0" brushRef="#br0" timeOffset="-206601.15">22520 14923 773,'0'0'236,"0"0"-184,0 0-29,0 0 57,0 0-14,139 131-14,-81-60-22,-2 12-2,-6 11 1,-5 8-7,-16 14 1,-14 5-5,-15 5-1,0 2-3,-17-1 2,-16 1 4,-10-8 2,-1-7 0,-2-19-8,0-24 8,3-5-10,8-18-4,6-11 0,9-13-3,9-10-3,2-13 0,7 0-2,0 0-2,-6 0-30,0-10-27,-7-20-59,-10-2-252</inkml:trace>
  <inkml:trace contextRef="#ctx0" brushRef="#br0" timeOffset="-203450.09">5757 14825 255,'0'0'87,"0"0"19,0 0 38,0 0-25,0 0-14,0 0-13,0 0-10,100-37-11,-100 37-1,0 0-12,0 0-11,0 0-18,-4 0-3,-16 0-16,-10 0-9,-5 0 1,-7 5 1,-5 9 0,-4-2-3,-5-1 4,0 5-3,0-4-1,8 2 0,7 2-1,10 0 1,9-4 0,5 1-3,10-5 3,-2 0-1,6-3 1,1-2 0,2 3 0,0 2 1,0 1 0,0 12-1,0 9 1,0 9 1,0 19 3,9 4 2,2 10 2,0 7-2,1 6 3,-2 1-5,2 4 0,-1 3 0,0 6 2,0-2-1,-2 2 2,-2-1-2,-5-8-1,0 6 2,-2-1-2,2-11-1,-2-4-1,1-11-1,-1-8-1,0 3-1,4-3 1,-4-3 1,0-8-1,0-6-1,0-12 0,0-1 1,0-14-2,0-2 2,0-1-1,0-2 2,0-3-2,0-1 0,0 2-2,0-1 4,0-4-2,0 3 2,0 1-2,24 0 0,13 4 4,9-3-2,16 4 0,6-10 1,7-4-3,0 0 4,-3 0 7,-5 0 11,-5 0-9,-12-11-8,-17 8-4,-13 3 0,-11 0-1,-4 0-3,-1 0-12,6 0-40,10 0-93,8 0-252</inkml:trace>
  <inkml:trace contextRef="#ctx0" brushRef="#br0" timeOffset="-202009.09">22563 14231 415,'0'0'84,"0"0"11,0 0 79,0 0-60,0 0-5,0 0-15,33-26-29,-18 24-27,12-1-4,11 3-8,15 0-7,12-7-6,9 3-4,6 0 0,2-1-3,-3 5 4,-12 0-5,-12 0-3,-17 0 0,-13 0 3,-14 0-5,-7 0 2,-4 0-1,0 0 7,0 0 1,0 0 0,0 0-3,0 15-4,0 7-1,0 6 8,0 6 0,4 6 1,5 8-2,-4 5 0,4 7 0,-4 8 6,4 2-6,0 3 1,-3 6-2,-2-6-1,6 7 8,-7-4-5,5 4-2,-2 4-1,-6-3 0,2 0 1,-2-2-4,2-1 2,1 2-1,2 0 1,-3 1-3,2-2 4,3-2-2,1-2 1,0-3-2,-3 4 0,-1-4 1,-2 3-2,0-4 0,-2-13 1,0 0 0,0-3 0,0-3-2,0 3 1,0-2-1,0 0 2,0-4-2,0-8 0,0-5 0,0-10 0,0-8 1,0-4-2,0-7 1,0-7 5,0 5-6,0-5 5,0 0 1,-8 6 1,-31 6-7,-24-1 5,-16 1 0,-8-3-5,2-1-4,0 2-40,3-2-46,0-4-114,5-4-693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8:57:34.7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933 1441 1073,'0'0'67,"0"0"-65,0 0 17,0 0 11,114-20-16,-31-3 20,-6 1-21,-9 5-10,-16 7-3,-18 3-21,-16 7-109,-18 0-61,0 0-109,-22 16-112</inkml:trace>
  <inkml:trace contextRef="#ctx0" brushRef="#br0" timeOffset="143.24">991 1734 855,'0'0'86,"0"0"-47,0 0 45,0 0-27,129-36 21,-46 9-50,0 2-28,-12 6-207,-24-2-383</inkml:trace>
  <inkml:trace contextRef="#ctx0" brushRef="#br0" timeOffset="508.07">2400 1055 1094,'0'0'108,"0"0"-104,0 0 15,0 0 10,0 134 20,-7-68-21,3 6-20,4-4 0,0-3-8,0-5-6,8-11-81,2-10-216,-8-15-233</inkml:trace>
  <inkml:trace contextRef="#ctx0" brushRef="#br0" timeOffset="813.35">1716 2057 953,'0'0'41,"0"0"-41,0 0 0,207 6 48,-26-12-2,41-24 5,30-12-26,18-2-4,6-1 13,-4 8-16,-17 2-4,-28 7-8,-33 0-1,-44 6 15,-45 7-8,-37 3-10,-36 7 1,-21 3-3,-11 2-8,-39 0-24,-38 31-190,-33 13-221</inkml:trace>
  <inkml:trace contextRef="#ctx0" brushRef="#br0" timeOffset="1107.21">1909 2779 866,'0'0'365,"0"0"-355,0 0-10,0 0 2,0 0 5,18 159 6,-5-100 1,1-1-10,-5-9-2,3-3 0,-4-11-2,1-6-17,2-9-116,-4-14-116,-3-6-187</inkml:trace>
  <inkml:trace contextRef="#ctx0" brushRef="#br0" timeOffset="1335">2326 3006 997,'0'0'77,"0"0"-75,0 0 96,119 15-31,-64-15-13,3 0-24,1 0-18,-9-7-11,-6-3-2,-4-2-45,-4-3-208,-12 1-207</inkml:trace>
  <inkml:trace contextRef="#ctx0" brushRef="#br0" timeOffset="1678.88">3221 3002 1221,'0'0'38,"0"0"-25,0 0 12,77-102-16,-61 79-2,-7 1-4,-7 2-3,-2 0 5,0 1 2,-13 4-7,-12 7 1,-4 8-1,-4 0 0,-6 11-2,2 22-6,-1 7 5,9 6 0,9 2 2,10 0-5,10-1 0,0-6 5,32-8-3,8-11 4,7-8 1,7-11 2,-1-3 0,-2-3 1,-6-17 5,-11 0-9,-13-2-18,-11 0-73,-10 0-144,0 2-156</inkml:trace>
  <inkml:trace contextRef="#ctx0" brushRef="#br0" timeOffset="1890.35">2906 2606 1087,'0'0'90,"0"0"-90,0 0 1,0 0-1,0 0 2,153-67-2,-92 44-112,-10 3-84,-15-2-197</inkml:trace>
  <inkml:trace contextRef="#ctx0" brushRef="#br0" timeOffset="2484.27">3506 2317 919,'0'0'26,"0"0"-24,0 0 2,0 0-4,0 0 5,0 0-2,-77 63 6,58-63-2,2-6 1,5-12-5,3-2-3,6-2-1,3-3-1,0 6 1,8-5 0,13 4 1,6 0-1,2 3 1,0 4 0,2 6 1,-4 7-1,-2 0 0,0 2-2,-6 12 1,-1 4 1,-1 5 0,2-5 0,-3 6 9,-8-3-2,1 4 3,-9-1 11,0 1-11,0 4-1,-19 0 1,-10 6 0,-5 3-4,-4 0-3,0-6-1,5-6 1,6-6-1,9-11-1,7-9 3,4 0 9,7 0 0,-2 0-10,2-14 0,0-1 10,0 1-7,13 2-3,7 4 13,7 3 0,2 5-2,7 0-3,-1 0-2,-2 1-6,-1 10-1,-3-1 0,-7 0-2,1-1-1,-6 4-30,1-4-42,0 4-87,-4-1-124,-1-3-103</inkml:trace>
  <inkml:trace contextRef="#ctx0" brushRef="#br0" timeOffset="2859.32">3952 2655 658,'0'0'171,"0"0"-130,0 0 40,66-121-22,-34 81 3,-3 2-18,-7 3-30,-9 0-7,-9 9 14,-4 2 9,0 7-6,-17 5-14,-7 5-2,-1 7-8,2 0-10,1 0-11,9 12 4,4 4-11,7 0-19,2 0 22,6 1 11,23 2 7,9-6 5,9 4 2,2-5 1,5 2 1,-7 1 2,-7 0 17,-14 4-3,-8 0 6,-11 5-10,-7 6-5,-9 6 5,-23 0-6,-10-2-4,3-8-4,-4-6-43,3-11-88,9-9-104,6-14-238</inkml:trace>
  <inkml:trace contextRef="#ctx0" brushRef="#br0" timeOffset="3496.81">5225 836 996,'0'0'73,"0"0"-52,0 0 16,0 0 4,0 0-22,0 0-13,-31-10-6,-13 20-1,-6 0-1,-2-2 2,3 1 1,-3 2 0,6 5-1,8 3 0,7-4 2,8 8 2,8-1-2,4 14 1,7 14-3,4 14 10,0 16 8,4 10 14,21 9-12,1 9-4,6 4 5,1 6-3,2 3-6,-3 5-1,-5 5-1,-3-4-2,-7 0-2,-3-4-4,-9-12 4,-5-2-5,0-11 0,0-14 0,-11-8 1,-1-12-2,4-13 1,1-12 0,7-10-1,0-9 0,7-2 0,26-4 0,12-2 3,19-4-1,10-5 7,11-3 10,6 0-2,-6-3-4,-14-11 6,-22-1-7,-20 6-12,-16 4 0,-13 5 0,0-3-31,-22 1-55,-27-5-382</inkml:trace>
  <inkml:trace contextRef="#ctx0" brushRef="#br0" timeOffset="8693.3">5398 1736 579,'0'0'77,"0"0"-22,0 0 102,0 0-52,0 0-6,0 0-34,0 0-46,-47-24-8,47 24-5,25 0 1,17 0 19,10 0 25,6 0-23,2 0-7,-11-7-1,-10 0-16,-13 5-3,-11 0-1,-4 0-1,-2 2-32,2-4-61,4-4-106,-1-4-126</inkml:trace>
  <inkml:trace contextRef="#ctx0" brushRef="#br0" timeOffset="9165.32">6234 1646 765,'0'0'132,"0"0"-130,0 0 5,0 0 6,121-40-7,-88 22-6,-2-1 3,-6-2 0,-10 1 2,-5-4 4,-8 1-5,-2 0 6,0 0-2,0 7-1,-8 2 8,-9 7-3,-6 4 1,-6 3-7,-4 0-5,0 10-1,-1 11 0,1 2 0,4 8 3,4 10-3,5 10 1,7 4-1,11 0 1,2-4-1,2-9 0,23-11 3,8-9-1,7-8 7,9-11 12,2-3 9,2 0 9,-5-19-16,-13 2-14,-10-1-9,-12 0-15,-11 3-78,-2-3-89,0-3-181</inkml:trace>
  <inkml:trace contextRef="#ctx0" brushRef="#br0" timeOffset="9406.11">6033 1129 800,'0'0'81,"0"0"-63,0 0-7,0 0-5,0 0 4,0 0 21,148-27-21,-99 15-10,-4 3-124,-8-3-280</inkml:trace>
  <inkml:trace contextRef="#ctx0" brushRef="#br0" timeOffset="9819.49">6582 1213 964,'0'0'22,"0"0"19,82-111 6,-42 68-23,-8-3-5,-6 2-14,-14 5 0,-10 7 0,-2 8 0,0 6-3,-14 10-2,-7 0-2,-6 8-30,-4 0-7,2 2 0,4 16 19,4 2-1,13 2-7,8-1 5,0 3-13,8-4 20,26-3 12,11 0 4,4-3 0,6-2 1,-3 2 1,-6 1 5,-9 2 5,-14 2-7,-9-1-2,-14 5 4,0-1 5,-16 3 64,-17 1-26,-7 1-32,0-1-11,6-1-7,6-4-20,5-3-176,9-6-224</inkml:trace>
  <inkml:trace contextRef="#ctx0" brushRef="#br0" timeOffset="10335.32">6044 2155 809,'0'0'13,"0"0"25,0 0 26,0 0-42,114 7 28,-11-5 27,20-2-31,14 0 12,13-9-7,-4-15-9,-2 0-7,-13-2-8,-24 0-3,-22 8-6,-34 2-6,-27 6-6,-14 6-3,-10 2-2,0 2-1,-10 0-37,-25 2-148,-10 16-116,-5 3-163</inkml:trace>
  <inkml:trace contextRef="#ctx0" brushRef="#br0" timeOffset="10831.36">6498 3060 845,'0'0'199,"0"0"-178,0 0 62,0 0-45,117-125-18,-66 61-5,-3-6-9,-11 7-3,-12 7 4,-16 19-6,-9 14 7,0 10 0,-25 10-8,-8 3-7,-5 0-13,0 15-5,9 5 4,11 6-5,14-2-11,4 0 9,16-1-14,30-4 29,14-1 7,5-2 6,-3 2 5,-8 0 16,-20 2 0,-10 2-1,-18 2-12,-6 0 8,-2 7 19,-27-2-7,-4 1-11,-3-3-12,1-6-5,6-10-16,3-10-179,9-1-311</inkml:trace>
  <inkml:trace contextRef="#ctx0" brushRef="#br0" timeOffset="16133.07">7788 1874 632,'0'0'91,"0"0"0,0 0-16,0 0-48,0 0-14,0 0-4,0 0 0,37-5 25,-1 5 29,9 0-19,0 0 10,4 0-27,-8 0-5,-2-2-1,-8-2-13,-4 0-8,-5 0 7,-4 1-7,-4 3-76,3-1-123,-6-1-154</inkml:trace>
  <inkml:trace contextRef="#ctx0" brushRef="#br0" timeOffset="16562.07">8577 1895 757,'0'0'40,"0"0"-34,0 0 24,120-76-9,-83 49-10,-3 3-6,-13 4-3,-8 1 3,-13-2 10,0 3 13,0 1 5,-11 3-3,-12 7 13,-4 3-29,1 4-8,-5 0-6,5 0 2,-4 16 0,1 8 5,4 5-3,3 0 1,9 7-1,4 1-3,9 0 2,0-2-2,0-3 2,16-4-3,8-6 0,5-4 8,3-10-1,3-5 1,-4-3 7,3 0-6,-3-11-5,-4-9 4,-5-7-8,-4 0-67,-9-7-102,-5-7-206</inkml:trace>
  <inkml:trace contextRef="#ctx0" brushRef="#br0" timeOffset="16815.36">8388 1345 126,'0'0'731,"0"0"-705,0 0 39,0 0 17,0 0-54,0 0-13,124-44 2,-72 28-4,-6 2-10,-6 4-3,-11 6-13,-6-1-189,-10 2-133</inkml:trace>
  <inkml:trace contextRef="#ctx0" brushRef="#br0" timeOffset="17188.99">8942 1414 871,'0'0'50,"0"0"-49,0 0 24,117-135 10,-75 94-19,-7-3 4,-15 3-10,-11 9 0,-9 6 0,0 9 11,-13 10-6,-18 7-15,-7 0-1,-3 5-6,6 14-2,10-5-18,10 1 2,13 2-10,2-1 6,6 0 20,26 0 9,7 0 0,7 0 1,2 1-1,-1 2 0,-5 1 2,-7 2 0,-14 0 5,-11 2 2,-10 4-3,0 2 17,-25 6-3,-6-1-11,-2-1-9,6-7-78,4-7-175</inkml:trace>
  <inkml:trace contextRef="#ctx0" brushRef="#br0" timeOffset="17548.38">8396 2288 979,'0'0'37,"0"0"-36,0 0 6,168 0 31,-55 0 27,17-3-19,14 2-7,6-3-13,1 2 0,-4-5-2,-12-5 5,-18 2-19,-26-1-5,-25 0 2,-31 4-7,-17-1 4,-14-1 0,-4 0-4,0 0-30,-26 1-143,-21 8-167</inkml:trace>
  <inkml:trace contextRef="#ctx0" brushRef="#br0" timeOffset="18021.11">8896 3152 962,'0'0'145,"0"0"-136,0 0 45,0 0-31,0 0-16,127-148-2,-85 97 0,-11 1-3,-13 12 3,-13 6-3,-5 12 6,0 8-7,-25 2-1,-4 10-12,-6 0-17,-3 0-39,5 14-10,4 6 16,10-3 20,15 0 6,4-1-8,2 2 30,27-2 9,15-2 5,10 1 4,4-5-1,-2 1 9,-8 2 19,-9 0-20,-14 4-3,-12 2-2,-9 2 1,-4 1 10,-2 6 24,-25-2-17,-7 2-17,1-3-1,0-12-6,4-5-56,4-8-46,4 0-114,5-18-152</inkml:trace>
  <inkml:trace contextRef="#ctx0" brushRef="#br0" timeOffset="18659.29">9464 2418 715,'0'0'37,"0"0"-37,0 0-11,0 0 11,0 0 0,0 0 13,0 17 6,-13-8 1,-1-5-4,-1 0-4,0-4-5,7 0 7,2 0-6,4 0 2,2-2 4,0-8-13,0-2-1,4 0-1,11 2 1,2 4 0,3 2 0,-1 4-1,-1 0 0,1 8-1,-4 14 1,-7 4 1,0 4 2,-8 6 4,0 1 3,0-4 11,-8 3 7,-10-3 4,-4-3-9,0-4-6,2-4-5,0-8-7,6-8 4,1-4-3,7-2 3,1 0 5,3 0-2,2 0-1,0 0-3,0 0-7,5 0-8,16 0 5,13 0 3,6 0 1,3 0 1,12 0 23,-1 0 50,-3-14 11,-6-3-24,-14 2-20,-11 1-13,-9-1 6,-7 1 2,-2 3-20,-2-3-11,0 2-6,0 3 0,0 0-34,0-2-57,0-1-231,3-4-538</inkml:trace>
  <inkml:trace contextRef="#ctx0" brushRef="#br0" timeOffset="24007.08">10597 1674 251,'0'0'36,"0"0"3,0 0 42,0 0-36,0 0 2,0 0 13,0 0 68,-12-84 19,8 75-12,2 6-14,-3 3-12,5 0-58,-2 0-48,2 3-3,0 22-12,0 13 12,0 6 0,0 1 3,2-5-1,9-3-2,1 4 4,-3-6-8,-3-3 2,1-1-82,-3-7-99,-4-6-50,0-7-98</inkml:trace>
  <inkml:trace contextRef="#ctx0" brushRef="#br0" timeOffset="24194.65">10373 1891 747,'0'0'65,"0"0"-65,0 0 0,137-86 8,-57 63-6,0 1 2,-8 6-4,-8 5-14,-15-2-173,-9-2-129</inkml:trace>
  <inkml:trace contextRef="#ctx0" brushRef="#br0" timeOffset="24435.38">11344 1393 1076,'0'0'25,"0"0"-10,0 0 9,0 0-24,0 0-12,0 0 12,13 79 5,-6-43-5,-6 2 5,4 2-4,-3 1-2,3-2-2,-5 3-86,0-2-59,0-1-88,0-10-139</inkml:trace>
  <inkml:trace contextRef="#ctx0" brushRef="#br0" timeOffset="24725.23">11054 2126 154,'0'0'680,"0"0"-661,0 0 34,0 0 13,0 0-8,0 0 14,187 17-28,-73-17 7,16-24-9,7-6-3,-3-8-4,-5 0-6,-11 1-12,-20 5-11,-17 6 3,-25 11-5,-23 5-3,-18 6 0,-11 1-1,-4 3-37,0 0-67,-19 19-62,-17 8-73,-13 4-312</inkml:trace>
  <inkml:trace contextRef="#ctx0" brushRef="#br0" timeOffset="25207.32">11364 3072 903,'0'0'92,"0"0"-47,0 0 6,91-109-27,-49 60 12,-4 0-22,-8 3-2,-11 6-3,-13 8 5,-6 10-2,0 3-2,-2 12-5,-15 2-5,-6 5-7,-3 0-61,1 7-10,6 11 12,6-2 18,9-1 9,4 2 24,0 0-7,7-5 4,15 2 9,7 1-3,7-1 12,2 1 2,0-4 10,-4 3 11,-13 0 16,-3 2-8,-11 1 1,-7 3-2,0-1-16,-2 8 0,-21-1-5,-3-1-6,2-2-1,1-2-2,5-10-55,7-9-74,2-2-36,7-10-199</inkml:trace>
  <inkml:trace contextRef="#ctx0" brushRef="#br0" timeOffset="25866.16">11972 2356 745,'0'0'68,"0"0"-50,0 0-3,0 0-10,0 0-1,0 0 6,-22 42 4,1-31 1,2 1-4,-4-9 0,2-1-8,7-2 11,3 0-2,3 0 7,6-17-5,2 0-11,0 1 0,0 3-3,12-4-1,7 2 0,4 0 0,2 4 1,-1 2 0,-1 6 0,1 3 1,-8 0-1,-3 12 2,-2 9 0,-4 1 1,-1 4 3,-3 2 2,-3 0-1,0 4-2,0 2 2,-5 0 0,-15 5 1,-5-3-1,-5 0 0,2-2-6,0-8 1,3-6 0,5-10-1,9-6 2,4-4-1,7 0 10,0-4-1,0-12-9,0 4-2,18 1 0,2 8-1,2 3-2,7 0 2,1 0 1,10 10 4,6-4 7,8-6 20,6 0 22,1-8 17,-4-16-25,-8-4-3,-14-3-6,-12 4-10,-14 3 3,-9 0-3,0 1-14,0 8-10,0 0-2,-2 5-15,2 1-61,0-2-180,24-3-650</inkml:trace>
  <inkml:trace contextRef="#ctx0" brushRef="#br0" timeOffset="31529.62">12857 1710 857,'0'0'63,"0"0"35,0 0 27,0 0-82,0 0-13,0 0-30,0 0-13,-13 23 13,9 19 0,3 2 17,1 0-6,0 0-8,0 2-1,0 0 0,0-2-2,0-2-2,0-6-66,0-4-48,0-4-55,0-8-38,0-9-97</inkml:trace>
  <inkml:trace contextRef="#ctx0" brushRef="#br0" timeOffset="31703.45">12636 2014 812,'0'0'76,"0"0"2,0 0-50,0 0-24,161-104-4,-90 80 0,1 2-3,-6 10-100,-8 7-166,-9 0-168</inkml:trace>
  <inkml:trace contextRef="#ctx0" brushRef="#br0" timeOffset="32053.32">13602 1893 791,'0'0'40,"0"0"-34,102-102 22,-60 66-10,-1 0-12,-13-1-3,-10 3-2,-11 4 6,-7 4 10,0 6 40,-11 5-25,-14 8-5,-6 7-18,-8 0-9,-2 7 1,0 17-1,6 8 2,6 3 0,9 5 3,4 6-2,14 0 0,2-3 0,0-6 2,21-2-2,5-9 3,7-6 3,8-6 10,5-13 5,3-1-6,3 0-9,-8-9-9,-8-11-48,-14-6-118,-13-6-85</inkml:trace>
  <inkml:trace contextRef="#ctx0" brushRef="#br0" timeOffset="32265.19">13472 1252 491,'0'0'434,"0"0"-434,0 0-5,0 0 5,120-65 1,-60 46 0,-1-1-1,-12 3-150,-11-5-144</inkml:trace>
  <inkml:trace contextRef="#ctx0" brushRef="#br0" timeOffset="32833.37">14150 856 806,'0'0'55,"0"0"-55,0 0 0,0 0 11,0 0 3,0 0-3,-49 54-1,28-50-2,4-2 3,1-2-2,3 0-2,7 0 2,0-14 7,4-2-9,2 0-7,0 0-1,2 2-5,17 0 0,3 4 3,5 2 3,2 5-2,0 3 0,-5 0-3,-4 0 2,-4 0-5,-5 3-1,0 17-1,-5 3 7,0 0 2,-6 5 2,0 0-1,0 7 2,-6-2 2,-11 3 5,-8 1-2,-4-2 0,-4 2-2,-3-3-3,5-5-1,1-4 4,13-11-4,4-10 2,9-4 2,4 0 10,0 0 4,0-16-14,0 2 1,11 1-5,5 4 12,1 6 3,1-2-4,7 5-2,-1 0 7,-1 0-2,3 0-7,-3 12-6,-2 4-2,0 2-9,-1-1-91,0 2-66,-2-5-206</inkml:trace>
  <inkml:trace contextRef="#ctx0" brushRef="#br0" timeOffset="33193.3">14482 1233 814,'0'0'51,"0"0"3,71-138 13,-37 89-37,-4 13-6,-9 10-9,-14 11-11,-7 4 12,0 5 22,-2 4-31,-19 2-7,-8 0-17,-2 12-25,2 7 21,12-2-2,7 3 1,10-1-25,0 0-17,14-1 27,17-2 28,7 3 7,7-9 2,-1 4 4,3-2 0,-5 2 2,-11 2 38,-8-2 7,-10 0 5,-13 4-35,0 4-11,-9 4 0,-22 3-2,-2-2-8,0-1-8,8-4-137,4-6-159</inkml:trace>
  <inkml:trace contextRef="#ctx0" brushRef="#br0" timeOffset="33570.25">13682 2293 880,'0'0'112,"0"0"-108,0 0 9,0 0 12,191-8 24,-63-7 13,26-8-19,17 0-14,13-7 19,4-5-17,-12 2 1,-19-1-13,-30 7-11,-38 8 0,-33 4-2,-30 13-4,-17-2 0,-9 4-2,0 0-18,-18 0-35,-22 16-120,-16 10-122,-6 4-171</inkml:trace>
  <inkml:trace contextRef="#ctx0" brushRef="#br0" timeOffset="34010.98">14388 3090 925,'0'0'160,"0"0"-142,0 0 71,0 0-48,0 0-38,155-152 4,-116 97-7,-13 7-3,-17 9 0,-9 10 0,0 11-7,-26 7 3,-12 8-3,-8 3-27,1 3-6,5 11 6,11 7 18,12-3-20,17 0-26,5 3-1,33-9 31,10 8 19,12-7 11,2 1 5,-2 2 30,-8-2 28,-10 1-7,-15 0 2,-11 3-32,-10 4-18,-6 5 10,-2 5-5,-27 1-3,-7 4-1,-2-7-4,4-7-3,8-9-21,4-11-84,6-3-5,5-17-189</inkml:trace>
  <inkml:trace contextRef="#ctx0" brushRef="#br0" timeOffset="34613.44">14996 2481 848,'0'0'100,"0"0"-97,0 0-4,0 0 2,0 0-1,0 0 0,-13 23 8,-2-21 0,-4-2-2,7 0 2,0 0-4,8-12 2,4 2-6,0-2-2,0 2-1,9-2-1,13 4-5,3 1 8,4 0 0,0 7-2,0 0 2,0 0 1,-7 7 4,-6 10-2,-3 5-2,-7 6 5,-6 7-1,0-1 1,0 4 11,-17-2-3,-7-1-5,-2-4-4,3-4 0,0-10-2,7-9 1,4-4 4,11-2-4,1-2 3,0 0 3,0 0-1,0 0-8,7 0 0,17 0 3,10 0 17,5 0 18,7 0-8,0 2 4,-1-2 7,-1 0 0,-8 0 8,-2-14-10,-10-3 2,-4 0-3,-9-1-1,-2 2-5,-5 4-4,-4 2-12,0 3-11,0 6-5,0-1-6,0 2-39,0 0-79,0 0-260</inkml:trace>
  <inkml:trace contextRef="#ctx0" brushRef="#br0" timeOffset="43978.44">16058 1441 424,'0'0'504,"0"0"-459,0 0 35,0 0 9,0 0-70,0 0-19,0 0 6,-7 97 15,7-49-4,0-7-13,0 3 8,4-3-11,2-1 5,-4 0-5,0-1-1,-2-3-43,0-2-73,0 0-62,-4-6-36,-15-8-134</inkml:trace>
  <inkml:trace contextRef="#ctx0" brushRef="#br0" timeOffset="44159.44">15797 1816 952,'0'0'65,"0"0"-62,0 0 23,131-96-8,-35 70-4,4 3-14,-1 8-2,-14 7-168,-23 2-216</inkml:trace>
  <inkml:trace contextRef="#ctx0" brushRef="#br0" timeOffset="44531.2">16794 1766 825,'0'0'37,"0"0"-36,0 0 71,140-134-45,-109 103-18,-6 4-1,-11 3-3,-12 2 1,-2 3 31,0 4-13,-14-2 3,-12 7-22,-4 6-3,-3 4 12,-5 0-4,-1 13-4,5 13-2,0 7-2,10 6 2,5 0-3,15 7 1,4-5 1,0-3 0,21-3 0,8-7 0,6-13 5,7-5 13,5-10-1,2 0 2,2 0-7,-3-16-11,-11-3-4,-8-8-92,-16 3-63,-13 1-90,0-6-275</inkml:trace>
  <inkml:trace contextRef="#ctx0" brushRef="#br0" timeOffset="44736.44">16628 1163 977,'0'0'51,"0"0"-47,0 0 5,0 0-5,157-62-4,-96 51-53,-11-3-212,-14 4-169</inkml:trace>
  <inkml:trace contextRef="#ctx0" brushRef="#br0" timeOffset="45131.45">17158 1155 28,'0'0'1007,"0"0"-985,0 0 14,90-118 24,-47 69-44,-8 1-4,-8 6-2,-13 9-1,-12 6-7,-2 8 9,0 8 0,-18 5-11,-7 4-18,-6 2-14,0 0-3,2 12-9,6 6 14,10-6 6,9 4 4,4 0 12,0 2 2,12 0 3,18 2 3,5 5 0,8 1 6,4-1 11,-2 6 18,-5-5-15,-9-1-7,-10 4-8,-9-3-5,-12-1 5,0 6-4,-13-1 14,-18-2-6,-2 0-9,-3-3-19,2-2-121,3 0-128,5-6-221</inkml:trace>
  <inkml:trace contextRef="#ctx0" brushRef="#br0" timeOffset="45491.3">16535 2235 754,'0'0'166,"0"0"-134,129 0-26,-24 0 86,20 0-38,14-8 4,5-7-22,-1 1 8,-12 0-8,-15-4-4,-16 7 2,-18 4-13,-23-2-16,-22 8-2,-18-4-3,-17 5 0,-2 0-6,0 0-24,0 0-32,-18 0-91,-14 19-169,-10 6-217</inkml:trace>
  <inkml:trace contextRef="#ctx0" brushRef="#br0" timeOffset="45949.25">17239 3004 37,'0'0'1016,"0"0"-994,0 0 19,0 0 52,0 0-43,139-123-32,-90 67-7,-5 0-8,-10 4 2,-16 10-4,-16 12-1,-2 9 0,-2 7-3,-23 5-3,-4 7-16,-6 2-8,0 0-19,7 10 1,8 8 12,9 1-3,11 2-12,0-1 2,17-2 18,24-2 28,8-2-1,2-2 4,-1 0 38,-9 4 25,-14 2-19,-12-1-25,-10 8-8,-5 2 13,-2 4 3,-22 3 10,-7-2-13,-4-2-9,2-5-10,4-5-3,6-8-2,8-6-99,5-6-125,7-6-375</inkml:trace>
  <inkml:trace contextRef="#ctx0" brushRef="#br0" timeOffset="51307.24">18530 1659 476,'0'0'263,"0"0"-158,0 0-3,0 0-14,0 0-40,0 0 15,0 0-15,0 0-10,53 0 8,-6-7-3,5-3-11,-1 0-24,-1 2-3,3 0-5,0-2-15,0 2-77,-1-4-113,-9-5-152</inkml:trace>
  <inkml:trace contextRef="#ctx0" brushRef="#br0" timeOffset="51685.11">19351 1646 920,'0'0'34,"0"0"-25,0 0 70,0 0-67,142-116-5,-119 94 1,-6 2-5,-8 2 8,-9-3-3,0 3 15,0 6-10,-11 2 2,-11 4-14,-3 6 8,-4 0-9,-4 0-3,3 23-1,-1 9 3,4 6 2,8 8 3,5 6-3,10 0-1,4-4 0,2-9-2,23-9 3,2-9-1,6-7 7,2-6-6,2-8 26,7 0-4,0 0 0,-3-15-13,-10-1-10,-7-3-55,-15-1-110,-9-2-122</inkml:trace>
  <inkml:trace contextRef="#ctx0" brushRef="#br0" timeOffset="51931.91">19205 1197 1019,'0'0'60,"0"0"-54,0 0 46,0 0-50,135-40-1,-89 34-1,-6 1-46,-4 2-136,-7-4-149</inkml:trace>
  <inkml:trace contextRef="#ctx0" brushRef="#br0" timeOffset="52365.52">19729 1263 897,'0'0'155,"0"0"-133,0 0 77,0 0-70,0 0-29,120-134 0,-91 86 0,-4 1 6,-16 6-6,-6 8-2,-3 8-4,0 13 2,-14 5-2,-13 7-14,-9 0-18,1 0 7,0 24-30,3 1 22,13-2 12,16 4-31,3-5-30,13-3 44,25-1 22,11-2 8,9-4 14,0-1 25,-4 0 38,-8 1-1,-7 3-1,-10 1-25,-10 4-21,-10 2-9,-9 4 7,0 6 9,-2 0 42,-23 0-45,-3-2-9,-4 2-10,4-4-58,-4 0-131,6-5-116</inkml:trace>
  <inkml:trace contextRef="#ctx0" brushRef="#br0" timeOffset="52740.03">19305 2087 760,'0'0'169,"0"0"-151,137 0-18,-33 0 94,24-10-64,18-2 11,13-4-7,-1-2-2,1-4 14,-15-2 3,-19 2-16,-33 6-10,-34 4-13,-31 7-8,-18 5-2,-9 0-1,0 0-26,-5 0-36,-28 7-130,-10 12-112,-8 10-164</inkml:trace>
  <inkml:trace contextRef="#ctx0" brushRef="#br0" timeOffset="53221.44">19725 3171 951,'0'0'256,"0"0"-234,0 0-11,0 0 18,78-137-26,-36 78-4,-4 1 1,-6 6-12,-15 8 12,-13 10-2,-4 10-7,0 8-4,-21 4-8,-8 6-17,-2 6-22,-7 0 24,6 0 23,4 14-10,9 2 13,15 2-17,4 1-29,11 2 36,25-3 7,13 1 2,7-5 11,4-3 6,-8 3 26,-4 2 24,-17 2-26,-10 3-11,-13 3-7,-8 3 9,0 9 26,-4 1-14,-19-3-16,-3-1-10,-1-6 5,2-8-12,-2-4-19,2-10-66,8-5-25,-3 0-97,5-23-265</inkml:trace>
  <inkml:trace contextRef="#ctx0" brushRef="#br0" timeOffset="53896.36">20314 2409 826,'0'0'227,"0"0"-221,0 0-4,0 0-4,0 0-17,0 0 3,4 19 6,-4-5 5,-16 0 5,-1-6 16,-1-2-13,1 0 4,2-6 2,5 0-2,2 0-4,4-9-3,4-6-25,0 1 15,0 0-5,7-1-3,11 0 18,2 3 3,2 0-3,-3 5-2,2 4 2,-3 1-4,0 2-5,0 0 5,-2 8 1,1 12-5,-4 0 7,-2 4 1,-3 4 1,-4 2 8,-4 7-7,0-2 12,-3 4 4,-21-2-16,-5-2 11,-4-1-6,-1-10-5,3-8-2,6-9 0,5-7-2,9 0 4,7 0-4,4-5 8,0-7-12,0 0 8,15 2-2,8 6 26,0 1-12,7 3 0,-1 0-11,5 3 4,1 7 0,1 0-2,4-1 18,-3-7 14,0-2-1,-6 0 17,-2 0-2,-7-2-19,-9-10-6,-1 1-5,-6-5-13,-1 4 0,-5-4-8,0-2-53,0-4-140,0-8-402</inkml:trace>
  <inkml:trace contextRef="#ctx0" brushRef="#br0" timeOffset="54782.4">21024 882 949,'0'0'89,"0"0"-79,0 0-10,0 0 19,175 18 7,-84-9-15,11-6 0,1 3 3,-9-1-8,-18-2 6,-23 1-12,-24-4 0,-16 2 0,-11-2 1,-2 0 8,0 0 20,0 3 18,0-3-10,0 0-9,0 0-10,0 3-9,0 3-9,0 8-7,0 16-11,0 14 18,0 21 15,0 9 5,0 10-12,0 12 3,3 9 0,14 11-1,2 4 2,2 7 4,4 5-10,0-2 11,-1-1-8,-4-8 5,2-4-6,1-2 4,-1 2-6,-2-8 5,0-3-9,-2-7 8,-5-6-2,-2-6-3,-1-5 4,-8-12-4,-2-9 2,0-18 0,0-14 2,-11-9 1,-1-11 3,-8 0 0,-13 1 2,-23 0-5,-17 7-7,-21 4-2,-8 7 3,-1-2-3,4-6-1,19-1 0,18-17-9,20-2-26,19 0-28,15-5-50,8-23-229</inkml:trace>
  <inkml:trace contextRef="#ctx0" brushRef="#br0" timeOffset="63779.49">7580 726 534,'0'0'182,"0"0"-106,0 0 30,0 0-38,0 0-20,0 0-14,0 0-11,-24 4 2,2 27-9,-9 24-6,-6 23 7,-5 22 6,-4 23-12,-5 15 7,-10 12 1,-1 2 4,-8-1-13,-3 4 15,2-1-8,-7-5 5,-2-8-1,-1-10-7,-1-14 1,8-17-7,12-15-2,13-20 7,18-23-8,12-18-3,10-12 2,7-10-4,2-2 0,0 0-2,0 0-27,0 0-45,9-23-109,7-18-201</inkml:trace>
  <inkml:trace contextRef="#ctx0" brushRef="#br0" timeOffset="64660.34">17585 590 656,'0'0'153,"0"0"-107,0 0 60,0 0-10,0 0-32,0 0-29,-9 55-23,-13 17 3,-13 30 21,-6 21-9,-6 9-10,-2 13-3,-3 7 5,4 0-5,-1 5 3,2 8-13,2-1 11,1-2 0,1-3 3,-1-19-2,-1-13 9,5-19-8,5-17-3,3-12 1,8-19-5,3-14-5,8-15-2,7-15-2,2-9 1,-1-7 3,5 0-3,-1 0 5,-3 0-7,-5-17-14,1-13-44,0-9-56,8-3-99,0-2-192</inkml:trace>
  <inkml:trace contextRef="#ctx0" brushRef="#br0" timeOffset="80842.97">3020 5256 884,'0'0'85,"0"0"-64,0 0 26,0 0 2,0 0-21,0 0-10,0 0 14,143-23 1,-81 6 2,-4 4-26,-8 4 1,-2 2-10,-10 5 0,-7 2-57,-9 0-64,-11 6-95,-11 14-59,0 0-194</inkml:trace>
  <inkml:trace contextRef="#ctx0" brushRef="#br0" timeOffset="81038.47">3186 5592 969,'0'0'79,"0"0"-76,0 0 8,0 0 54,0 0-41,158-46 7,-90 34-18,1 6-13,9 6-58,-9 0-172,-2 0-280</inkml:trace>
  <inkml:trace contextRef="#ctx0" brushRef="#br0" timeOffset="81489.7">6024 4975 1008,'0'0'50,"0"0"-21,0 0 28,0 0-33,0 0 4,0 0-8,5 129-14,4-83 1,0 3-4,2-5-6,0 2-34,-2-1-99,-4-5-102,-5-5-87</inkml:trace>
  <inkml:trace contextRef="#ctx0" brushRef="#br0" timeOffset="81787.61">5501 5770 947,'0'0'2,"0"0"13,0 0 3,141-3 48,-22-15-7,20-5-18,25-4-9,19-4-5,14-3 18,7-4-18,13-1-10,2-5 14,-12-2-18,-18 5-2,-31 5-5,-39 9-3,-37 13-2,-38 5-1,-30 9-22,-14 0-47,-46 0-29,-30 18-88,-32 4-183</inkml:trace>
  <inkml:trace contextRef="#ctx0" brushRef="#br0" timeOffset="82103.42">5750 6113 513,'0'0'541,"0"0"-520,0 0-20,0 0 25,0 0 17,-10 123 18,10-63-31,0-2-11,0-1-3,0-1-9,0-6-3,0-6-4,0-8 0,0-8-41,3-8-102,4-12-80,0-8-72</inkml:trace>
  <inkml:trace contextRef="#ctx0" brushRef="#br0" timeOffset="82283.09">6168 6488 1066,'0'0'22,"0"0"-22,0 0 0,113-23 0,-64 23 0,6-3-30,4-2-186,-9-7-260</inkml:trace>
  <inkml:trace contextRef="#ctx0" brushRef="#br0" timeOffset="82640.54">6936 6513 879,'0'0'59,"0"0"-55,0 0 57,107-102-30,-80 77-21,-9 4-7,-5 5 0,-8 0 6,-5 3-6,0 2 11,-16 4 0,-9 5 15,-8 2-8,-5 2-3,-1 22-14,-4 13 3,11 4 5,3 5-1,12 3-4,12-2-7,5-4 1,3-7 6,25-8-6,8-6-1,5-10 1,10-8 3,-1-4 0,4 0 13,-4-7-6,-11-7-10,-7-1-1,-12 3-25,-7 0-77,-9-2-75,-4 1-138</inkml:trace>
  <inkml:trace contextRef="#ctx0" brushRef="#br0" timeOffset="82857.94">6714 6206 1048,'0'0'28,"0"0"-28,0 0 0,0 0 2,162-107 0,-93 87-2,-7 8-4,-6 7-193,-13-5-148</inkml:trace>
  <inkml:trace contextRef="#ctx0" brushRef="#br0" timeOffset="83383.55">7464 5837 890,'0'0'3,"0"0"-2,0 0 24,0 0-16,-55 102 1,31-83-5,1-7-2,0-7 3,-1-5 2,4 0 4,4-5-1,6-12-5,5-1-2,5-1-4,0-2-2,5 0-5,17 1 3,6 1 4,4 5 0,2 4 1,-1 6 0,-2 4-1,-2 0 0,-7 12 0,-2 14-1,-6 3 1,-5 2 9,-5 3 16,-4 1 10,0 0-11,-2 4 5,-19-3-11,0-2-1,-8-2-8,-2-8-7,-3-4 3,0-8-2,8-8-3,6-2 10,9-2-7,2 0 4,8 0 6,1 0-4,0 0 1,0 0 0,21-4-3,6-1 1,8 2 2,3 1-4,3 2-1,-6 0-2,-4 5-3,-4 6-18,-5 4-87,0 0-76,-4 2-156</inkml:trace>
  <inkml:trace contextRef="#ctx0" brushRef="#br0" timeOffset="83743.67">7806 6210 730,'0'0'94,"0"0"-61,60-132 74,-26 71-46,1 2-16,-2 1-3,-10 17-21,-14 10-7,-9 16-1,0 5 12,-11 8-7,-16 2-17,-9 0-1,-2 12-10,1 8 0,14-2 6,10 0 4,13-1-7,0-3-5,15 3-3,26-5 11,7 0 4,6-2 0,-3 2 3,-9 3-3,-13-1 4,-10 3 1,-13 6 7,-6 2 6,0 5 24,-16 7-13,-15-4-21,-5 4-2,-1-2-6,1-3-16,5-5-100,4-8-128,11-17-226</inkml:trace>
  <inkml:trace contextRef="#ctx0" brushRef="#br0" timeOffset="84249.69">10084 5426 696,'0'0'37,"0"0"-37,0 0 8,0 0-8,0 0-31,0 0-198,-22 8-101</inkml:trace>
  <inkml:trace contextRef="#ctx0" brushRef="#br0" timeOffset="84536.4">10084 5426 617</inkml:trace>
  <inkml:trace contextRef="#ctx0" brushRef="#br0" timeOffset="84705.55">10084 5426 617,'-136'-46'64,"129"46"-18,7 0 54,0 0-38,0 2-40,11 11-12,18-2 40,10-3 12,3-1 3,6-4 5,1-3-16,2 0-5,-6 0-14,-4-3-11,-10 0-20,-9 3 0,-6 0-4,-3 0-1,-1 0-51,-2 0-88,1-9-149,-1-2-183</inkml:trace>
  <inkml:trace contextRef="#ctx0" brushRef="#br0" timeOffset="85095.83">10801 5349 824,'0'0'105,"0"0"-101,0 0 41,0 0 36,137-27-44,-95 5-7,-5-8-12,-5 0-11,-8-2 0,-8 6-3,-9 1 3,-7 4-7,0 2 14,-2 6-7,-17 1-3,2 7-2,-3 1-1,-1 4-1,6 0 0,1 0 0,1 0-2,5 0 1,1 9 0,0-6 1,3-1 0,4 0 0,0-2 0,0 5-4,0 0-9,0-1-37,0 4-34,0 0-87,0-1-42,0 2-107</inkml:trace>
  <inkml:trace contextRef="#ctx0" brushRef="#br0" timeOffset="85828.69">11033 5099 649,'0'0'87,"0"0"-75,0 0-7,0 0-4,0 0 17,0 0-11,0 92 0,0-63 10,0-7 17,0 0 15,-16-2-2,-1-2-3,-5 2-11,-3-2-5,0-2-18,-1-2 2,-1-4-3,1-2 1,-1-8 2,2 0 1,2 0 3,8-5 6,1-10-4,8-7-9,6-4-5,0-1-2,0 0-2,3-1 0,17-1 5,0 7-5,4-3 2,0 2-1,5 3 0,7 2 1,0 4-2,0 5 0,-3 2 0,-2 5-2,-8 2 2,-2 0-4,-4 0 4,-4 18-2,3 6 4,-8 8 1,1 10 7,-4 2 0,-5 9 2,0-1 7,-7 4-5,-15 0-1,-8 0-7,-5-6 0,-3-2-2,-6-6 2,0-7-5,4-9 6,6-10-5,2-13 0,6-3 3,5 0-4,10-1 2,7-11-1,4 0-1,0 0-1,13 2 0,16-1 3,9 6-1,9 3 4,-1 2 4,1 0-7,-5 6 0,-5 9-2,-8 6 0,-7 1-1,-4-5-1,-7 2-39,-1-3-71,2-10-112,-1-6-143</inkml:trace>
  <inkml:trace contextRef="#ctx0" brushRef="#br0" timeOffset="86211.96">11564 5615 753,'0'0'60,"0"0"-28,0 0 52,120-115-33,-89 82-9,-4 2-25,-7-5-11,-9 6 6,-11-3-3,0 3 7,0 5 0,-13 4 14,-7 3-2,-4 15 0,-1 3-23,-4 0 8,-2 21-9,0 11-4,2 9 3,4 5 3,7 4 4,7 2-3,11-4-6,0-4-1,15-12 0,17-6 0,4-8 1,6-9 4,2-9 0,6 0 6,-3-5-1,-4-13 0,-9 0-7,-9 0-3,-9 4-46,-12-1-71,-4 1-110,0-5-231</inkml:trace>
  <inkml:trace contextRef="#ctx0" brushRef="#br0" timeOffset="86445.44">11364 4969 1005,'0'0'28,"0"0"-27,0 0 13,0 0 7,171-30-18,-118 21-3,-5-3-22,-15 3-248,-13-5-236</inkml:trace>
  <inkml:trace contextRef="#ctx0" brushRef="#br0" timeOffset="86879.52">11879 4957 970,'0'0'27,"0"0"-7,0 0 25,95-124-28,-64 78 5,-4-3-11,-12 3-7,-9 6 8,-6 6-6,0 12 3,-19 10 12,-5 6-1,-5 6-15,-2 0-5,1 9 0,11 10-5,3 0 5,12 2-6,4-1 4,0 0-3,13-1-2,20-4 1,10-3 6,4 2 2,6-6-2,-5 4 1,-5 0 2,-9 1 0,-14 1 1,-9 4 5,-7 1-1,-4 7 7,-2 2 2,-25 3 1,-4-5-5,-2-3-13,3-2 0,9-5-67,1-4-124,7-8-147</inkml:trace>
  <inkml:trace contextRef="#ctx0" brushRef="#br0" timeOffset="87847.89">12672 5238 304,'0'0'133,"0"0"-8,0 0 43,0 0-53,0 0 11,0 0-40,20-65-23,-17 71-39,1 28-20,-4 12 17,8 11 25,-3 1-18,1-4 2,4-3-10,-6-5-2,3-9-12,1-4-4,-2-6 0,0-7 2,-5-3-4,-1-5-3,3-6-37,-3 2-49,0-4-84,0-1-26,0-3-96</inkml:trace>
  <inkml:trace contextRef="#ctx0" brushRef="#br0" timeOffset="88081.3">12525 5557 245,'0'0'594,"0"0"-570,0 0 12,0 0 16,0 0-1,167-49-9,-96 29-22,-2-1 9,-4 0-13,-7 5-10,-9 2-6,-3 0-64,-4 4-123,-3-2-98</inkml:trace>
  <inkml:trace contextRef="#ctx0" brushRef="#br0" timeOffset="88336.21">13428 5177 388,'0'0'660,"0"0"-627,0 0-12,0 0-6,0 0 31,19 143 15,-9-83-25,-4-2-5,-1-2-8,-1-8-2,-3-4-12,2-8-6,-3-8-1,0-7-1,0-7-1,0-8-3,6-6-65,0 0-115,3-25-197</inkml:trace>
  <inkml:trace contextRef="#ctx0" brushRef="#br0" timeOffset="88912.33">14055 5187 746,'0'0'56,"0"0"-38,0 0 6,0 0 18,0 0 54,39 138-33,-30-89-26,0-2 13,-2-1-19,-3-5-11,-1-4-5,-3-6-8,0-3-1,0-5-6,0-4 0,0-4-21,0-1-68,0-2-93,0-4-74,-5-4-99</inkml:trace>
  <inkml:trace contextRef="#ctx0" brushRef="#br0" timeOffset="89138.39">13891 5571 889,'0'0'18,"0"0"-14,0 0 66,143-65-11,-76 41-14,4-2-11,-7 2-8,-10 8-15,-11 6-11,-16 6 0,-11 4-66,1 0-128,-8 0-132</inkml:trace>
  <inkml:trace contextRef="#ctx0" brushRef="#br0" timeOffset="89647.39">14946 5421 391,'0'0'258,"0"0"-249,0 0 105,0 0 6,118-39-63,-74 6 2,1-4-33,-3-1-4,-11-1 0,-10 5-15,-13 6 4,-8 5-2,0 9 1,-20 3 11,-11 11-9,-9 0 1,0 0-12,-5 18 1,5 14 1,0 13 1,6 2 6,6 8-2,8-2 1,12 4-3,8-7-4,0-7-1,16-6 2,18-8-1,9-10 1,4-9 6,8-10-2,3 0 10,-2-3-2,-6-18-8,-8-1-2,-12 5-5,-15 2-42,-12 1-70,-3 0-97,-3-1-136</inkml:trace>
  <inkml:trace contextRef="#ctx0" brushRef="#br0" timeOffset="90151.21">14981 4750 750,'0'0'77,"0"0"-40,0 0 30,0 0-27,0 0-16,165-44-10,-114 30-6,-5 0-8,-11 4-11,-10 4-130,-18 0-132</inkml:trace>
  <inkml:trace contextRef="#ctx0" brushRef="#br0" timeOffset="90741.85">15561 4427 831,'0'0'7,"0"0"3,0 0 47,0 0-32,0 0 5,0 0-19,-67 105-9,47-95 4,2-9 4,2-1-7,3 0 8,4-7 0,7-12-5,2-5-1,0 2-5,0 2 0,18 3 0,2 0 0,2 7 0,-4 6 0,5 4-1,-4 0-3,4 0 4,-1 6-1,0 10-1,0 5 2,-1 0 0,-6 8 0,-6 0 1,-4 8 2,-5-1 4,0 2-3,-12 2 17,-10-4-12,-4-5 4,-3 1-4,-1-9-5,4-5-4,1-6 2,3-6 2,4-6-3,9 0 1,2 0 10,7-8-4,0-4-5,0 3-1,10-1 1,11 2 6,8 5 9,6 3 1,2 0 2,3 0 2,-5 0-9,-1 11-9,-7 1-4,-9 0-1,-3 2-37,-3-1-83,-6-1-154,1 1-179</inkml:trace>
  <inkml:trace contextRef="#ctx0" brushRef="#br0" timeOffset="91100.55">15997 4867 563,'0'0'273,"0"0"-259,0 0 66,79-129-21,-48 96-20,0-1-22,-15 5-11,-7 5-1,-9 4 0,0 8 4,-25 4-9,-6 8 3,-5 0-6,3 0-1,11 0 4,9 4 0,10 7-1,3 4-17,5 2-1,26 4 19,13-3 2,9 2-1,4 1-1,-7-2 2,-7 0 4,-14 4 12,-14 2-2,-9-2 6,-6 8 25,-14-2 2,-21 4-18,-3-1-19,-3-2-12,-1 0 0,11-2-92,-1-9-108,8-8-214</inkml:trace>
  <inkml:trace contextRef="#ctx0" brushRef="#br0" timeOffset="91872.55">11441 6182 382,'0'0'51,"0"0"-39,0 0 49,-127 21 100,123-21-44,4 0-48,0 0-32,2 0-31,29 3 0,16 1 43,20 0 18,18-1-33,19 4-8,31-5-7,23-2 7,33 0 9,38 0-5,39-20-3,33-10-9,29-1-6,16-6 3,12 1-2,-1 3 5,-9 3-14,-27 6 4,-47 5-7,-53 2 5,-60 7-2,-55 3-3,-44 2-1,-35-1 0,-20 2 1,-7-1-1,-14-2-15,-35-3-95,-24 1-172,-27 4-67</inkml:trace>
  <inkml:trace contextRef="#ctx0" brushRef="#br0" timeOffset="92533.02">12986 7171 649,'0'0'203,"0"0"-192,0 0 25,0 0 39,0 0-19,154-155-25,-96 85-11,-5-4-7,-8 5 12,-19 18-11,-16 12-7,-10 17-2,0 10-1,-20 6-4,-12 6-16,-3 0-6,2 6 9,3 12 8,10-2 0,7 4-1,11 4 0,2-2 4,4 4-8,25-2 1,11-4 7,8-4 2,0 2 0,-1-1 0,-5-1 0,-6 2 1,-12 1-1,-6 2 1,-11 5 6,-7 2 2,0 1 7,-7 0 0,-13 0-7,-4-5-5,1-4-3,0-6-1,6-5-22,4-6-65,4-3-58,2 0-117,5-24-289</inkml:trace>
  <inkml:trace contextRef="#ctx0" brushRef="#br0" timeOffset="93217.59">13840 6441 230,'0'0'515,"0"0"-515,0 0 5,0 0 20,0 0-9,0 0-6,-109 90-1,102-89-3,-3-1 12,0 0 23,-1 0 3,-3 0-22,6-7 7,1-1-2,2 2-2,5-2 6,0 0-11,0-2-13,7-3-5,11 3-4,4 1 4,3 5-5,0 2 6,-4 2-2,0 0-1,-1 0-3,-4 10 3,1 5 0,-2 3-5,-3 3 5,-5 0 4,-5 4-2,-2-1 2,0 2 2,-7 3 6,-13 0-9,-6 3 7,0 0-9,-3-2 4,4-5-5,4-11 0,7-9 4,8-5 1,6 0-2,0 0 12,0 0-12,0-12-3,11-1-5,11-1 3,5 2 2,6 3 3,6 4 13,3-2-10,0 7-3,-1 0-2,1 0 1,-7 0 0,1-3 10,-5-12 10,-4-1 23,-7 1-8,-7-4-4,-6 1-11,-2-3-5,-5 1-16,0-3-1,0 1-26,4 0-89,5-4-242</inkml:trace>
  <inkml:trace contextRef="#ctx0" brushRef="#br0" timeOffset="94303.6">10124 4613 749,'0'0'64,"0"0"-63,0 0 57,0 0 31,0 0-5,0 0-46,0 0-23,-78 23-8,27-3 2,-9 4-2,-6-4-1,0-3 7,5-2 9,4-5-1,10-2 3,9 0-3,9-2-7,11 0 1,7-1-5,3 2 0,-2 3-5,4 3 0,-4 8 3,7 16-3,-3 7 0,2 14 2,4 14 0,0 15 6,0 14 1,0 10 2,8 6 0,9 4 2,1 0-6,-1 1 1,2 2-7,-4-3 1,-1-3 1,-6-2-2,-1-5-1,-5-7 1,-2-2 0,0-4-1,0 3 1,-12-6-2,-10-3 1,-2-11 0,0-12-3,4-18 0,5-16 5,5-14-7,8-12 0,2-4 0,0-5 0,0 3-1,4 3-3,28 8 4,21-2 1,15 2 7,11-2-1,10-4-2,-1 0 2,-7-6-5,-7 0 2,-18 0-4,-18-1 0,-18 2-2,-11-3-10,-7 0-39,-2 0-27,0 0-95,0-29-301</inkml:trace>
  <inkml:trace contextRef="#ctx0" brushRef="#br0" timeOffset="95631.24">16916 4604 555,'0'0'101,"0"0"-43,0 0 57,0 0-17,0 0-17,0 0-20,-55-12-25,55 12-18,0 0-13,5 0-4,21 1 10,7 12 4,7-3-2,5-1 0,3-2 4,6-1-2,-2-4 3,-6-2-10,-3 0-4,-5 0 11,-11 0-11,-12 0 4,-6-2 3,-9 2-4,0 0 6,0 0 5,0 0 0,0 0-6,0 0-4,0 0-5,0 0-1,0 0-1,0 0-1,0 7 0,2 7 4,2 3 2,-1 5-2,3 4-3,-1 8 10,0 0-3,-1 8 0,-2 5-3,3 2 1,-1 9 3,0 3-2,1 15-1,0 7 1,-3 2-2,-2 5 1,1-3 0,2 0 0,0 1-2,-1 2 2,-1 3 0,-1-5-6,0 0 4,3-6-3,-1 0 1,0-4 0,5 2-1,-5-2 2,3-3-1,-3-3 0,3 2 3,-3 9-3,0 0 0,-2 4-2,0-7 6,0-10-5,0-3 0,2-1-1,0-6 1,2-6-1,-1-10 2,-1-10-2,-2-10 0,0-8 0,0-2 0,0-1 0,0 0 2,-2 1 0,-20-3 2,-16 5 2,-15-5-3,-9 1 1,-8 1 0,-3 1-1,2-2 8,3 0-7,12-4 0,10-3-3,15-5-1,14 0-9,15 0-37,2 0-49,8-20-158,16-24-507</inkml:trace>
  <inkml:trace contextRef="#ctx0" brushRef="#br0" timeOffset="113382.6">3701 8388 940,'0'0'32,"0"0"-26,0 0 9,0 0 5,0 0 5,139 12 10,-81-12-4,-2 0-16,-10-5 1,-5-4-7,-12 5-9,-13 4 0,-4 0-62,-12 0-109,0 4-52,0 10-204</inkml:trace>
  <inkml:trace contextRef="#ctx0" brushRef="#br0" timeOffset="113596.64">3778 8782 921,'0'0'206,"0"0"-206,0 0 2,0 0 12,122 3 23,-51-6-11,3-9 4,-9-2-23,-11 5 1,-12 2-8,-18 6-24,-9 1-64,-5 0-111,-6 0-139</inkml:trace>
  <inkml:trace contextRef="#ctx0" brushRef="#br0" timeOffset="117906.64">6905 8093 157,'0'0'570,"0"0"-424,0 0-6,0 0-16,0 0-62,0 0-24,0 0-13,0 20-16,4 20 14,3 10 21,-3 4-16,2-1-9,-4-2-2,2-2-8,-4-3-5,2-3-4,-2 3 0,0-2-18,0-2-45,0 0-102,0-5-160,0-8-159</inkml:trace>
  <inkml:trace contextRef="#ctx0" brushRef="#br0" timeOffset="118330.07">6114 9206 276,'0'0'242,"0"0"-192,0 0 11,0 0 24,0 0 18,154 24 25,-54-24-28,24 0-34,26-8-16,11-8-3,22-1-11,6 2-1,-2 3-15,-2 4-8,-13 4-4,-16-2 6,-15 2 1,-19-5 2,-22 0 5,-22-2-3,-21 4-8,-15-3-3,-21 3 2,-11 3-7,-10 3-2,0 1-2,-14 0-39,-32 0-62,-26 19-174,-24 13-126</inkml:trace>
  <inkml:trace contextRef="#ctx0" brushRef="#br0" timeOffset="118890.08">5931 10369 714,'0'0'46,"0"0"-37,0 0 1,0 0 51,0 0 26,0 0 14,113-80-54,-70 27-19,-1-5 0,-3-7 3,-10 0-18,-12 14-2,-11 10-5,-6 15 2,0 10-6,-23 6 1,-4 6-6,0 4-22,-2 0-17,6 12-8,6 8 4,7-4-3,10 1 0,0 3 16,5 3 22,24 3 6,8-3 4,9 4 1,5-3 3,-2 0 3,-7 0 12,-6 2-4,-11 4 4,-10 1 15,-11-1 9,-4-1-19,0 0 1,-18 0-12,-4-4 1,-6-7-11,5-3 2,-1-10-4,1-3-20,3-2-61,0 0-81,7-16-144</inkml:trace>
  <inkml:trace contextRef="#ctx0" brushRef="#br0" timeOffset="119567.64">6573 9535 769,'0'0'18,"0"0"-18,0 0 0,0 0 4,0 0-2,0 0 1,-27 50-2,12-42 4,0-2 10,1-6 2,-2 0 0,3 0-6,3 0 0,4-2 10,2-8-2,4-2-4,0 1-10,0-4-5,4-2-3,14 2 3,1-1 0,6 4 0,0 4 0,-5 3 5,0 5-4,-4 0-2,-1 5-2,-1 15 2,-3 6 1,-3 4 2,-8 3 2,0 6 7,0 0 4,-2-4 2,-18 4-1,-4-6 0,-2-5-9,3-6-2,-5-7-4,7-6 3,1-7 1,5 1 2,5-3-2,8 0 7,2-5-12,0-7 6,0 5-6,8 2-4,19 1 4,4 4 1,8 0 3,1 0 2,0 0-2,1 9 6,-4-6 17,-3-1 10,-3-2 4,-7 0 1,-4 0-2,-4-12-6,-5-1-11,-4-1-5,0 2-14,-5 3 3,0 6-7,-2 0-21,0 3-74,2 0-169,-1 0-281</inkml:trace>
  <inkml:trace contextRef="#ctx0" brushRef="#br0" timeOffset="119912.62">7510 9659 950,'0'0'59,"0"0"-50,0 0 68,0 0-20,-115 67-16,82-14-13,2 17-3,4 20 4,10 19 11,7 14-4,10 5-14,0-14-2,12-12-11,14-18 1,1-21-4,4-13-5,-5-15 2,-1-8-3,-2-15-1,-4-12-48,6 0-96,0-32-145</inkml:trace>
  <inkml:trace contextRef="#ctx0" brushRef="#br0" timeOffset="120404.67">7576 10022 839,'0'0'80,"0"0"-33,0 0 74,0 0-65,0 0-33,0 0-11,13 40 20,-2 11 40,-1 0-25,1 4-21,-4-6-7,-3-3-9,-2 0-9,-2-9 3,0-4-2,0-4-4,0-3-30,0-4-71,0-2-97,0-10-130,0-10-255</inkml:trace>
  <inkml:trace contextRef="#ctx0" brushRef="#br0" timeOffset="120781.65">8029 10285 845,'0'0'160,"0"0"-141,0 0 27,0 0 10,0 0 2,0 0 4,145 0-30,-103-8-3,-7-2-16,-8 4-11,-7 1 3,-7 3-10,-3 2-37,-1 0-71,-6 0-100,0 0-78,-3 0-222</inkml:trace>
  <inkml:trace contextRef="#ctx0" brushRef="#br0" timeOffset="121220.43">8564 10381 775,'0'0'71,"0"0"-60,0 0 29,0 0 35,0 0-20,142-32-14,-101 9-15,-4-4-15,-3-4 4,-7-2-5,-10-4 0,-8 3-2,-9 6 1,0 7-4,0 4 10,-20 8 6,-2 4-20,-2 5-2,-6 0 0,0 6-1,0 21-1,-1 5 0,5 5 2,5 6-2,5-2 0,7 3 2,9-5-2,0-6 3,5-1 0,19-6 0,8-9 6,5-9 4,6-1 4,3-7 0,2 0 2,-2-11 0,-5-10-11,-10 2-5,-12-1-12,-11-2-74,-8 4-114,0-4-159</inkml:trace>
  <inkml:trace contextRef="#ctx0" brushRef="#br0" timeOffset="121479.63">8436 9904 25,'0'0'887,"0"0"-868,0 0-19,0 0 56,128-46-21,-80 34-17,0 1-11,-11 4-7,-10 2-49,-10 0-166,-5-6-183</inkml:trace>
  <inkml:trace contextRef="#ctx0" brushRef="#br0" timeOffset="122159.01">9071 9476 896,'0'0'45,"0"0"-37,0 0-8,0 0 10,0 0-5,0 0-3,-35 67 3,20-63-2,-3-2 1,-5-2 1,4 0 3,-2 0-4,5-6 2,10-2 3,3-4-2,3 0-3,0 0-1,0-1-3,15 1-3,6 0 3,-1 3 0,7-1 1,-2 3-1,0 6 0,-2-2 4,-4 3-2,-4 0 3,1 0-1,-3 7-1,1 7 0,-3 2 1,0 0 5,-5 2 2,1-1-7,-5 2 1,-2 1 0,0 4-2,0-2-3,0 4 0,-9 2 6,-11 0-3,-4 2 1,-3 2-3,-3-4-1,3-4 4,0-6-4,4-5 1,5-5-1,1-6 0,9-2 0,2 0 1,2 0 0,1 0 0,3-5 2,0-2 2,0 0-3,0 2 0,5 1 3,15 1-3,5 3 5,4 0 6,2 0-3,-4 0 3,-3 0-4,-6 3 0,-5 2-7,1 4 1,-6-5 0,-1 6-3,-4-1-33,3 5-82,-3 2-109,1-4-202</inkml:trace>
  <inkml:trace contextRef="#ctx0" brushRef="#br0" timeOffset="122570.9">9350 9900 791,'0'0'106,"0"0"-92,47-104 88,-22 60-51,2 1-28,-9 2-7,-5 9-8,-4 9-6,-9 7 6,0 8 9,0 0 9,-9 8-16,-7 0-6,3 0-4,-3 0-3,5 2 2,2 5-10,4 2 2,5-1-5,0 2 5,0 0 4,10-1 5,11-2 0,4-1 0,6-2 2,6 0-1,-4 0 3,0 3 7,-6-4 10,-7 6-1,-9 0-6,-6 5 0,-5 9 12,0 0-5,-10 5-8,-9-4-7,-2 0-5,4-5-1,3-3-12,-1-4-60,1-6-72,3-6-119,3 0-129</inkml:trace>
  <inkml:trace contextRef="#ctx0" brushRef="#br0" timeOffset="122875.31">9771 9551 1123,'0'0'65,"0"0"-62,141-16 34,-68 16 23,4 31-25,-2 22 3,-12 19-21,-14 16-10,-27 26 6,-22 11-5,0 9-4,-33-4 3,-8-23 2,-3-15 16,-1-25 19,5-19-23,5-18 3,3-11-7,8-10-14,1-9 0,6 0-3,3-2-31,5-17-50,7-6-90,-2-12-420</inkml:trace>
  <inkml:trace contextRef="#ctx0" brushRef="#br0" timeOffset="123451.58">11189 8124 804,'0'0'125,"0"0"17,0 0 22,0 0-125,0 0-17,-143 158 0,108-45 8,6 18 7,10-3 9,13-9-19,6-18-9,0-16 5,16-17-15,13-13 2,7-15-8,1-10-1,2-8-2,-3-12-14,-2-8-44,3-2-57,-4-12-247</inkml:trace>
  <inkml:trace contextRef="#ctx0" brushRef="#br0" timeOffset="125026.68">11826 8474 226,'0'0'102,"0"0"-59,0 0 7,0 0 8,0 0 1,0 0 6,17-38 16,-17 35-10,2 0 1,-2-1 4,0 2-17,0-2-16,0 2-1,0 2 13,0-2 5,0 2-13,0 0-16,0 0-11,0 11-11,0 20-8,2 13 17,3 11 19,-1 3-18,-2 0-1,-2-7-1,2 0-2,-2-5-6,0-10-6,0-4 4,0-8-6,0-10 0,0-4 0,0-8-1,0-2-7,5 0-27,13-18-42,13-12-129,9-1-225</inkml:trace>
  <inkml:trace contextRef="#ctx0" brushRef="#br0" timeOffset="125424.42">12192 8743 475,'0'0'423,"0"0"-368,0 0 48,0 0-50,0 0-16,0 0 16,163-8-8,-105 2-16,0-4-5,-11 1 0,-13 6-17,-12-1-7,-13 4 0,-5 0-30,-2 0-73,-2-3-118,2-1-122</inkml:trace>
  <inkml:trace contextRef="#ctx0" brushRef="#br0" timeOffset="126029.63">13178 8400 926,'0'0'98,"0"0"-96,0 0 3,0 0 30,0 0-2,0 0-20,-56 86-7,34-73-3,1-6 8,4-7-5,1 0 1,1 0-1,3-4 0,6-13 3,1-3-7,5 3 1,0-5-3,0 0 2,9 0-2,12 5-1,3 8-1,1 4 2,-1 5-1,0 0-2,-1 17 0,-3 13 2,-2 4 1,0 2-1,-7-2 2,-4 4 0,-7 2 0,0 4 4,-3 3 6,-24-1-3,-4-2-4,-2-4-2,-4-6 2,5-12 2,3-5-4,2-12 0,4-5 3,6 0-1,5-7-1,6-5-3,6 3-3,0-2 2,0 6 1,12-2 0,11 4 6,6 3 5,5 0 10,0 0-8,1 6 5,-1 3-9,-3 2-2,-4-2-2,-6-2-5,-2 0 0,-3 2-4,-6 1-65,-1 3-106,1-10-115,-6-3-245</inkml:trace>
  <inkml:trace contextRef="#ctx0" brushRef="#br0" timeOffset="126381.85">13679 8797 906,'0'0'86,"0"0"-54,112-133 60,-70 91-30,-11 4-48,-8 9-10,-16 6-2,-7 2 3,0 2 2,-19 3-4,-11 5 8,-4 10-4,-4 1-5,-1 1 7,5 28 2,3 5-3,4 8-4,11 5-1,5 0 0,11 1 0,0-7 3,6-5-2,21-4 9,9-10 2,7-10 1,3-7 0,3-5 0,2 0-4,-9-13-8,-6 1-4,-13-2-11,-14 7-62,-9-5-56,0 3-94,-13-5-251</inkml:trace>
  <inkml:trace contextRef="#ctx0" brushRef="#br0" timeOffset="126587.63">13513 8226 864,'0'0'156,"0"0"-154,0 0 0,133-55 13,-79 37-15,-6 1-47,-14 3-245</inkml:trace>
  <inkml:trace contextRef="#ctx0" brushRef="#br0" timeOffset="127005.4">14072 8201 920,'0'0'41,"0"0"-40,76-120 42,-50 74-6,-8 1-29,-9 12 7,-9 8-11,0 9 1,-13 13 8,-14 3-13,-4 0-4,0 0-1,4 8 2,6-1-1,13 4 2,8-1-1,0-1-4,6 7 7,19 0 2,10 5 5,6-1 8,-1 2 18,-2-2 7,-10 0-12,-3 0-3,-14 3 7,-9 2-8,-2 5 4,0 5-6,-21 2-8,-8 0-10,-5 0 0,5-2-4,4-9-11,10-6-84,8-14-112,7-6-276</inkml:trace>
  <inkml:trace contextRef="#ctx0" brushRef="#br0" timeOffset="127531.49">14909 8522 125,'0'0'572,"0"0"-471,0 0 18,0 0-19,0 0-75,0 0 20,-4 91 37,4-41-15,0 2-26,0-2-17,0 1-18,7 0 1,0-5-4,-3-2-3,-2-8-19,-2-5-42,0-4-95,0-7-50,-4-6-68,-8-9-63</inkml:trace>
  <inkml:trace contextRef="#ctx0" brushRef="#br0" timeOffset="127702.83">14670 8941 946,'0'0'69,"0"0"-54,0 0-3,0 0 19,170-98-23,-89 74-6,-3 7-2,-9 8-46,-15 3-223,-12 0-131</inkml:trace>
  <inkml:trace contextRef="#ctx0" brushRef="#br0" timeOffset="128055.64">15561 8895 778,'0'0'88,"0"0"-57,0 0 94,0 0-93,118-76-16,-89 50-6,0-2-4,-15 2-4,-5 2 1,-9 4 1,0 1 6,-23 9-9,-6 7 7,-7 3 0,-1 0-1,-2 10-1,6 15-4,4 8 8,5 9-5,12 0 3,8 3 8,4-4-7,0-5-5,21-4 3,10-8-4,9-10 4,1-8 3,7-6-5,-2 0 4,-1-10-6,-7-10-3,-11-2-36,-12 0-50,-10-2-73,-5 0-184</inkml:trace>
  <inkml:trace contextRef="#ctx0" brushRef="#br0" timeOffset="128273.57">15425 8349 884,'0'0'56,"0"0"-55,0 0 16,0 0 15,152-48-21,-99 35-11,-11 0-5,-6 3-153,-13-2-172</inkml:trace>
  <inkml:trace contextRef="#ctx0" brushRef="#br0" timeOffset="128865.64">16076 7986 863,'0'0'69,"0"0"-63,0 0 53,0 0-31,0 0-27,0 0 4,-54 92-4,41-92-2,-3 0-3,1 0 3,-1-5-3,3-13-12,9-5 15,4 4 2,0-1 1,0 4-1,6 1-1,12 3-2,4 7-1,3 3 0,-1 2-4,3 0 6,0 0 0,-3 14 0,-4 1 1,-4 7 0,-7 4 2,-7 3 14,-2 5 8,0 0-9,-13 5-4,-12-4-4,-6 5-1,0-1-6,-2-8 0,1 1 0,3-7 2,3-5-2,1-6 0,2-8-7,8-6-5,5 0 12,6 0-1,4-6 2,0-8 1,0 0 2,7-3-3,9 2 1,4 6 6,1 6 4,5 3 1,3 0 4,0 0 4,0 0-1,-1 12-9,-3 0-2,-2 0-4,-4 1-3,-7 0 1,-3 0-3,-3 2-16,-2-1-75,8 2-101,-5-3-200</inkml:trace>
  <inkml:trace contextRef="#ctx0" brushRef="#br0" timeOffset="129279.71">16404 8441 828,'0'0'83,"0"0"-22,51-143 37,-23 90-68,3 5-3,-8 8-7,-5 14-17,-11 8 7,-7 8-5,0 4 1,-21 4-6,-8 2-1,-2 0-2,5 2 2,4 8-1,6 0 0,9 0 2,7 4-6,0 2 2,0-2 1,15 0 3,12 0 2,4 1 1,6-3 5,3-3 7,-3 1 8,1 1 2,-4-4 3,-10 4-4,-6 1-3,-11 2-2,-7 6-4,0 6 5,-13 6 1,-12 2-13,-4 0-6,2-6 0,2 0-2,2-6-2,0-3-24,3-7-46,1-7-63,10-5-151,3 0-189</inkml:trace>
  <inkml:trace contextRef="#ctx0" brushRef="#br0" timeOffset="129562.49">17070 8017 1195,'0'0'7,"118"-2"8,-36 12 63,3 26-51,-4 18 4,-15 16-17,-24 17-7,-27 15-1,-15 10 14,-30 3-4,-23-16 4,-5-14-6,4-19 0,5-20-5,12-13 2,6-19-11,1-11 0,4-3-22,-1-8-61,-2-18-103,-2-1-214</inkml:trace>
  <inkml:trace contextRef="#ctx0" brushRef="#br0" timeOffset="141915.5">9183 12173 566,'0'0'182,"0"0"-144,0 0 27,0 0-9,0 0-21,0 0 8,0 0-3,25 39 6,4-37-8,4-2 0,4 0-18,-1 0-5,0 0-9,-9 0-6,0 0-1,-7 0-26,1 0-65,-2-2-92,-7-6-75,-9-2-131</inkml:trace>
  <inkml:trace contextRef="#ctx0" brushRef="#br0" timeOffset="142131.86">9103 12596 846,'0'0'85,"0"0"-74,0 0 28,0 0 42,0 0-29,159-35-22,-114 22-16,-4 3-14,-5 5-1,-3 2-28,1 2-55,-1 1-104,-2-7-96</inkml:trace>
  <inkml:trace contextRef="#ctx0" brushRef="#br0" timeOffset="142747.81">12034 11780 941,'0'0'106,"0"0"-88,0 0 34,0 0-11,0 0-16,-18 118 6,14-73-13,-1 0-16,1 1 0,0 0-2,0 3-22,-2 2-98,2-7-69,0-6-93,-7-7-86</inkml:trace>
  <inkml:trace contextRef="#ctx0" brushRef="#br0" timeOffset="143053.83">11357 12548 834,'0'0'185,"0"0"-159,0 0-19,0 0 5,194-11 29,-56-4 23,20-1-16,12 0-13,8 1-5,7-3-6,-6 2-3,-8 1-10,-13 3-2,-21-2-6,-24 0 3,-19 4-1,-16-2 1,-23-1-6,-15 6 1,-15 0-1,-12 2-2,-11 1-32,-2 4-42,-33 0-120,-34 4-255</inkml:trace>
  <inkml:trace contextRef="#ctx0" brushRef="#br0" timeOffset="143571.49">11183 13523 716,'0'0'80,"0"0"-76,0 0 25,0 0 82,0 0-46,91-128-29,-49 70-1,-1-7-16,-3 5-5,-9 7-7,-12 8-2,-15 15 1,-2 6-1,-2 12 3,-25 7-8,-6 5-2,2 0-16,-1 15 1,6 5 8,13-2 0,6 2-1,7 6-9,2-2-21,30 4 8,6 0 20,11-3 9,-1 0 3,-4-2 0,-10 3 2,-11-1 7,-10 1 7,-11 9 15,-2-3-13,0 5-8,-6-5-7,-13-6 0,4-3-3,-1-7-13,-1-7-73,-2-6-36,2-3-60,-3 0-138</inkml:trace>
  <inkml:trace contextRef="#ctx0" brushRef="#br0" timeOffset="144216.25">11760 12719 501,'0'0'155,"0"0"-136,0 0 3,0 0 7,0 0-25,0 0 2,0 22-2,-8-8 1,-2 1 0,-1-6 2,3-4 3,-4-2-2,5-3-5,-1 0 4,3 0 3,3-3 7,2-9 6,0-7-18,0 1-5,11-3 2,5-2 0,6 5 4,0 0 3,1 5 5,-2 4-3,-2 5 2,-1 4-9,-5 0-4,-2 0 0,0 16 0,-6 12 2,-3 2 2,-2 8 4,0 2 4,-11 4 3,-11 0 2,-5-4-7,0-8-5,0-2 0,4-11-5,3-9 2,7-4 1,2-6-1,5 0 4,1 0 15,5-6-10,0-6-4,0 4-7,0 4 6,11 2 2,13 2-3,8 0 11,4 0 7,3 0-1,4 0 7,-2-3 3,2-9-4,-4-6 11,-8 0-5,-6-4-16,-10 4-8,-9 2-4,-3 8-1,-3 7-5,0 1-5,0 0-68,0 6-154,5 18-26,3 4-98</inkml:trace>
  <inkml:trace contextRef="#ctx0" brushRef="#br0" timeOffset="144485.4">12559 12753 1039,'0'0'51,"0"0"-44,-128 5 66,86 33-9,-1 16-33,5 18-4,10 15 0,5 14-6,17 6 0,6-1-6,0-11-9,26-16-1,12-12-3,6-14 1,3-11-3,5-12-26,2-15-81,-4-15-183,-7-6-378</inkml:trace>
  <inkml:trace contextRef="#ctx0" brushRef="#br0" timeOffset="145014.8">12710 13101 75,'0'0'755,"0"0"-632,0 0-61,0 0 43,0 0-54,0 0-30,0 53 2,0-7 9,0 5-13,0-4-7,0-2-8,0-5-3,0-5 4,0 0-5,0-3-28,0-2-134,0-8-130,0-8-213</inkml:trace>
  <inkml:trace contextRef="#ctx0" brushRef="#br0" timeOffset="145207.54">13101 13353 853,'0'0'318,"0"0"-307,0 0-6,0 0 0,146-10 2,-106 0-7,3 0-27,1-4-128,-4-8-174,-7 0-311</inkml:trace>
  <inkml:trace contextRef="#ctx0" brushRef="#br0" timeOffset="145564.76">13648 13387 777,'0'0'124,"0"0"-117,0 0 78,0 0-26,129-124-24,-95 83-5,-11 8-14,-8 0-6,-10 10-4,-5 0 8,0 9 9,-25 7 6,-11 7-17,-7 0-7,-1 12-2,2 17 3,1 12 0,10 9-3,12 8 5,9-3-8,10-2 2,2-10 1,26-11-5,12-11 5,6-8-1,6-12 0,2-1 2,-5-4 1,2-16 6,-14 0-7,-10-3-4,-9 4-17,-10 0-58,-8-1-81,0-1-147,-13-4-216</inkml:trace>
  <inkml:trace contextRef="#ctx0" brushRef="#br0" timeOffset="145769.61">13447 12958 908,'0'0'39,"0"0"-39,0 0-9,0 0 9,141-115 0,-103 95-42,-7 1-106,-6-1-268</inkml:trace>
  <inkml:trace contextRef="#ctx0" brushRef="#br0" timeOffset="146383.44">14003 12573 862,'0'0'73,"0"0"-68,0 0 25,0 0 6,0 0-17,0 0-7,-56 104-5,40-94-4,0-6 3,6-4-2,-4 0 7,1 0-1,4-18-10,2 0 3,7-3-4,0 4 1,0-4-1,2 4 0,17-1-1,0 2 2,3 4 5,3 1-5,-2 10-1,-2 1-1,1 0 2,-2 0-2,-1 4 0,-3 9 4,-1 6-2,-1-3 3,-4 4 2,2-3-3,-7 4 0,-5 2-2,0 0 3,0 3 1,-5 2-3,-11 2 2,-4 2 2,-2 0-5,-6 2-1,2 0 1,-3-4 0,3-5 0,3-9-6,6-6 2,5-8-4,4-2 6,7 0 2,-1 0 1,2-10-1,0-5 0,0 5 0,2 5 0,17-1 3,2 3 8,6 3 2,0 0-1,-2 0-3,-3 0 6,-2 5-14,-7 2 3,-2 2-4,-1-1-3,-6 0-48,3 6-78,1-2-108,-1 0-137</inkml:trace>
  <inkml:trace contextRef="#ctx0" brushRef="#br0" timeOffset="146757.76">14302 13022 826,'0'0'96,"0"0"-60,65-129 65,-35 78-53,2-2-3,-10 10-9,-7 9-16,-8 9 0,-7 11 3,0 9-1,-7 2 4,-17 3-20,-12 0-6,1 15 0,6 0 0,6-1-2,10-2-10,13 0 4,0 2 2,4 0-2,25 0 3,11-5 5,5 0 1,4-3 0,0-1 0,-4 2-1,-5 1 5,-13 3 11,-10 1-9,-12 4-3,-5 5 2,0 5 0,-27 3-1,-5-1-4,-1-6-1,-2-6-73,6-8-117,0-8-145,4 0-314</inkml:trace>
  <inkml:trace contextRef="#ctx0" brushRef="#br0" timeOffset="147029.49">14788 12589 1053,'0'0'32,"121"-6"-26,-47 10 107,-8 30-61,-6 18-16,-14 21-5,-19 18 7,-22 18-17,-5 11 0,-32 3-1,-15-15 8,-1-14-19,-3-18 7,3-18 9,4-17-15,10-18-6,8-15-2,5-8-2,8 0-16,4-19-35,9-18-44,0-13-124,0-16-228</inkml:trace>
  <inkml:trace contextRef="#ctx0" brushRef="#br0" timeOffset="149234.78">15760 11293 463,'0'0'166,"0"0"-109,0 0 66,0 0 29,0 0-65,0 0 1,4-12-18,-17 12-25,-12 6-19,-13 22-12,-4 15 0,-6 11 3,9 14-1,3 14 1,11 12 5,12-2-5,13-6-5,0-15 5,9-17-7,16-14-8,4-10 2,-2-11-2,-6-1-1,-2-9 3,-9-1-4,-4-6-22,2-2-38,3 0-56,-2-5-158,-5-28-329</inkml:trace>
  <inkml:trace contextRef="#ctx0" brushRef="#br0" timeOffset="150681.93">16022 11536 822,'0'0'114,"0"0"-59,0 0 39,0 0-40,0 0-38,0 0 55,41 153-27,-35-86-10,-2-4-12,-4-10-4,0-7-9,0-5-4,0-7-2,0-10-2,0-7-1,0-10-9,0-2-81,0-5-146,0-7-88</inkml:trace>
  <inkml:trace contextRef="#ctx0" brushRef="#br0" timeOffset="150913.36">16543 11901 1105,'0'0'48,"0"0"-40,0 0 45,117-3-12,-74-2-23,-2 1-7,-3 0-11,-5 4-4,-6 0-84,-3-6-167,-5 2-161</inkml:trace>
  <inkml:trace contextRef="#ctx0" brushRef="#br0" timeOffset="151295.78">17224 11930 995,'0'0'83,"0"0"-82,0 0 59,0 0-18,131-101-24,-104 73-9,-10 0-4,-3 3-5,-9-1 4,-5 4 3,0 4-1,-16 3-6,-10 8 0,-3 7 0,-7 0-1,1 13 1,-4 17 0,3 7 0,5 8-1,7 1 1,8 4 0,12-6-1,4-4 2,2-6 1,27-10-1,9-6 8,6-8 5,8-7 0,4-3 7,-1 0-4,-9-11-7,-5-3-9,-17-2-1,-8 0-44,-9 0-68,-7-3-148,0-4-212</inkml:trace>
  <inkml:trace contextRef="#ctx0" brushRef="#br0" timeOffset="151567.6">17066 11412 964,'0'0'77,"0"0"-73,0 0 23,120-29 27,-73 18-38,-2-1-2,-8-1-14,-8 5-65,-9 1-149,-6-4-82</inkml:trace>
  <inkml:trace contextRef="#ctx0" brushRef="#br0" timeOffset="152119.71">17563 11464 563,'0'0'291,"0"0"-248,0 0 33,0 0 3,0 0-46,66-104-1,-47 67-12,-4-5-12,-1 0 3,-8 3 3,-4 4 1,-2 9-4,0 9 0,-2 5-7,-16 7-3,-2 5-1,-4 0-7,-3 8-20,2 8 2,8 6 6,3-2 1,12 0 2,2 3-4,4-2 13,25-1 4,7-6 0,7-2 6,1-4-3,1-1 5,-3-2 7,-11 1 8,-9 2 3,-11 2-3,-9 4-6,-2 7-1,0 2 10,-17 6-3,-8 1-12,1 0-7,1-8-1,7-5 0,3-2-35,5-9-48,3-6-90,5 0-106</inkml:trace>
  <inkml:trace contextRef="#ctx0" brushRef="#br0" timeOffset="152435.66">18078 11233 199,'0'0'953,"0"0"-937,0 0-10,0 0 41,144 27-16,-85 10 13,-3 13-24,-12 15-6,-13 15-1,-21 17-10,-10 10 4,-8 2-2,-27-10 5,-3-15 9,-3-17-1,6-14-1,6-11-2,4-15-10,8-13-1,3-9-4,1-5-5,2-20-20,1-23-60,5-17-113,5-14-131,0-20-180</inkml:trace>
  <inkml:trace contextRef="#ctx0" brushRef="#br0" timeOffset="153117.77">18637 10583 218,'0'0'898,"0"0"-894,0 0 2,0 0-6,0 0 9,0 0 1,0 72-3,-18-53-4,0-7 2,-1-4-1,-4-6 2,3-2 0,4 0 8,3 0-12,9-12 12,4-3-9,0 1-3,0-1-1,6-3-1,12 2-2,5-3 1,0 5 0,4 6 1,0 3 0,2 5-3,-2 0 3,-4 5-2,-4 20 1,-5 9 1,-3 6 6,-5 8 11,-6 1-4,0 2 0,-6 0-5,-19-4 0,-1-7-2,-2-5-3,-2-7 3,-1-11-5,1-8 0,8-7 2,3-2-1,12 0 4,2-6 3,5-6-8,0 2-2,9 1 2,20 4-1,6 5 6,13 0-1,8 0 4,4 0-2,2 4 7,3-3 6,-7-1 15,-10 0-1,-9 0-2,-16-5-8,-10-8 0,-3 2 7,-8-7-2,0-3-19,-2 3-8,0 0-2,0 4-1,0 6-46,0 1-58,0-1-147,0-1-596</inkml:trace>
  <inkml:trace contextRef="#ctx0" brushRef="#br0" timeOffset="166743.76">9723 15089 880,'0'0'115,"0"0"-90,0 0 24,0 0 27,114 4 3,-45-6-34,4-14-23,-4 2-16,-2 0-3,-9 4-3,-11 4-32,-8 6-69,-14 0-123,-13 0-181</inkml:trace>
  <inkml:trace contextRef="#ctx0" brushRef="#br0" timeOffset="166927.65">9848 15342 721,'0'0'198,"0"0"-175,0 0 45,0 0-5,124 0 18,-43-5-38,1-12-28,1 8-15,-1 0-60,-4-5-167,-5 2-231</inkml:trace>
  <inkml:trace contextRef="#ctx0" brushRef="#br0" timeOffset="167331.91">13401 14640 1019,'0'0'119,"0"0"-92,0 0 12,0 0 8,0 0-25,-23 109 10,17-56-11,2 3-14,-3-5-4,2-5-1,0-2-2,1-3-57,4-8-108,-5-1-151,-1-13-88</inkml:trace>
  <inkml:trace contextRef="#ctx0" brushRef="#br0" timeOffset="167676.87">12674 15351 707,'0'0'93,"0"0"-77,0 0 22,0 0 53,0 0-50,126 19 30,4-19 0,31 0-27,24 0-8,17-7-2,14-6 5,2-3-6,-4 2-14,-7-1-4,-16 8-1,-17-1-5,-20 2 1,-25 1-7,-24-7-1,-25 3 3,-26-2-2,-24 4-1,-14 3-2,-14 0-7,-2 4-26,-19 0-71,-41 0-171,-34 15-204</inkml:trace>
  <inkml:trace contextRef="#ctx0" brushRef="#br0" timeOffset="168181.33">12175 16427 553,'0'0'85,"0"0"-60,0 0 41,0 0 66,0 0-22,0 0 3,60-74-31,-24 19-38,-1-3-18,-3 4-7,-11 1-8,-7 18-8,-14 12 1,0 4-4,-2 11-3,-18 4-13,-4 4-11,-5 0-18,2 0 10,4 10 3,7 6 16,12 1 2,4 2-3,4 3 7,31 0 2,9 0 8,4 0 2,-1-2 5,-4 3 20,-11 2-1,-14-3-5,-11 10-7,-7 3 2,0 2-8,-19 2-2,-9-7-1,0-4-5,3-7-33,-1-9-46,4-12-112,2 0-119</inkml:trace>
  <inkml:trace contextRef="#ctx0" brushRef="#br0" timeOffset="168747.98">12645 15659 600,'0'0'95,"0"0"-91,0 0 12,0 0 6,0 0-13,0 0 2,-73 36-1,50-31 16,-1-5 7,1 0-8,4 0-5,5 0-9,4 0 4,7-5 4,3-4 8,0-4-19,2-6-6,18 2-4,4 3 4,7 2-2,-2 4 1,0 8 2,-2 0-3,-6 2-3,-4 18 3,-5 9 12,-10 0 4,-2 5 7,0-2 1,-14 9-2,-8-6-8,-7-3-8,2-6-1,7-10-1,1-6 1,5-10-1,5 0 3,5 0-2,2 0 3,2 0-2,0 0 7,2 0-13,25 0 2,10 0 8,12 0 11,2 0 13,3-12 6,-8 2 13,-7-3-12,-10 1-13,-14 5-1,-6 0-11,-7 7-7,-2-9 2,0 3-10,0-8-1,3-3-35,14-4-87,12-2-252</inkml:trace>
  <inkml:trace contextRef="#ctx0" brushRef="#br0" timeOffset="169211.74">13397 15865 746,'0'0'117,"0"0"-62,0 0 141,0 0-104,0 0-54,0 0-24,-162 98 18,116-23 6,8 3 0,12 2-10,14-4-5,12-2-7,0-9-11,12-9-5,14-10 0,8-12-14,6-10-49,5-16-71,-1-8-144,-7 0-239</inkml:trace>
  <inkml:trace contextRef="#ctx0" brushRef="#br0" timeOffset="169493.34">13592 16008 443,'0'0'575,"0"0"-534,0 0-16,0 0 51,0 0-59,0 0 27,7 84 6,-7-38-16,0 2-9,0-2-9,0 6-5,0-7-9,0-4-1,0-2-1,0-15-30,0-7-88,3-12-161,3-5-92</inkml:trace>
  <inkml:trace contextRef="#ctx0" brushRef="#br0" timeOffset="169770.69">14047 16012 986,'0'0'135,"0"0"-123,0 0-6,0 0 29,0 0 10,0 0-9,16 138-16,-12-94 2,-1-1-7,-3 1 4,0 4-14,0-8-1,0-5-3,0-3 0,0-9-1,0-9-20,0-6-45,0-4-87,0-4-97,0 0-100</inkml:trace>
  <inkml:trace contextRef="#ctx0" brushRef="#br0" timeOffset="169971.03">13931 16346 935,'0'0'84,"0"0"-83,0 0 13,0 0 5,139-80-5,-81 58 1,-2 1-6,-6 2-9,0 6-49,-8 8-188,-8 5-73</inkml:trace>
  <inkml:trace contextRef="#ctx0" brushRef="#br0" timeOffset="170349.01">14627 16262 660,'0'0'159,"0"0"-119,0 0 59,0 0-3,101-129-54,-82 108-25,-3 1-13,-7 3 5,-7 0-7,-2 3 2,0 4 3,-9-2 6,-13 7-8,-7 4 2,-5 1-3,-3 0-1,-1 22 0,4 6 5,8 2 2,5 7 0,7 7 0,11 2-5,3-7 8,0 1-4,26-8 3,3-5 0,6-10 23,6-7-4,1-6-2,3-4-8,-3 0-4,-6-5-10,-5-7-5,-8-7-2,-6 9-28,-8-6-52,-4-2-105,-5 1-226</inkml:trace>
  <inkml:trace contextRef="#ctx0" brushRef="#br0" timeOffset="170758.98">14516 15799 150,'0'0'94,"0"0"-94,0 0-11,0 0-5,0 0-27</inkml:trace>
  <inkml:trace contextRef="#ctx0" brushRef="#br0" timeOffset="171589.07">14408 15781 476,'0'0'190,"0"0"-111,0 0 28,0 0-42,0 0-3,0 0 5,141-14 0,-97 10-4,-3-1 0,-13 5-15,-8-5-28,-11 5-11,-4 0-6,0 0-1,-3 0-2,3 0-3,5 0-50,6-4-78,3-10-167,2 0-189</inkml:trace>
  <inkml:trace contextRef="#ctx0" brushRef="#br0" timeOffset="172009.66">14896 15799 779,'0'0'118,"0"0"-102,0 0 46,0 0 16,67-116-55,-41 84-8,2 0-5,-8 1 7,-9 8 0,-7 6-4,-4 7-6,0 1 7,0 2-3,-6 5-11,-11 2-2,-6 0 2,5 0-14,1 10 2,7 5 0,8 2 4,2 1 1,0 0 1,18 3 2,13-7 4,9 0 0,5-2 1,-1 2 1,-4-8 6,-11 2 14,-11 5-3,-12-8-12,-6 7 4,0 6 6,-6 5 1,-16 2-8,-3 3-7,1-6-3,6-7-18,5-1-67,6-7-109,7-7-162</inkml:trace>
  <inkml:trace contextRef="#ctx0" brushRef="#br0" timeOffset="172369.45">15434 15663 908,'0'0'111,"0"0"-108,0 0 39,122 2 27,-59 28-12,-5 6-10,-7 8-27,-15 14-4,-19 6 1,-17 10 0,0 7 4,-31-5 1,-11 0 0,-10-10-1,4-7 4,-1-13-5,9-12-4,6-10-9,10-12-6,8-8 1,7-4-2,7 0-32,2-16-61,2-20-195,23-15-459</inkml:trace>
  <inkml:trace contextRef="#ctx0" brushRef="#br0" timeOffset="172866.93">16350 15790 60,'0'0'802,"0"0"-751,0 0 21,0 0 63,0 0-83,0 0-16,-145 47 12,105 11-14,2 10 3,9 3-7,9 5 2,9-4-9,11-4-12,0-6 8,2-13-15,18-6-2,4-14 0,3-3-4,2-12-15,-4-2-38,2-6-46,-5-6-84,-6 0-118,-4-29-236</inkml:trace>
  <inkml:trace contextRef="#ctx0" brushRef="#br0" timeOffset="173128.77">16493 16013 1034,'0'0'122,"0"0"-102,0 0-20,0 0 40,0 0 5,0 0 3,12 137-27,-5-101-9,3 4-4,-4-4-3,1 0-5,-3-2 0,0-1-35,0-1-73,2-10-129,-2-14-95</inkml:trace>
  <inkml:trace contextRef="#ctx0" brushRef="#br0" timeOffset="173332.07">16834 16288 1055,'0'0'117,"0"0"-115,0 0 39,147-34 6,-99 24-46,2-4-1,-8 7-93,-6-8-142,-9 3-202</inkml:trace>
  <inkml:trace contextRef="#ctx0" brushRef="#br0" timeOffset="173729.85">17455 16258 927,'0'0'143,"0"0"-137,0 0 24,0 0 32,143-106-45,-114 87-10,-7 2-6,-12-1 2,-4 4 4,-6-4-3,0 4 1,-2-2-3,-21 6 8,-1 1-7,-7 9 1,0 0 0,0 5 4,0 21 0,4 6-1,6 8-6,4 0 5,10 4 3,5-4 4,2 0 0,2-8 1,20-2 8,7-11-4,5-6 3,9-4 0,-2-9-3,4 0-3,-5-4-8,-11-10-7,-7 1-4,-8 0-41,-10-1-58,-4-8-90,0-4-326</inkml:trace>
  <inkml:trace contextRef="#ctx0" brushRef="#br0" timeOffset="173946.29">17313 15807 1152,'0'0'34,"0"0"-29,0 0 21,0 0-15,131-84-11,-79 70-6,-4 0-84,-7-1-156,-12 4-227</inkml:trace>
  <inkml:trace contextRef="#ctx0" brushRef="#br0" timeOffset="174342.01">17822 15793 980,'0'0'119,"0"0"-81,0 0 17,0 0-15,0 0-26,113-128-1,-93 90-5,-9-1-5,-11 12 5,0 0-1,-22 9-6,-7 4 2,0 11-6,-4 3 1,-1 0-5,5 0-22,9 5 17,8 11-3,10 2-6,2 1-1,10-1 4,21 0 3,12-6 9,14 2 6,1-5 7,0 4-3,-9-3 13,-13-2 9,-14 2 14,-13 4-22,-9 3-9,0 6 3,-12 7 3,-17 0-9,-4 3-6,-7-1-5,6-5-79,4-7-90,7-14-247</inkml:trace>
  <inkml:trace contextRef="#ctx0" brushRef="#br0" timeOffset="174631.57">18401 15637 527,'0'0'643,"0"0"-637,134 43 42,-76 4 39,-5 10-63,-11 18-2,-15 11-8,-20 13-5,-7 7 5,-32 6 4,-14-5 3,-8-17 12,3-14-13,7-22 0,3-19 0,12-12-11,7-11-7,4-12 2,5 0-4,-3 0-48,1-18-48,-4-22-175,-3-30-523</inkml:trace>
  <inkml:trace contextRef="#ctx0" brushRef="#br0" timeOffset="175564.61">16640 14775 805,'0'0'169,"0"0"-124,0 0 32,0 0-12,0 0-44,0 0-11,0-9-4,0 9-6,0 0-21,0-4-80,2-1-187,5-3-243</inkml:trace>
  <inkml:trace contextRef="#ctx0" brushRef="#br0" timeOffset="176031.89">17338 14633 539,'0'0'211,"0"0"-182,0 0-11,0 0 51,0 0-33,0 0-16,0 0-15,0 0 5,0 0 1,0 0-3,0 7-4,0 3-4,0-2-38,0-2-136,-2-2-184</inkml:trace>
  <inkml:trace contextRef="#ctx0" brushRef="#br0" timeOffset="176283.81">17364 14253 124,'0'0'842,"0"0"-819,0 0 8,0 0 13,0 0-25,-7 124 47,7-64-12,0 5-16,0-5 11,1-6-27,5-2-4,-1-8-10,-1-4-6,-1-4-2,-1-13-2,4-5-59,-2-8-101,6-8-199,-6-2-209</inkml:trace>
  <inkml:trace contextRef="#ctx0" brushRef="#br0" timeOffset="176481.19">17639 14610 1081,'0'0'40,"0"0"-22,0 0 83,148 0-69,-95-9-18,-5 0-14,-8-1-17,-2 3-97,-5-7-190,-4-1-188</inkml:trace>
  <inkml:trace contextRef="#ctx0" brushRef="#br0" timeOffset="176839.85">18265 14633 809,'0'0'103,"0"0"-34,0 0 71,0 0-84,149-78-20,-102 49-14,-9-3-2,-9 2-8,-15-2-5,-9 0-1,-5 1-1,0 7 3,-24 8-1,-4 6 2,-6 10-5,1 0-2,-3 6 3,2 20-4,7 11 1,4 2 1,4 10 1,11-5-2,6 6 3,2-4-5,0-6 5,22-10-5,11-4 10,7-16 2,8-6 2,6-4-2,2 0-6,-2-18-6,-14-4-2,-11 4-39,-13 0-80,-14 1-159,-2-6-289</inkml:trace>
  <inkml:trace contextRef="#ctx0" brushRef="#br0" timeOffset="177058.51">18225 14055 891,'0'0'148,"0"0"-141,0 0 2,0 0 26,117-66-31,-67 48-4,-1 4-64,-9-2-204,-11 5-217</inkml:trace>
  <inkml:trace contextRef="#ctx0" brushRef="#br0" timeOffset="177479.45">18688 14013 958,'0'0'101,"0"0"-92,0 0 20,0 0 31,106-130-47,-85 98-5,-5 1-2,-11 2 1,-5 5-3,0 7 0,-5 7 0,-15 3-4,-3 7 0,-3 0-10,2 0-12,5 0 1,7 7 6,2 5 3,8 2 5,2 2 3,0 7-2,16-3 5,17 6 1,9-3 2,8-2 8,-3-2 11,-6-3 2,-11 0-3,-13 0 2,-7-2-3,-10 4-6,0 4 12,-12 5-3,-17 3-13,-2-2-2,2-4-7,5-4-1,6-4-42,4-9-71,9-4-107,5-3-137</inkml:trace>
  <inkml:trace contextRef="#ctx0" brushRef="#br0" timeOffset="177750.07">19197 13967 985,'0'0'61,"0"0"-43,0 0 111,137 138-62,-98-70-29,-8 10-7,-11 13-9,-13 3-11,-7-4 3,-3-2-3,-19-11 8,-2-16 6,-2-15 5,10-15-15,2-14-8,4-12-6,3-5 0,-3 0-1,-5-26-38,1-20-50,0-16-111,6-19-214</inkml:trace>
  <inkml:trace contextRef="#ctx0" brushRef="#br0" timeOffset="178378.58">19774 13513 112,'0'0'744,"0"0"-744,0 0 1,0 0 1,0 0 1,0 0-1,-43 70-2,26-64 9,-1-6 17,-2 0 7,4 0-15,3-2 2,6-10-10,4 3 5,3-3-9,0-1 13,0 1-5,19-2-6,3 4-2,5 2-1,2 2 0,-1 3 3,1 3 8,0 0-1,-6 0 9,-1 3 3,-4 19-4,-4 6 4,-8 4 7,-6 7-11,0 0 1,-2 6-11,-23 1 1,-4-2-4,-8-5-7,-1-4-1,4-9 2,6-12-3,9-8 1,9-6 0,3 0-2,2 0 9,5-6-7,0-4 0,0-2-3,12 6 1,12 6 0,5 0 0,9 0 4,10 6 2,2 6 6,6-6 4,-3-2 8,-4-4 18,-4 0-8,-10-2-4,-4-10 1,-8-2-7,-8 2-7,-8 0-9,-5 1-3,-2-6-5,0-1-19,0 2-58,0 0-66,-15 5-349</inkml:trace>
  <inkml:trace contextRef="#ctx0" brushRef="#br0" timeOffset="178851.83">17297 14115 565,'0'0'136,"0"0"-36,0 0 56,0 0-65,-139-31-50,68 31 23,-9 23-6,-6 19-1,1 26-9,15 16-10,22 20 5,23 8-11,25-1 3,2-9-3,41-20-16,13-15-4,4-16-7,5-12-2,-1-9-3,-4-9-7,4-10-57,-7-11-104,-15 0-519</inkml:trace>
  <inkml:trace contextRef="#ctx0" brushRef="#br0" timeOffset="205423.58">18709 15512 362,'0'0'251,"0"0"-140,0 0-6,0 0 14,0 0-27,0 0 2,0 0-13,0 0-29,0 0-9,0 0-13,-141 84-3,55-21-5,-17 9-2,-22 16 3,-14 13-1,-8 5 1,5 1-2,10 0-2,17-1 1,12-7-1,11-19-5,19-12-6,17-16 0,18-15-5,16-14 0,8-7-2,10-9 0,4-7-1,0 0 2,0 0-2,0 0 0,0 0 0,0 0-16,0-2-24,0-25-41,2-21-113,23-24-443</inkml:trace>
  <inkml:trace contextRef="#ctx0" brushRef="#br0" timeOffset="206156.83">19783 13612 22,'0'0'589,"0"0"-446,0 0 8,0 0-11,0 0-66,0 0-35,-29-23-19,-2 48 4,-9 8 5,-10 14 5,-12 15 2,-16 12-8,-23 14-1,-16 15-3,-17 5-4,-9 4-2,-7 2-1,-1-3 4,13-2-5,21-16 3,25-19-4,31-19-6,22-19-5,16-18 1,14-8-4,7-6-1,2-4 0,0 0 0,0 0-22,0 0-30,6 4-33,19 2-137,7-2-357</inkml:trace>
  <inkml:trace contextRef="#ctx0" brushRef="#br0" timeOffset="207187.64">20507 14642 765,'0'0'112,"0"0"-51,0 0 72,0 0-86,0 0-28,0 0-10,13 14 29,28-2 17,5-8-12,2-4-19,-4 0-15,-8 0-4,-10 0-5,-10 0-2,-5 0-49,-9 2-97,-2 10-160,-2 0-118</inkml:trace>
  <inkml:trace contextRef="#ctx0" brushRef="#br0" timeOffset="207373.79">20531 14976 797,'0'0'173,"0"0"-139,0 0 33,0 0 46,0 0-78,126-9 18,-64-5-15,-4 2-33,-14 8-5,-9 0-21,-9 4-67,-8 0-114,-7 0-184</inkml:trace>
  <inkml:trace contextRef="#ctx0" brushRef="#br0" timeOffset="208153.94">21815 14444 730,'0'0'126,"0"0"-50,0 0 20,0 0-52,0 0-35,0 0 19,-1 156 37,-8-97-22,3-1-14,-2-9-15,4-4-6,-1-10-5,3-4-3,0-4-13,-2-8-81,2-3-163,-5-5-149</inkml:trace>
  <inkml:trace contextRef="#ctx0" brushRef="#br0" timeOffset="208492.93">21294 15204 509,'0'0'153,"0"0"-101,0 0 46,0 0-5,134 0-5,-43-4-27,12-9-8,13 3 11,5-4-11,-2 5-4,5-4-15,-9 4-1,-6 1-8,-15-3-4,-18 3-7,-24 4-2,-20-4-4,-18 6-4,-12 0-2,-2 0 1,0-2-3,-14-4-6,-23 2-48,-10 6-53,-6 0-128,-4 0-74,-2 18-409</inkml:trace>
  <inkml:trace contextRef="#ctx0" brushRef="#br0" timeOffset="209037.94">21408 16150 854,'0'0'142,"0"0"-103,0 0 113,0 0-73,0 0-49,142-124 2,-95 69-20,-7 2-9,-13 0 5,-9 7-8,-11 11 0,-7 12 0,0 11 4,-4 0-4,-19 6-1,-4 6-13,-4 0-24,-2 0-1,4 4-14,4 2-2,10 6 15,3-4 3,10 6 14,2-5 11,0 9 12,25-4 4,1 3-1,9 1 23,1 5 10,-4-6-5,-1 7-14,-9-3-9,-6-2 1,-3-3-1,-8 3-4,-5-6 2,0 6 1,-5-3-4,-17 2 2,-2-4-1,-1 0-4,-1-6-14,3-2-55,0-6-46,10 0-107,3-14-164</inkml:trace>
  <inkml:trace contextRef="#ctx0" brushRef="#br0" timeOffset="209708.56">21934 15370 429,'0'0'93,"0"0"-71,0 0 64,0 0-30,0 0-9,0 0-9,0 45 2,-13-38-9,-5 1 4,0-2-9,-2-1-3,6-5-2,3 0-7,7 0 7,4 0 6,0-5 2,0-9-21,2-2-8,13-2 0,6 4 1,-1 0 3,5 2 4,-4 1-7,0 11 7,-4 0-8,-3 0-1,-3 7-7,1 11 5,-6 8 3,-6 4 4,0 0-3,0 2 10,0 0-1,-6-4 5,-8 2 11,-4-7-16,1-1-3,3-10-2,0-2-2,6-6-2,1-4 2,3 0-3,-1 0-1,5 0-17,0 0-8,0-3 5,18 2 18,6 1 3,8 0 0,3 0 4,3-4 6,3 4 20,-4-6 21,-3-1 11,-7 6-4,-8-7-10,-5 2-18,-10 2-7,-4 1-7,0 3-9,0-2-5,0-1-1,0-10-1,0-2-26,-6-7-51,4-1-52,2-7-132,0-2-280</inkml:trace>
  <inkml:trace contextRef="#ctx0" brushRef="#br0" timeOffset="209973.39">22474 14766 864,'0'0'158,"0"0"-90,0 0 64,0 0-100,0 0-32,0 0 0,0-46-70,-6 46-165,-4 0-310</inkml:trace>
  <inkml:trace contextRef="#ctx0" brushRef="#br0" timeOffset="210819.17">23109 14401 94,'0'0'514,"0"0"-370,0 0-24,0 0 29,0 0-87,0 0-20,2 8-29,3 33-1,1 9 32,-2 8 8,0 0-14,4-2-7,-1-2-9,-3-14-11,-2-8-3,-2-5-6,0-9 0,0-4-2,0-2-13,0-11-54,0-1-77,0 0-94,-2 0-124</inkml:trace>
  <inkml:trace contextRef="#ctx0" brushRef="#br0" timeOffset="211146.85">23374 14575 621,'0'0'126,"0"0"-64,0 0 108,0 0-68,0 0-35,123 25-3,-92-25-9,-3 0-17,-7 0-16,-5-4-9,-5 0-10,-5-1-3,1 2-16,-1-3-61,4 3-99,-2-6-180,6-2-263</inkml:trace>
  <inkml:trace contextRef="#ctx0" brushRef="#br0" timeOffset="211663.88">23826 14607 410,'0'0'172,"0"0"-54,0 0 44,0 0-18,0 0-78,0 0-16,130-27-14,-106 11-14,-4 0-11,-4-3 0,-3-2-8,-4 1 0,-2 0 0,-4 6-3,-1-4 4,-2 5-3,0 3 3,0 2-4,0 0-3,-14 2-1,-1 6-5,-10 0-8,0 0-2,-2 0 7,1 0 5,2 14 6,-1 4 0,5 7 1,5 3-2,3 4 2,5 1 0,3 6 4,4-1 8,0-2 1,4-4 5,19-6 7,6-8 17,4-9-6,7-4 1,3-5-11,3 0-11,0 0-1,-9-14-2,-6-4-6,-11-3-6,-8 2-1,-8-8-9,-4 8-48,0-7-76,0 1-246</inkml:trace>
  <inkml:trace contextRef="#ctx0" brushRef="#br0" timeOffset="-212260.23">23860 14026 93,'0'0'100,"0"0"-70,0 0-1,0 0-5,0 0-2,0 0-7,0 0-3,-5 0 10,5 0 8,0 0 12,0 0-1,0 0-13,-4 0-1,4 0 13,-2 0 11,2 0-11,0 0-4,0 0 1,0 0 4,0 0-4,0 0 3,0 0-3,0 0-6,0 0-7,-2 0-1,2 0-4,0 0 4,0 0-1,0 0-6,-3 0 0,1 0 5,2 3-2,0-3 4,0 0-2,0 0 4,-2 1-2,0-1-3,-2 3 0,2 1-2,-4 2-3,6-2-5,-3-3-5,3 3-1,0 1-3,0-1 0,5-3 4,16-1 10,8 0 13,4 0-1,5 0-10,0 0-9,-1 0-1,3-1 3,1-10 4,-5 4-11,-7 1 4,-7-1-3,-10 3-1,-6 3-1,-6 1-2,0 0-4,0 0-14,0 0-27,-5 0-10,-13 5-66,-1 10-172,1-3-96</inkml:trace>
  <inkml:trace contextRef="#ctx0" brushRef="#br0" timeOffset="-211540.85">24380 14168 496,'0'0'84,"0"0"-27,0 0 62,0 0-33,0 0 0,0 0-7,0 0-28,0 0 9,0 0-2,4-3-18,13-15-14,8-7-12,4-1-6,2-8-3,-1 2 0,3 1-1,-9 0 2,-3 7-1,-9 9-3,-7 0 4,-5 5-3,0 1 4,0 0-5,0 3 2,-11 0-4,-5 4-2,1 2-4,-1 0-3,-1 0-2,3 2 4,5 7 2,7 3 4,2-3-1,0 3-7,0 1 5,15-1 4,12 2 3,2-2-1,2 0 0,-4-1 3,0 3 7,-7 3-3,-5-1-2,-3 4 2,-5 2 2,-7 2 4,0 0 1,0 0-4,-12 2 2,-8-3-1,-4-4-5,-1 1-2,-2-1-2,0-2-4,1-3 0,2-2-3,1 3-46,3-10-94,-2-3-162,-5-2-436</inkml:trace>
  <inkml:trace contextRef="#ctx0" brushRef="#br0" timeOffset="-210195.47">23060 14071 385,'0'0'173,"0"0"-58,0 0 15,0 0-17,-141 132-17,103-56-8,5 7-18,10 9-2,10-6-11,9-2-5,4-10-17,0-14-7,4-11-11,9-15-3,1-3-5,-5-6-7,-1 1-1,0-4-1,-2-5-31,12 3-61,6-14-230,10-6-437</inkml:trace>
  <inkml:trace contextRef="#ctx0" brushRef="#br0" timeOffset="-209590.77">24660 14526 667,'0'0'161,"0"0"-149,0 0 120,0 0-36,0 0-47,0 0-33,27-6 0,-2 27 6,1 13 10,-8 13 16,-5 5-17,-5 4 1,-8-6-3,0-1-2,-8-6 1,-18-4-6,-8 0-7,1-13-1,1 1-1,3-10-9,8-4-3,0-3 2,4-6-3,5-2-2,2-2-44,0 0-55,1 0-170,3-9-407</inkml:trace>
  <inkml:trace contextRef="#ctx0" brushRef="#br0" timeOffset="-208632.13">22866 15404 377,'0'0'105,"0"0"-29,0 0-10,0 0 57,0 0-18,0 0-36,-29-16-15,29 14 3,11 2-32,22-3-1,19-2-3,17 1 21,16 0-9,22-3-7,26 4 1,19-9 3,18-2-2,13 0-16,1-2 16,-3 6-7,-13 2-10,-17 1 4,-21 4 2,-29-6 4,-25 8-9,-27-2-2,-23 3-4,-14 0-2,-8-1-3,-4 1-1,0 0-4,0 0-9,-4 0-38,-19 0-17,-10 0-151,-7 4-157</inkml:trace>
  <inkml:trace contextRef="#ctx0" brushRef="#br0" timeOffset="-207945.74">22935 15957 686,'0'0'130,"0"0"-91,0 0 26,0 0 80,0 0-79,0 0-44,0 0-9,0 37 2,0 3 38,2 1-14,1-3-15,-3 1-3,0 0-7,0-7-5,0-6-4,0-3-4,0-5-1,0-1 0,0-4-26,6-4-54,3 1-86,-2-10-112,4 0-103</inkml:trace>
  <inkml:trace contextRef="#ctx0" brushRef="#br0" timeOffset="-207570.38">23305 16012 715,'0'0'160,"0"0"-125,0 0-27,0 0 44,0 0 15,0 0-26,6 121 11,-4-77-13,2-3 3,-2 7-16,0-7-1,-2-5-5,0-4-10,0-10-6,0-4 3,0-6-6,0-3 0,0 0-2,0-7-10,0 6-24,0-8-28,0 4-42,0-1-69,0-3-45,-4 0-91</inkml:trace>
  <inkml:trace contextRef="#ctx0" brushRef="#br0" timeOffset="-207271.12">23181 16252 639,'0'0'142,"0"0"-128,0 0 94,0 0 14,115-48-67,-70 35-5,10 1 2,-3 1-17,-6 3-12,-9-2-7,-14 5-11,-9 5-5,-5 0-5,-1 0-48,2 0-81,1 0-93,5 0-127</inkml:trace>
  <inkml:trace contextRef="#ctx0" brushRef="#br0" timeOffset="-206860.69">23882 16258 452,'0'0'448,"0"0"-382,0 0-49,0 0 87,0 0-60,141-108-32,-112 82-4,-6 4-4,-13 4-4,-5 4 1,-5-2 6,0 6 3,-15 4-6,-10 2 0,-2-1 8,0 5 1,0 0-7,0 0-3,3 15-2,4 11 4,2 6 6,7 8-4,9 0-3,2-4 4,0 8 3,15-11 6,12-3-5,8-9 8,5-11 0,0-5-7,5-5 2,-2 0-7,-7-10-8,-5-7 2,-11 8-2,-7-9-3,-11 4-20,-2-3-20,0 3-60,-6-4-121,-12 0-28,0-4-136</inkml:trace>
  <inkml:trace contextRef="#ctx0" brushRef="#br0" timeOffset="-206618.88">23766 15793 926,'0'0'79,"0"0"-76,0 0 33,0 0 21,126-52-40,-89 42-14,-5 6-3,-6-4-43,-6 1-124,-4 4-164</inkml:trace>
  <inkml:trace contextRef="#ctx0" brushRef="#br0" timeOffset="-206148.89">24230 15841 901,'0'0'131,"0"0"-118,0 0 6,0 0 53,0 0-55,67-104-14,-49 79-2,2-1 6,-12 3-5,-2 1 0,-6 1 5,0 8-1,0 2 2,-16 2-8,-7 5 0,-2 4-6,2 0-3,0 0 7,3 0-7,5 13 1,8-2-2,4 1 3,3 2-12,3 0 4,21 0 5,9-2 9,8-2 1,1 2 4,1-4-2,-8 6 11,-4 0 14,-12-4-3,-4 7 0,-9-5 6,-6 8-4,0 1 2,0 1-11,-4 0-7,-7-3-3,-4-2-3,3-2-1,-2-6-3,-1 3-51,1-7-96,4-5-141,1 0-346</inkml:trace>
  <inkml:trace contextRef="#ctx0" brushRef="#br0" timeOffset="-205907.26">24694 15717 1064,'0'0'99,"0"0"-88,0 0 62,0 0 19,141 122-51,-110-66-10,-8 3-7,-4-1-2,-13-4-12,-6-4 0,0 2-5,-19-8-3,-16-2-2,-2-3-6,-3-7-39,-5-11-52,-12-6-188,-13-11-388</inkml:trace>
  <inkml:trace contextRef="#ctx0" brushRef="#br0" timeOffset="-205377.07">22917 15687 552,'0'0'381,"0"0"-332,0 0-2,0 0 99,0 0-74,0 0-40,-77 4-15,43 63 7,1 30 20,6 16 2,10 11-4,17 2-7,0-15-11,17-13-1,16-22 1,7-22-12,1-10-12,-6-12 7,-13-14-7,-9-6-19,-8-5-49,-5-4-39,-2-3-215,-25 0-573</inkml:trace>
  <inkml:trace contextRef="#ctx0" brushRef="#br0" timeOffset="-196904.67">25057 16736 472,'0'0'89,"0"0"-60,0 0 26,0 0 45,0 0-20,0 0-16,0 0-6,9-27-7,-9 27-10,0 0 7,0 0-2,0 0-14,0 0-17,-11 22 4,-18 19 11,-14 7 6,-5 10-6,-4 0-13,-4 5-4,3-5-9,2-9 7,6-1 2,5-11 2,11-9-6,4-6-4,14-10-2,5-2-2,4-10-1,2 0 0,0 0-11,0 0-25,0 0-29,15 0-69,11-10-116,10-8-80</inkml:trace>
  <inkml:trace contextRef="#ctx0" brushRef="#br0" timeOffset="-196476.97">25153 16968 352,'0'0'113,"0"0"-56,0 0 38,0 0 40,0 0-16,0 0-12,25-22-28,-25 22-11,0 0-17,0 0-3,-5 0-21,-19 12-19,-18 24 15,-10 8 12,-6 11-10,-2-1-4,0-1-2,-3 5 4,1-5-1,-1-2 4,3-4-11,11-7-1,9-8-2,13-10-6,11-8-1,10-9-3,6-1-1,0-4-1,0 0-11,0-18-34,0-23-86,15-17-433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31:25.3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1606 1245 719,'0'0'89,"0"0"34,0 0-79,0 0-39,151-106 0,-54 68 3,1 1 2,-4 0 1,-15 4-3,-15 8-8,-25 6 0,-16 13-9,-15 4-34,-8 2-52,0-2 66,-13-3 0,-11 5-48,-3 0 45,5 0 32,6 0 23,2 7 2,10 18 14,2 10-9,2 14-8,0 6 8,0 3 10,6 1 9,8 2-12,-2 0-22,2 1-2,-2 5-7,-3-2-6,-5-3-16,0 1-89,2-17-90,-5-13-149</inkml:trace>
  <inkml:trace contextRef="#ctx0" brushRef="#br0" timeOffset="253.16">2447 1331 762,'0'0'5,"0"0"34,0 0-16,118 107 29,-87-57 15,-4-3-17,-7-2-27,-9-12-7,-4-8-5,-5-11-2,-2-10 7,0-4 6,0 0 34,0-29 4,0-12-44,0-13-12,0-2-4,2 3 0,27 11-32,14 8-68,5 12-83,-1 7-109</inkml:trace>
  <inkml:trace contextRef="#ctx0" brushRef="#br0" timeOffset="1173.95">3152 1245 912,'0'0'34,"0"0"-3,0 0 4,-101 113-29,80-68 3,3 3-9,10 0 3,8-8-7,0-10 2,0-9-28,16-13-18,11-8-23,4 0 0,2-24 21,3-12 12,-5-6-9,-9-3 33,-11 3 14,-11 2 14,0 2 28,0 6 49,-9 12 22,0 8-32,2 8-19,5 4-21,0 0-41,2 22-1,0 16-1,0 10 3,0 0-2,2-4 2,19-8 0,3-5-1,5-9-5,0-8-8,5-11 0,-5-3-8,2-3-20,-6-21-16,-10-9 11,-7-2 3,-4-4 30,-4 2-11,0 4 24,0 12 3,0 10 17,0 11 37,0 0-57,0 16-20,0 16 20,0 8 1,0-3 9,0-10-7,1-8 0,4-14-3,-1-3 1,-3-2 1,5 0 4,2-17-5,6-17 31,1-9-24,6 3-8,-3 8 4,4 10-5,-4 12 1,0 10-15,1 0-19,0 10 22,-2 21 11,1 10 1,-5 8 4,-5-1-1,-2-6 2,1-7-4,-1-14 2,4-10-3,5-11 0,5 0 0,5-7 1,4-25 17,-1-12 0,-1-7-3,-9-4-6,-7 1-9,-7 3-7,-4 13-21,0 14 22,0 10 6,0 9 0,-2 5-6,0 0-16,2 0 8,0 21-31,4 9 9,23 3 33,7 2 3,7 0 1,-2-3 7,-6 0 36,-5-2 9,-6 2-17,-16 0-12,-6 4 1,-2 3-4,-25-2-8,-2-5-13,-1-9-45,4-11-78,1-12-78,6-12-161</inkml:trace>
  <inkml:trace contextRef="#ctx0" brushRef="#br0" timeOffset="1947.5">4214 1264 769,'0'0'201,"0"0"-188,0 0 13,116 138 16,-76-48-6,-2 28-9,0 27-11,-2 25-9,-3 6-1,-4-13-4,-5-25-2,2-34 0,1-29 4,1-24-9,6-16 5,1-20 0,5-15 1,1-15 3,-6-39 9,-9-18 6,-17-9-10,-9-3-9,-28 1-4,-26 3-5,-8 10 4,-7 10 5,-5 16 0,0 10 0,6-2-2,10 2-1,13-6-6,18-3 4,20-4-33,7-7-11,10-3-1,21 1 6,7 6 8,-1 4 22,3 1 13,1-1 2,-3 9 2,-8-1 1,0 7 21,-12 9 1,-9 9-4,-6 6-4,-3 5 10,0 2 7,0 0-7,0 0-22,0 2-6,-1 22-22,-15 10 22,1 10 0,6-1-2,4-3-2,5-8 1,0-9-9,0-4-17,14-9-10,-2-6-8,3-4-3,-2 0-9,-2-14 11,-2-13 18,0 0-33,1-4-15,4 7 27,1 10 47,8 6 4,2 8 4,6 0 18,2 22 0,0 13 2,-6 0 13,-11 6 11,-5-4 0,-11-6 18,0-7 16,0-12-10,0-7-17,0-5-2,0 0 3,0-19 8,-4-22-28,-5-17-36,4-5-2,5 2-27,0 11-14,0 11-23,7 10-117,9 7-125</inkml:trace>
  <inkml:trace contextRef="#ctx0" brushRef="#br0" timeOffset="2602.29">5113 1358 51,'0'0'691,"0"0"-650,0 0 87,20 131-72,-15-94-27,-3-6-1,-2-2-11,0-7-7,0-10-3,0-5 2,0-7-1,-2 0 18,-6-26-26,2-9-14,6-8-32,0 4 42,0 3-23,16 7 26,4 8 1,8 6 0,1 12 0,8 3-1,3 0-6,-5 23 4,-6 12 3,-6 1-2,-17 1 2,-2 0 7,-4-5-2,0-8 5,0-10 2,-6-10-1,2-4-6,-8 0 20,3-24-7,0-10-18,5-12-14,4 2-5,0 5-6,13 11 25,10 9 3,1 8-3,5 10 0,1 1-4,1 4-7,-5 23 10,-2 12 0,1 11 0,-7-3 1,-3-2-1,-1-15-17,-3-16 16,1-10 2,7-4 0,6-9-2,2-26 2,0-9 0,-6-2-10,0 0-55,-6 9 8,-3 13 52,-6 12 5,0 10 0,4 2-9,2 0-16,7 17 24,1 4 2,4 4 1,-6 3 5,-4-1 17,-6 4 19,-8 5 2,0 6-10,-4 6-18,-21 2-17,-4-5-131,3-19-473</inkml:trace>
  <inkml:trace contextRef="#ctx0" brushRef="#br0" timeOffset="3350.89">7233 1167 898,'0'0'88,"0"0"-88,-85 102-1,67-29-1,16-1 4,2-6 2,6-14-2,21-10-1,-2-15-2,-1-12 2,-3-9-2,-4-6-9,-6 0 3,-1-26 7,-6-10 13,-4-8-13,0-7-8,0 0-17,-9 0 11,0 11 0,9 10 10,0 10-5,0 10 9,16 10-7,15 0-3,6 18 7,6 28 3,4 25 25,0 30-1,-5 27 5,-4 25-9,-7 26-6,-9 7-4,-3-5-5,-9-21 1,2-27-3,10-29 10,0-26 12,7-22-14,-2-24-4,-2-21-5,-4-11 8,-6-11 24,-7-36 60,-8-28-17,-8-19-29,-38-16-21,-16-3-26,-11 7 1,6 4-2,9 12-1,23 7-23,23 7-42,12 1-129,20 9-184,26 1-336</inkml:trace>
  <inkml:trace contextRef="#ctx0" brushRef="#br0" timeOffset="5193.74">8265 1543 813,'0'0'168,"0"0"-157,46-148 5,-30 88 17,-5 0-16,-11 6 3,0 10-13,0 15-2,-5 16 0,-9 9-3,-2 4 32,-2 0-34,-2 24-6,0 15-4,5 14 0,5 3 10,10 4-2,0-4 1,13-5-1,19-12 1,8-9 0,7-12-1,6-13-11,3-5-10,-3-20 18,-3-25-8,-6-14 9,-13-6-18,-12-9-10,-15-6 12,-4-4-26,-4 1 44,-17 15 2,-4 22 40,6 20 9,0 16-7,7 10-10,0 0-32,3 21-1,2 23-17,6 16 12,1 14 5,0 0 0,17 3 1,10-6 0,4-9 0,7-13-6,3-16-10,1-16 7,2-16 7,-2-1-7,3-25 1,-5-16-4,-6-5-25,-9-2 23,-17 4 11,-8 12 3,0 9 10,-4 10 19,-12 9 23,-1 4 4,2 0-54,-4 17-2,5 20-2,3 3-1,4 8-1,7-4 3,0-1 0,20-7-6,11-11-5,7-8-5,3-10 8,3-7 0,1-2-3,-3-23 10,-8-8 2,-5-7-17,-11-2 17,-12-4 0,-6 0 0,0 9 3,0 14 3,0 13 16,0 10 6,0 0-28,0 10-4,0 20-26,0 12 30,0 4 2,0-5-1,0-10 0,2-9 0,3-10-1,-1-7 0,-2-5 0,6 0 0,0-20-6,7-15 1,6-3-12,-1 3-7,2 6 17,0 9 0,-1 14 4,-1 6 1,2 0-30,1 21 15,3 10 17,-5 10 3,-6-2-2,-7-2 8,-2-9-8,-6-8 5,0-10-4,0-6 5,0-4-3,0 0 14,0-25 22,0-10-40,0-9-22,10-2 12,8 7-19,6 9 6,3 7 15,2 11 7,0 12 2,-2 0-2,-2 3-7,-9 27 8,-1 10 0,-6 8 7,-7 6-1,0-4 1,0-6-5,6-10 4,2-17-6,5-8 0,8-9 0,4-1 0,6-29 5,2-11 10,-1-8-15,-8-6-5,-7 1-3,-8 10-17,-11 10 25,0 13 9,0 7 49,0 7-7,-11 5-30,-1 2-8,2 0-10,-1 18-3,-1 12-9,6 6 5,3 5-3,3-2 7,0 3 0,14-3 1,6-7-1,4-8 0,5-6-2,3-11 2,1-7-2,0 0 0,-4-12 2,-2-13 0,-4-8 4,-11-6-4,-5-4 6,-5-4-6,-2 1-8,0 11 6,0 12 2,0 14 11,0 9-11,0 0-3,0 2-3,0 26-18,0 4 24,0 5 1,0-6 0,0-6-1,0-9 1,0-9 2,0-7-3,0 0 1,0 0-1,0-4-4,11-11-24,7-6-2,1 5 13,1 7-6,-1 4 19,2 5-2,1 7-22,-2 20 27,0 11 1,-7 2 0,1-1 0,-5-7 1,2-6 3,0-8-4,0-8 0,2-10 0,3 0 1,7-22 4,3-16 12,3-13-9,-4-7-7,-4-10 4,-10-8-5,-5-2 0,-6 3 0,0 12 5,0 9 12,-11 19 28,1 12 1,4 11 0,4 12-1,-3 0-34,-1 15-11,-1 29 0,-3 13 1,4 13 1,6 3 17,0-3-1,0 1 1,9-8-17,5-10 1,3 0-3,0-11-8,4-10-83,-3-6-153,-5-17-203</inkml:trace>
  <inkml:trace contextRef="#ctx0" brushRef="#br0" timeOffset="5569.52">10957 1293 971,'0'0'136,"0"0"-127,0 0 14,0 0-12,-131 112-11,111-55 1,9 2-1,11-4 0,0-13-2,0-10-14,14-14-20,7-12-13,13-6 16,-1-10-10,1-27 23,-2-10-13,-12-3 22,-7-4 11,-11 4 11,-2 5 17,0 15 32,0 14 32,0 12 0,0 4-16,0 0-50,0 0-26,0 20-2,0 12 2,11 8 2,4 0 1,1 1-3,0-3 0,1-8-82,-1-8-100,-3-18-129,-3-4-344</inkml:trace>
  <inkml:trace contextRef="#ctx0" brushRef="#br0" timeOffset="6177.17">11212 1333 703,'0'0'213,"0"0"-160,0 0-17,0 0 15,118 25-9,-87 6-29,-9 6-7,-6 0-1,-7-3 1,-7-3-3,0-11 0,-2-8 6,0-8-9,2-4 0,-2 0-3,3-21 0,2-13-8,3-12-24,5 0-14,5 6 37,1 14 8,-2 12 4,-1 10 3,1 4-3,1 0-8,3 16-3,-5 12 9,1 4 2,-4 5 1,-3-6 0,3-4-1,-3-10-23,4-12-21,2-5-8,6-12 29,4-26 3,2-11 15,-4-7 5,-4 2 4,-6 10 42,-9 16 6,-2 14 28,-3 12 27,0 2-45,0 16-62,6 35 6,11 29 5,9 32 38,6 24-16,-1 29-8,-6 19-4,-8 0 6,-17-11-14,0-27 1,-7-30 4,-19-28 7,-8-30 5,1-29-6,-8-23-10,-3-6-2,-5-35-5,-7-30-7,-3-18-4,7-9-7,3-6 0,5 0 2,1-5-17,3 3-31,0 3-35,-5 8-92,-11 13-363</inkml:trace>
  <inkml:trace contextRef="#ctx0" brushRef="#br0" timeOffset="6321.09">10485 1376 105,'0'0'1055,"0"0"-1055,52-112-16,23 63 14,19-2-87,-3-4-184</inkml:trace>
  <inkml:trace contextRef="#ctx0" brushRef="#br0" timeOffset="7354.3">12539 1064 1054,'0'0'83,"0"0"-83,0 0-19,35 130 19,-15-37 8,0 23 6,0 23-2,-7 9-9,3 2 4,-1-2-4,2-25 1,0-19-3,3-26-1,-5-27 0,1-25-2,-1-20 0,-3-6-15,-3-25 17,-5-21 2,-4-32 2,0-19-4,-17-20-4,-10-15-8,0 6-11,7 9-19,11 14 27,9 21-5,0 18-1,21 14 21,8 16 1,2 13 0,6 12-1,-1 9 0,-1 6 0,-3 23 6,-10 15-3,-9 2 1,-5 2 0,-6-7 3,-2-9-4,0-11-2,0-11 3,0-10 2,0 0 8,0-29 7,0-18-20,0-13-1,2-2-11,13 13 4,3 17 12,5 16-10,-4 11 2,6 5-1,2 7-3,0 23 7,-3 16 7,-4 4 2,-2 6-4,-5-3-1,1-13 2,-1-12-5,-1-14-1,3-12-1,3-2-7,6-21 8,5-20 12,0-15 0,-3-11-12,-7 5-6,-6 8-25,-9 15 21,-4 12 2,0 13 7,0 6 2,0 8 0,0 0-1,0 0-5,10 12-14,21 13 19,11 4 0,7 3 1,0-2 12,-6-2 20,-12 0 6,-14 1-12,-11-5-6,-6 6 1,-4-1-6,-27 0-6,-9-4-10,3-7-94,7-6-208,14-12-391</inkml:trace>
  <inkml:trace contextRef="#ctx0" brushRef="#br0" timeOffset="7506.1">14234 1419 1300,'0'0'80,"0"0"-74,0 0 0,0 0-6,0 0-37,0 0-109,-33-46-515</inkml:trace>
  <inkml:trace contextRef="#ctx0" brushRef="#br0" timeOffset="8518.52">4642 2135 615,'0'0'56,"0"0"6,0 0 7,0 0-15,0 0 6,0 0-13,-6-2-32,24 0-10,22-3 10,13-2 12,18-3-1,16-7-7,13 2-8,19-7-2,22 1 5,17-6 0,9-4-3,16 2-1,6-11 1,11 4-7,12-4 5,7 0-3,4 5-2,2 3-4,0 4 7,0 0-6,-7 2-1,-6 0-1,-2 2 1,-5-2 2,0-2-1,9-1-1,9 1 7,3 0-3,-3 5-3,-5 0 1,-9 5-1,-4 5-1,-9 0 10,0 1 1,3 3 4,2-2-3,2-1 0,-3-2 2,-13 2-3,-17 0 3,-25 2-2,-32 3-3,-26 2 3,-26 1-6,-21 4-5,-21-3 4,-9 3-5,-8 0 0,-2 0 0,0 0-10,0 0-31,-12 0-80,-25 0-166,-17 9-323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06:00.2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6062 1690 141,'0'0'47,"0"0"-31,0 0 9,0 0 33,0 0 1,0 0 14,0 0-3,56-86 10,-54 83 2,-2 3-3,0 0-6,0 0-2,0 0-3,0 0-14,0 0-16,0 0-6,0 0-11,0 3-9,0 15-9,0 12 4,-2 8 4,-2 8 0,2 9 1,0 6-1,2 12-2,0 13-2,0 10 0,0 5-2,0 1 4,0 2-1,0 2 0,0 3 5,0 0 2,0 7-8,0-3-1,0 1 0,0 7-1,0 0-3,0 11 6,0 8-2,2 0 1,6 5-2,-1-5-1,5-3 0,-4-1 3,-1-4-5,-1-5 4,-1 1 4,2 2-8,-3 2 3,1-1 4,-2-5-3,4-3-6,-1-3 0,-2-2 4,0-3 0,1-3 0,-3-2-1,2 0 1,2 1 2,0-3-3,0 0-2,1 0 3,-1 1-1,4-3 1,-4 1-2,1 3 5,-5 4-4,0 1 1,-2-6-1,1-10 5,-1 1-5,0 0 4,0 0 4,0-8-7,-7-9 10,-2-16-8,-3-9 1,4-15 8,-1-8-5,1-16-9,6-7 0,-4-12 4,-1 0-5,-7-7-23,-3-27-38,3-13-68,1-13-219,7-8-541</inkml:trace>
  <inkml:trace contextRef="#ctx0" brushRef="#br0" timeOffset="862.3">5133 6613 659,'0'0'68,"0"0"-51,0 0 92,0 0-17,0 0-47,0 0-21,-3-26-11,30 26-1,10 0 16,7 0-10,12 3-9,6 8-2,13 1-3,10-1 0,11-4 1,13 1 26,16 0-7,13-5-15,12 2 4,13-3 4,5 0-10,9 1 6,8-2-9,14 1 2,6 3-2,15-2 8,5 3-7,3 0-4,3 0 7,3-2-6,7 0 0,9 2-2,0 2 9,7-1-6,3-2-3,-10-1 0,-1 7 1,-4 1 0,3 2 3,-3-2-3,5-2 7,0-2-6,-5-2 0,2 2 4,-11-3-3,1 4-3,-8 3 4,-9-1-1,2 2-2,-15-1 2,-7-2-3,-5 0 0,-10 0 8,-2-3-8,-1 2 10,-1-6-9,-7 4 5,-3-3-1,-17 0 0,-7 1 1,-11-5 3,-16 0 7,-10 0-8,-21 0 2,-16 0 4,-17 0-6,-23-1-6,-14-3 3,-15 4-4,-4-8 1,0 0-2,-25-3-4,-19 4-59,-15 7-68,-12 0-127,-15 14-209</inkml:trace>
  <inkml:trace contextRef="#ctx0" brushRef="#br0" timeOffset="1650.02">10988 7674 181,'0'0'507,"0"0"-449,0 0 7,0 0 53,0 0-60,0 0-26,-8-4-12,8 28-6,0 14 20,0 12 21,0 10-14,2 6-7,-1 7-7,-1 3-8,0 0-1,0-1-4,0-4-3,0-4 1,0-6-5,0-4 3,0-10-8,9-6 7,-1-13-5,5-7-2,3-9 0,4-7 2,6-5-1,8 0 1,1-8 0,2-13-3,-6 1-1,-8 1-6,-4-3-24,-5 5-35,-8 3-44,-4-5-67,-2 5-101,0 0-142</inkml:trace>
  <inkml:trace contextRef="#ctx0" brushRef="#br0" timeOffset="1905.81">10811 8311 800,'0'0'94,"0"0"-90,0 0 56,0 0 16,162-92-11,-95 70-3,-2 2-4,-7 2-18,-15 6-13,-14 6-26,-10 1 2,-8 0 2,-4 3-5,-3 2-16,-4 0-34,0 0-54,0 0-102,-6 0-200</inkml:trace>
  <inkml:trace contextRef="#ctx0" brushRef="#br0" timeOffset="3420.22">2855 3417 730,'0'0'57,"0"0"6,0 0 14,0 0-31,0 0-16,0 0-6,40-46-14,-31 54-4,-2 18 3,2 11 0,-3 9 6,0 12-6,-3 1-3,-1 2 5,2-6-6,2-6-1,2-9-3,3-10 0,5-12 1,1-8-2,6-8 3,4-2 4,4-7 3,-2-19-8,0-13 5,-4-10-6,-10 1 1,-1-3-1,-10-2 1,-4 11-1,2 1-1,-2 10 1,0 7 1,0 6-2,0 4 1,0 4 1,0 3-2,0 2 1,0 3-1,0 2 3,-2 0-6,2 0 2,0 0 0,0 0 2,0 0-1,0 0 0,0 0 3,0 0-1,0 0-2,0 0 0,0-3 1,0 3 2,0 0-3,0 0 1,0 0-1,0 0 4,0 0 6,-3 0-9,3 0 5,0 0-6,0 0-7,0 17-3,0 7 10,0 10-2,0 5 4,0 10 0,3 3 0,3 4 3,-1-7-1,-1-3-1,6-10-3,-4-13 8,3-2-6,-2-7-2,6-6 7,-4-2-6,2-5-1,0-1-21,4 0-80,4-21-122,1-9-227</inkml:trace>
  <inkml:trace contextRef="#ctx0" brushRef="#br0" timeOffset="4072.01">3603 3306 395,'0'0'170,"0"0"-117,0 0 40,0 0 1,0 0-5,0 0-4,-2-1-31,-11 22-22,-9 16-8,-1 9 10,10 8-1,2 8-11,8 8-5,3-2-4,0-6-1,17-7-7,5-13 4,4-10-7,3-6-2,-2-6-26,6-8-77,-4-8-62,-3-4-90,-7 0-210</inkml:trace>
  <inkml:trace contextRef="#ctx0" brushRef="#br0" timeOffset="4406.59">3796 3314 760,'0'0'237,"0"0"-209,0 0 0,0 0-21,0 0-7,0 0 18,11 145 9,2-79 2,2 6 3,-5 2-9,8-7-9,-3-12-2,1-8-3,3-12-3,-1-6-2,5-9 0,2-12 1,3-5-2,6-3 6,-1-3-4,1-17-5,-3-6-25,-9 0-41,-6 0-46,-12-1-77,-4 5-73,-2-1-202</inkml:trace>
  <inkml:trace contextRef="#ctx0" brushRef="#br0" timeOffset="4563.03">3902 3645 840,'0'0'118,"0"0"-101,0 0 0,0 0-13,0 0-4,116-99-12,-76 74-132,-6 4-168</inkml:trace>
  <inkml:trace contextRef="#ctx0" brushRef="#br0" timeOffset="4806.6">4186 3268 474,'0'0'271,"0"0"-262,0 0 45,165 33 32,-112 7-7,-4 8-15,-9 12-26,-16 11-12,-14 10 5,-10 9 11,-10 3-7,-23-9-4,-5-14 2,-1-12-1,-1-13-3,10-12-6,6-11-13,6-5-7,7-12-3,6-5-22,3 0-92,2-12-332</inkml:trace>
  <inkml:trace contextRef="#ctx0" brushRef="#br0" timeOffset="7237.85">8988 6520 235,'0'0'115,"0"0"-59,0 0 11,0 0-11,0 0 17,0 0 2,0 0 8,0 0-1,0 0-12,0 0-5,0 0-20,0 0-7,0 0-9,0 0-6,0 0-12,0 0 2,0 11-2,0 11-3,0 3 13,0 10-1,0 1 0,0 6 6,0 2-12,0 5 0,0-4-7,0 4 2,0-6 0,0 1-5,2-1 8,0-5-1,-2-2-6,0-5 2,0-10 0,0-2-2,0-9-4,0-7 2,0-1-3,0-2 0,0 0-19,6 0-61,1-2-155,-1-1-283</inkml:trace>
  <inkml:trace contextRef="#ctx0" brushRef="#br0" timeOffset="7740">9198 7668 738,'0'0'63,"0"0"-1,0 0 53,0 0-60,0 0 0,0 0 2,-57-32-26,26 32-17,-10 12 18,4 10-10,1 6-5,3 2-7,8 3-1,7 2-3,9-1-2,9-1 0,0-8-1,4-2 3,21-9-5,10-4 7,9-10-2,2 0 1,3 0-1,-4-14 5,-8 0-5,-10 2 4,-9 3-6,-7 5-4,-7 3 0,2 1-16,-4 0-104,-2-3-224</inkml:trace>
  <inkml:trace contextRef="#ctx0" brushRef="#br0" timeOffset="9840.11">6297 6747 73,'0'0'139,"0"0"-97,0 0 11,0 0 9,0 0-21,0 0 2,0-16-8,0 14 3,0 2 18,0 0-7,0 0-9,0 0 1,0-1-5,0 1-3,0-3 2,0 2-5,0 1 1,0-3-8,0 3-1,0 0 5,0 0-5,0 0-9,0 0 1,0 0 12,0 0-12,2 0 5,0-1 0,4 1-2,-1 0 1,0-3-2,1 3 0,3-2 3,-2 2-4,2 0-2,0 0 2,-5 0-4,3 0-1,-1 0-2,2-2 4,0 2-3,1 0 7,0 0-7,2 0-5,-2 0 4,3-2-3,-2 2-1,1 0 5,3-2-3,-5 2-5,1-1 7,2-2-5,-2 3-2,3-3 2,-6 0-1,3 3-1,-1 0 2,0 0-2,3 0 1,3-2-1,0 2-1,1 0 7,-2-2-5,4 1-1,-3-2 1,1 1-2,-3 0 1,3 2 0,-1-2 1,3 2 0,-3 0-2,3-1 1,0-1-2,-2 2 5,2-3-5,-3 3 2,1 0-1,-2-2 2,5 2-1,-3-2-1,0 0 0,-1 0 1,-1 1 3,-4 1-4,3 0-2,1-3 2,1 1 0,4 0 1,-4 1 2,0 1-3,4 0-1,-4-5 1,3 3 1,0 0-1,-2-1 0,-2 3 1,3 0 0,-2-1-1,1-1 1,5-2-1,-4 2 1,1 0 0,-3 2-2,-1-3 1,-1 3 0,1 0 3,1 0-3,-2 0 1,3-3-1,0 3 0,-3 0 0,0 0 0,-1-2 0,1 2 0,-2 0 0,-2-2 1,1 2-1,1 0 0,-1 0 0,-1 0-1,2-2 1,-1 0 1,0 1-1,2-2 0,1 3 0,-2 0 1,5 0-1,-3 0 0,2-4 0,-1 4 1,-5-2-1,2 0 0,0 2 0,3-2 1,-1 2-1,-2 0 0,2 0 0,0 0 0,3 0 0,-1 0 1,2 0-1,-1 0 2,1 0-4,1 0 2,-1 0 0,4 0 2,-3 0-1,-1 0 0,-7 0 0,0 0 1,-3 0 1,-5-2-3,1 2 1,-3 0-1,0 0 0,0 0-41,-5 0-73,-22 0-245,-17 0-281</inkml:trace>
  <inkml:trace contextRef="#ctx0" brushRef="#br0" timeOffset="11332.1">6385 6599 233,'0'0'119,"0"0"-56,0 0-2,0 0 1,0 0 0,0 0-12,0-4-3,0 4-6,0 0-1,0 0-4,0 0 1,0 0-15,0 0-6,0 0 3,0 0 3,0 0 5,0 0-9,0 0-1,0 0-4,0 0-6,12 0 6,6 0 9,2 2 12,6 5-3,-1 0-12,2-1-1,0 1-1,4-6 3,0 1 0,-2 2-1,2-2 0,2-2-7,-3 0 10,1 0-13,-2 0-1,-2 0 0,-3 0 4,0 0-5,1 0 0,-3 0-2,3 0 0,0 0-1,-5 0 0,4 0-2,-2 0 0,1 0 0,6 0 0,-6 0-1,9 0 0,-5 0 1,2 0-1,0 0 4,0 0-3,0 0 0,0 0-1,2 0-1,-6 0-1,2 0 1,-3 0 1,-2 0 3,6 0-4,-5 0 0,2 0 0,0 0 2,-4 0 0,2 0 1,0 0-3,-1 0 1,2 0 3,3-4-1,-3 0-3,5 0 2,-4 2 0,0 0-1,-6 0-1,4 2 0,-5-2 2,1 0-2,0 0 0,-2 2 1,3 0-1,3 0 0,-1 0 0,0 0 1,3-2-1,-3 2 1,1 0-1,-4 0 0,2 0 0,-4 0 0,-1 0 0,2 0 0,-4 0 0,6 0 0,-1 0 0,6 0 1,4 0-1,2 0 0,2 0 0,3 0 0,2 0 2,0 0-2,2 0 0,1 0 1,-4 0-1,-3 0-3,-5 0 3,-3 0 0,-4 0 0,-4 0 0,1 0 0,-2 0 0,-1 2 0,1 0 0,1-2 0,0 2 1,2-2 2,0 0-2,0 0-1,-2 0-3,2 0 3,-4 2 0,2-2 0,-3 2 1,3 2-2,-5 0 2,1-2-2,-4 0 1,3-2 0,-5 0 0,1 0 0,-3 0 0,-4 0 0,4 0 0,-6 0 0,0 0 0,0 0-1,0 0-26,-10 0-57,-25 0-167,-14 0-362</inkml:trace>
  <inkml:trace contextRef="#ctx0" brushRef="#br0" timeOffset="12898.24">6239 6613 226,'0'0'56,"0"0"53,0 0-22,0 0-27,0 0-16,0 0 3,-23-18-23,21 15-3,2 3 4,0 0 14,0 0 7,0 0-11,0 0 6,0 0-7,0-2-2,0 1-16,0 1-5,0 0 7,2 0 14,10 0 4,7 0 9,2 0 1,-1 0-20,4 0-7,-2 0-2,5 0-9,-3 1 8,6 1-3,-3 1-8,0-1 5,-2 0 2,0-2 1,-2 5-4,-3-5-3,0 0 0,0 3-4,0-3 10,2 0-4,5 2 1,0 0-4,6 0 1,0-2 0,1 0-6,2 0 2,-5 0 5,-2 0-6,0 0 0,-9 0 2,0 0-2,-6 0-1,-1 0-1,-5 0 1,1 0 1,2 0 2,1 0-3,-1 2 0,3 0 0,-2 2 1,2-1 0,2-2 0,4 1-1,0-2 0,4 2 1,5 0 1,-6 3-2,3-5 1,1 3-1,-4-3 1,1 0-1,0 0 0,1 0 0,2 0 1,2 0 5,0 0-6,-2 0 3,2 0-2,-5 0-1,-2 0 1,-4 0-1,0 0 0,-3 0 0,6 2 0,1 0 1,2-2-1,9 0 4,5 0-4,1 0 1,3 0 0,-4 0-1,-4 0 0,1 0 0,-10 0 0,3 0 1,-3 0 0,-3 0-1,1 0 0,1 0 0,-5 0 0,5 0 0,-2 0 1,2 0 0,3 0-1,0 0 0,2 0 0,-1 0 0,2 0 0,-3-2 2,-4 2-2,0 0 0,-1 0-2,-1 0 2,-2 0 2,4 0-2,-3 0 2,3 0-6,0 0 9,-2 0-5,-1 0 0,-2 0-3,0 0 3,-1 2 0,3-2 1,-1 2 2,-2-2-2,0 0-1,4 0-2,-2 0 2,2 0 0,-1 0 3,-4 0-3,2 0 1,-5 0-1,-2 0 0,-2 0 0,-4 0-3,-3 0 3,0 0 0,-2 0 0,0 0-1,0 0-2,0 0-30,0 2-58,-17-2-102,-12 0-160</inkml:trace>
  <inkml:trace contextRef="#ctx0" brushRef="#br0" timeOffset="14264.01">6343 6639 208,'0'0'58,"0"0"-6,0 0 12,0 0-12,0 0-3,0 0 8,-9-6 13,9 6-8,0 0-2,0 0-7,0 0-3,0 0-8,0 0-17,0 0 0,5 0 6,8 0 7,7 0 22,7 3-7,2-3-8,4 0-10,0 0-13,2 0 0,-4 0-10,0 0-5,0 0 0,1 0-4,-1 0 2,1 0 5,2 0-3,2 3 1,-3-3 2,-2 2-1,-2-2-8,-4 0 6,0 2-4,0-2 0,-4 2 0,0-2-3,-3 0 4,-1 0 3,-3 0-7,1 0 3,1 0 3,-1 0 4,3 0-6,2 0 0,7 0 0,0 0 1,6 0-2,5 0-1,5 0 4,10 0-3,2-6 3,1 3-6,0 0 0,-7-1 0,-2 2 0,-12 2 0,2-2 1,-6 2-1,-2 0 0,-2 0 0,-4-1 0,2 1 1,0 0 0,2 0-1,1-3 0,0 3 0,1 0 0,0 0 2,0 0-2,-1 0 1,1 0-1,0 0 0,1 0 0,2 0 1,5 0-1,-5 0 0,2 0 0,0 0 0,-2 0 0,2 0 0,-5 0 1,2 0-1,1 0-1,-1 0 1,0 0 0,0 0 0,-2 0 0,2 0 0,-2 0 0,-2 0 1,-1 0-1,0 0 0,-1 0 0,-2 3 3,0-2-3,1 1 0,-1 0 0,-3 0-2,0 0 2,-2 1 0,-3-3 0,-4 3 0,-1-3 0,-7 0 0,0 0 0,-3 2 2,0-2-2,0 2 0,0 0 1,0-2-1,0 0-2,0 0-13,0 0-34,0 0-87,-13 0-190,-5-2-417</inkml:trace>
  <inkml:trace contextRef="#ctx0" brushRef="#br0" timeOffset="16072.21">6397 6553 172,'0'0'66,"0"0"-34,0 0 26,0 0 22,0 0-10,0 0-3,0 0-2,0 0-12,0 0-8,2 0-6,-2 0-2,4 0-11,1 0 4,2 0 8,3 2 0,5 2 2,0 0-18,3 2 4,-1 3-4,4-4 6,3 1-2,3 2-5,2-1 1,2-2 4,3 1-10,-1-4 7,3 2-5,-4 0-2,2 0-4,-3 0-1,1-1-3,-3-3-3,0 0 4,0 0-3,0 0 1,2 0-2,2 0 0,-2 0-3,2 0 7,-3 0-5,3 0-3,-2 0 3,4 0-3,-4 0 3,-5 0-3,5 5 1,0-3 0,-2 4-1,5-5 0,-6 4 3,1-3-4,3 0 3,0 1-1,-3-2 0,1 1-1,2-2-1,-3 0 2,7 0 0,-1 0 2,3 0 1,-1 0-3,2 0 0,1-6 0,-2 0-1,-1-2 1,0-1 0,-4 2-1,-2 5 1,-4 0-1,-1 2-1,-4 0 1,3 0 0,0 0-1,0 0 1,0 0-1,4 0 0,1 0 1,-1 0 0,0 0-1,-3 0 0,-2 0 0,-2 0 0,-4 2 0,2 2 0,0-2 0,-1 1 1,-1-3-1,-1 0 4,2 0-3,-3 3-1,1-1 0,1 0 0,-1 0-3,0 2 5,-2 0-2,-1-2 4,-6 2-4,1-1 1,-2-3 0,0 0 2,1 0 0,3 1-1,-1-1 1,-1 2-1,-4-2 0,0 0-1,-3 0 0,2 0-1,-4 0 1,0 0-1,0 0-1,0 0-17,0 0-37,0 0-75,0 0-185,2-10-302</inkml:trace>
  <inkml:trace contextRef="#ctx0" brushRef="#br0" timeOffset="17338.04">8965 6694 219,'0'0'130,"0"0"-76,0 0 4,0 0 2,0 0-15,0 0-9,0 0-17,0 0 6,0 0 2,0 0-1,0 0 0,0 0 2,0 0-2,0 0-4,0 0 4,0 0 9,-4-3 8,-4-4-13,6-4-4,-4 0-8,3-1-1,3 3-1,0 1 5,0 2-6,0 0-9,0 2-5,0 4 0,0-2-1,0 2-1,5 0-1,-1-2 2,4 2-2,-8 0 2,0 0 1,0 0-1,0 0 2,0 0-1,0 0-1,0 0-10,0 0-66,0-2-93,0-5-70,0-7-133</inkml:trace>
  <inkml:trace contextRef="#ctx0" brushRef="#br0" timeOffset="17528.31">9015 6441 478,'0'0'89,"0"0"-81,0 0-8,0 0-3,0 0-61,0 0-80,0-27-10</inkml:trace>
  <inkml:trace contextRef="#ctx0" brushRef="#br0" timeOffset="17684.17">9015 6441 302,'-10'-125'132,"10"119"-132,0 3-18,0-2-48,0-2-77</inkml:trace>
  <inkml:trace contextRef="#ctx0" brushRef="#br0" timeOffset="17888.02">9036 6176 395,'0'0'75,"0"0"-70,0 0 5,0 0-3,0 0-7,0 0-42,0-17-61,0 10-88</inkml:trace>
  <inkml:trace contextRef="#ctx0" brushRef="#br0" timeOffset="18052.12">9036 6176 147,'0'-137'115,"0"136"-102,0-1-2,0-2-11,0-3-12,0-1-23,0-2-156</inkml:trace>
  <inkml:trace contextRef="#ctx0" brushRef="#br0" timeOffset="18218.21">9023 5893 314,'0'0'65,"0"0"-38,0 0 19,0 0-28,0 0-18,0 0-4,0-56-56,-2 42-72</inkml:trace>
  <inkml:trace contextRef="#ctx0" brushRef="#br0" timeOffset="18374.91">9025 5664 229,'0'0'65,"0"0"-65,0 0-6,0 0-44</inkml:trace>
  <inkml:trace contextRef="#ctx0" brushRef="#br0" timeOffset="18547.26">9025 5664 238,'0'-142'126,"0"138"-63,0 0-37,0 1-14,0-4-7,0 3-5,0 0-40,0-4-40,0-1-31</inkml:trace>
  <inkml:trace contextRef="#ctx0" brushRef="#br0" timeOffset="18742.18">9030 5247 270,'0'0'153,"0"0"-124,0 0 19,0 0-3,0 0-45,0 0-13,0-23-44,0 19-59,0-5-62</inkml:trace>
  <inkml:trace contextRef="#ctx0" brushRef="#br0" timeOffset="18899.09">9052 5089 306,'0'0'63,"0"0"-63,0 0-25,0 0-96</inkml:trace>
  <inkml:trace contextRef="#ctx0" brushRef="#br0" timeOffset="21622.29">9052 5089 131,'94'-113'50,"-94"112"-37,0 1 4,0 0-2,0 0-3,0-2-7,0 2 1,0 0 6,0 0 9,0 0 3,0 0-4,0 0 5,0 0 8,0 0-1,0 0 0,0 0 3,0 0-4,0 0 7,0 0 3,0 0 4,0 0-3,0-2-7,0 0-6,0-2 0,0 1-6,-3 3 1,1-1-1,2 1-12,0 0 0,0 0-5,0 0 2,0 0 1,-2-2 4,2 2 1,0-2-2,0 2 10,0 0-2,0 0 0,0 0 0,-3 0-1,3 0-8,0 0 3,0 0 13,-2 0 0,0 0-5,2 0 2,-2 0-8,2 0-7,0 0 7,-4 0-5,4 0-1,-1 0 3,-1 0-1,2 0 6,0 0 1,0 0-2,0 0-2,0 0-5,-2 0-2,2 0-6,0 0 1,0 0-3,0 0 2,0 4-1,9 2 0,7 0 1,-1 2 2,3-1-2,1-2 3,-1 1 0,3-2-4,4 0 3,-4-3-2,2 4 2,2-1 0,-6-1-1,6 0-2,-3-3 2,3 2 0,2 0 0,2-2-1,0 0 0,4 2 3,1-2-4,-3 0 0,0 0-1,-2 0 1,0 0 2,0 0-2,-3 0 0,4 0 0,-1 0 0,-3 0-1,1 0 0,-1 0 1,-1 0-1,-2 2 1,1 1-1,0 4 0,2-2 1,2-2-1,-1 1 0,-1 0 1,2-2-1,-4 2 1,2-4-1,-1 3 0,0-3-2,-1 1 2,3-1 2,0 4 0,2-4-2,2 4-2,-2-4 2,2 3 0,-6 0 0,1 1 0,-2 3 0,-1-7 0,2 3 0,-1-1 0,3-2 1,-3 0-1,4 2 0,0 0 1,1-2-1,-2 3 0,-2-3 0,2 0 1,1 0-1,1 0 0,2 0 0,3 0 0,-3 0 3,3 0-3,-5 0-1,0 0 1,-3 0-1,-2 0 1,1 0 0,0 0 0,-1 0 0,0 0-3,1 0 3,0 0 3,1-3-2,3 1-1,5 0 0,-3-3 0,2 0 0,1 3 1,-1-4-1,0 2 0,4 0 1,-4-1-1,3 2 1,-3-1 0,2 4-1,-3-2 0,-3 0 1,-2 2 0,-3 0-1,1 0 0,0 0 2,1 0-1,0 0-1,3 0 1,-3 0 2,4 0-2,-3 0-1,2 0 1,0 0 0,0 0-1,0 0 2,-2 0-5,-3 0 4,3 0-1,-3 0 2,2 0-2,0 0 0,-7 0 1,4 4-1,-3 0 0,1 0 0,-2-2 1,2 2-1,1-2 0,0 1 1,2-2-1,-3-1 0,1 2 1,-1-2-1,-1 2 0,1 2 0,4-2 0,-3 1 1,3-3-1,2 3 0,-3-1 0,2 0 0,1 0 0,-3 1 0,-1 0-2,2-1 2,-3 2 1,2-2-1,-1-2 0,-5 0 0,-1 2-2,4 0 4,-4 3-2,3-5 0,3 0 0,0 0 0,-2 0 0,3 1 0,4-1 0,-1 0 0,-1 0 0,3 0 1,0 0-1,-2 0 0,-2 0-1,3 0 1,-1 0-2,0 0 5,0 0-3,0 0 0,-2 0 1,5 0-1,2 0 0,-1 0-3,0 0 6,-2 0-3,-1 2 0,2 0 1,-4-2-1,3 0 0,-2 0 0,0 0 0,2 2 0,-2 3 0,-2-3 1,3-2-1,1 1-2,0 1 2,0 0 2,5 0-2,-5 0 0,2 1-1,-2-3 1,-2 0-1,-1 0 1,1 0 1,-1 0-1,1 0 0,-2 0 0,0 0 0,-1 0 4,-2 0-4,3 0-3,-3 3 2,3-1 1,-3 0 0,2 0 0,1-2 0,4 4 0,2-1 0,0-2 1,-2 3-1,-2-4-2,0 0 2,0 0 0,-1 0 0,-1 0 0,-1 0-1,-1 0 1,2 0-1,-2 0 1,-2 0 2,-1 0-2,-1 0 0,-5 0 0,4 0 0,-3 0 0,1 0 0,4 0 0,5 0 0,2 0 0,4 0 0,4 0 0,1-1 0,-1-2 1,4 2-1,-1-2 0,-3 3 0,0 0 0,1 0 0,-1 0-3,0 0 3,1 0 4,-1 0-4,5 0 0,4 0-3,3 0 7,3 0-5,-3 0 1,1 0 0,0 0 0,-4 0 0,1 0 0,-5 3-1,-1-2 1,-1-1 0,1 3 0,-4-3 0,5 0 1,3 0-1,3 0 0,6 0 0,8 0 1,5 0 2,-1-7-3,1 6-2,-7-2 1,-9 1 1,-5 2 0,-6 0 0,-11 0 0,-9 0-1,-7 0-2,-4 0 3,-7 0 4,0-2-4,0-3-3,0-2-1,-20-7-57,-20-8-119,-26-7-291</inkml:trace>
  <inkml:trace contextRef="#ctx0" brushRef="#br0" timeOffset="24388.06">9235 4961 392,'0'0'102,"0"0"-54,0 0 7,0 0 29,0 0-3,0 0-26,0 0 5,100 8-9,-71-4 1,0-2-12,0 2-10,-2 0-4,2 1-3,1 2-8,4-5-2,2 1 4,4 2-4,0-5 3,5 2-1,0-2 3,-1 0-7,-2 0 2,1 0-5,-8 0-5,1 0 7,-3 0-5,-5 4-1,0 0 1,-3-2-3,-1 1 0,5 0 0,0-1 2,5 0 0,-3 0 1,0 0-3,-4 1 2,0 0-2,-1-1-1,1 2 0,-3-1 0,5 0 1,-2-1-2,2 2 0,-2 2 2,4-4 1,0 2-1,3 0 4,3-2-4,-3 0 0,1 4-2,0-2 1,-4 3 2,-4-4-4,-4 1 1,2-2 0,-2 1 0,3 0 1,1-1 3,-3 0-3,5-2-1,4 0 0,2 0 3,2 0-1,-1 2 1,-3-2-2,2 0-1,-3 0-2,-1 2 2,0-2 4,0 2-3,3-2 0,2 0 0,2 0 0,2 0 0,-3 0-1,4 0 2,-1 0-2,0-2 1,-4 0-1,-1 0 1,-3-2 4,-4 1-4,0 3-1,-4 0 2,0 0-2,3 0 2,4 0-2,3 0 1,1 0 3,2-5 0,-4 5-3,-2 0 1,-3 0-1,0 0-1,-2 0-2,-1 0 2,-1 0 2,1 0-2,2 0 1,2 0 0,2 0 1,2 0 3,1 0-5,-3 0 3,0 0-1,0 0 2,-2 0-2,0 0-2,3 0 0,-3 0 1,2 0-1,4 0 0,1 0 2,-1 0-1,2 0 4,0 0-5,-3 0 0,3 0 0,-3 0 2,-2 5-2,0-5 0,-3 3 0,-2-1 2,0-2-2,-2 0 1,2 0 0,-2 0 0,8 0 0,0 0 0,1 0 2,3 0-3,-2 0 1,4 0-3,-6 0 3,3 0-1,-1 0 4,-1 0-4,-2 0-1,-2 0 1,-1 0 3,0 0-3,2 0 1,-2 0-1,5 0 0,-3 0 1,2 0 0,2 0-1,0 0 0,0 0 1,3 0-1,-2 0 0,4 0 1,-4 2-3,-1-2 5,1 0-6,-7 2 4,0 4-1,0-4 0,0 1 0,2-2 1,0-1-1,1 0 0,3 2 1,1-2-1,0 0 0,2 2 0,-5 0 1,0 0 1,1 1-2,-5-3-1,-1 0 0,2 2 0,-3-2 1,-1 0 0,1 0 0,-3 0-3,3 0 3,-2 0 2,-5 0-1,3 0-2,-4 0 2,1 0-1,1 0 0,3 0 0,0 0 0,5 0-4,2 0 4,3 3 0,3-1 0,2-2 4,-1 0-4,2 0 1,0 0-1,2 0 0,-2 0 0,1 0 0,-6 2 0,-1 0 0,1 1 0,1 0 1,-1-1-1,2 0 0,-3-2-2,1 2 5,-2-2-3,-2 3 0,5-3 0,-1 1 1,-2-1-1,4 3-2,-4-3 2,1 0 0,0 4 0,-2-3 1,-1 5-1,-6-1 0,2-3 0,-1-1 1,4 1 0,3 0 2,4 0 0,-1 1-3,2-3 2,-2 0 0,-2 0 0,-3 0-2,2 0 3,-6 0-5,0 0 2,2 0 0,-5 0 0,3 0 1,2 0-1,-5 0 3,1 0-3,0 0 3,-4 0-2,4 0-1,-5 0 1,0 0-1,0 0 0,-4 0-2,2 0 5,0 0-2,-3 0-1,3 0 1,-2 0-2,4 0 3,-2 0 0,-3 0-1,1 0-1,-1 0 1,-1 0-1,-1 0 0,3 0 5,-2 0-4,7 0 2,-3 0-1,-2 0 2,-3 0 3,-6 0-5,-4 0 3,-3 0-5,0 0 1,0 0-1,-35-5-39,-18-2-46,-19-2-164,-1 6-301</inkml:trace>
  <inkml:trace contextRef="#ctx0" brushRef="#br0" timeOffset="25477.12">15563 6534 91,'0'0'271,"0"0"-204,0 0-24,0 0-7,0 0 9,0 0-6,0-5-7,0 3-10,0 2 20,0 0 11,0-2 0,0 2-1,0 0-2,0 0-1,0 0-13,0 0-3,0 0-8,0 0 3,0 0 3,0 0-3,0 0-10,0 0-1,0 0 7,0 0-9,0-2 7,0 2-4,0 0-4,0 0-3,0 0-6,4 0-4,8 2 1,3 12 2,6 6 9,-1 4-5,4 6-2,0 2 4,1 0 2,-1 0-6,-2 2-4,1-2 7,-1-2-5,1-3-3,-1-5 6,-2-2-4,5-4 0,-1 1 0,3-3-2,2-1 0,-3 1 0,-1-4 1,-5-3-2,-2 2 4,-5-5-3,-4 0-1,-6 2 0,-3-4 0,0-2 2,0 0 0,0 0-1,0 6 0,0 0 0,-5 6 0,-15 5 0,-6 2 3,-9 1-4,-9 5 5,-10 2-2,-6 1 3,-2 4-2,4 3 3,5-2 3,4-1 3,7-1-7,3-5-1,6-5 3,10-4-2,6-5-3,4-4-2,8-2-1,3-3 0,2-2 0,0-1-11,0 0-24,0 0-34,0-14-184,7-14-396</inkml:trace>
  <inkml:trace contextRef="#ctx0" brushRef="#br0" timeOffset="26616.21">5711 1881 345,'0'0'75,"0"0"39,0 0 44,0 0-45,0 0-3,0 0-13,19-9-3,4-11-12,1-4-38,8-8-16,-1-1-3,-2-8 1,2-5-10,-2-6-5,2-3-2,-4 6-3,-2 9-5,-6 11 2,-6 9 1,-3 10 3,-6 3-1,-2 7 1,-2 0 7,0 0-4,0 0-7,2 0-3,5 0-3,11 12-6,9 15 3,10 14 6,11 4 1,-4 6 2,-3-3 2,0-1 1,-7-10-3,-8-3-2,-6-1 0,-4-8 1,-7 1-2,-5 1-16,-3-1-60,6-2-137,-5-16-297</inkml:trace>
  <inkml:trace contextRef="#ctx0" brushRef="#br0" timeOffset="33299.23">18644 4059 521,'0'0'156,"0"0"-137,0 0 61,0 0 14,0 0-51,0 0 10,0 0-11,0 0-7,0 0 21,2 0 7,-2 0-12,0-7-9,0-7-22,0-4-13,0-3 0,0-6 0,0-4-4,0-6 0,0-4 2,-6-2 0,-2-2-2,2 8-1,-1-3 1,1 9-2,4 3 0,-3 1-1,0 4 1,1 1 1,2-2-2,-3 2 0,3 0 0,0 4 1,-2 0-1,2 6 0,2 2 1,-4 1-1,2 4 1,2 3-1,0 0 0,0-3 0,0 5 0,0 0 0,0 0 0,0 0 0,0 0-1,0 0 1,0 0-1,0 0 0,0 0 1,-2 0 0,2 0-2,0 0 2,0 0-2,0 0 1,0 0-1,4 0 2,8 0 0,3 0 1,1 0-1,5 0 0,0 0 0,6 0 0,0 0 1,4 0-1,-3 0 0,5 0 1,-2 0-1,-2 0 1,-2 0-1,-1 0 0,3 0 0,5 0 0,-2 3 1,5-3-1,-4 0 0,-3 0 0,0 0 0,-1 0 2,-2 0-2,-2 0-3,-3 0 3,-2 0 4,0 0-4,-5 0 0,-2 0 0,3 0-3,-2 0 6,-1 0-3,-1 0 0,-3 0 0,-5 0 0,2 0-3,-4 0 3,-2 0 2,0 0-1,0 0 0,0 0-1,0 0-2,0 0 2,0 0 4,0 0-3,0 0 4,0 0 7,0 0-4,0 0-1,0-12-6,0-1 1,0-1 0,0 1-2,0-6 1,0 0 0,0-6-1,0 3 0,0 1 1,0-4-1,0 4 0,0 0-1,0-1 1,0 2 0,0-2 2,0-2-1,0 0-1,0-5 0,0 4 0,0-1-1,0 2 1,0 0 0,0-1 0,0 1 0,0 2 0,0 5 0,0 0 0,0 1 0,0 6 0,0 0 0,0 4 0,0 0 0,0 2-1,-2-2 1,2 2 0,0-1 1,0 2-1,0-1 0,-2 2 0,2-2 0,0 0 0,0 1 0,0 2 0,0 1-4,0 0 4,0 0 2,0 0-2,-2 0 0,2 0-1,0 0 0,0 0-1,0 0 1,0 0-4,0 0 4,0 0 0,0 0 0,0 0-1,0 0 2,4 0 1,10 0-1,4 0-1,2 0 1,2 0 0,5 0-2,-2 0 3,3 0-1,-1 0 0,-1 0 0,0 0 1,-4 0-1,2 0 0,1 0 2,4 0-2,0 0 0,2 0-1,-2 0 1,2 0 0,-2 0-4,2 0 4,0-4 0,-2 2 0,-2 0-1,-4-1 1,-4 3-2,-5 0 2,-3 0-1,1 0-3,-6 0 4,1 0 0,-3 0 0,-2 0-1,-2 0 1,0 0 0,0 0 0,0 0-1,2 0 1,-2 0 0,0 0 1,0 0-1,0 0 0,0 0 0,0 0 1,0 0-1,0 0 1,0 0-1,0-3 4,0-6-3,2 0 0,1-3 1,0-4-2,1 0 0,0-4 0,1-2 0,-3 1 0,0-1 0,0 1-1,-2-1 1,0 2 0,0-3 0,0 3-1,0 0 0,0 0 1,0-1-1,0 0 1,0-1 0,0-2 0,0 4 0,0 0 0,0 4 0,0 4-2,0-4 2,0 2 0,0 0 0,0 2 1,0 2-2,0-2 2,2 2 0,0 4-1,-2-1-1,3 6 1,-3-1 0,2 0 0,-2-1 1,0 1-1,0 1 0,0-2 0,0 3 0,0-1 1,0 1-1,0 0 0,0 0 0,0 0 0,0 0-1,0 0 1,0 0-1,0 0-3,0 0 4,0 0-3,3 0 1,3 0 1,5 0 0,5 0 1,6 0 0,2 0 0,6 0 0,1 1 0,2-1 0,3 0 0,4 0 0,2 0 0,3 0 0,0 0 0,4-1 0,-7-6 1,-2 6-1,-2 1 0,-2 0 0,-3-3 0,-2 3 0,-2-2 0,-2 2 0,-2 0 0,-3 0 0,0 0 0,-4 0 0,2 0 0,-6 0 0,-6 0 0,-3 0 0,-5 0 0,0 0 0,0 0 1,0 0-1,0 0-1,0 0-11,-11 0 3,-15 0-66,-6 0-187,-8 0-270</inkml:trace>
  <inkml:trace contextRef="#ctx0" brushRef="#br0" timeOffset="41076.88">18780 3866 45,'0'0'11,"0"0"42,0 0 2,0 0-37,0 0 18,0 0-11,0 0-6,-18 30 0,18-26 5,-5 0-16,3-2-6,0 4 0,-3 0 0,3 2-2,-2 1 2,0 0 2,-1 0 10,2-2 6,1 0-13,0-4 10,2-1 1,0 0-3,0-2 5,0 0 14,0 0 8,0 0 27,0 0 12,0 0 4,0 0-21,0 0 4,0 0-14,0-4-14,0-10-26,0-4 4,0-4 3,0-5 3,0 1-5,0 0-2,0-6-5,-4-2 12,-1 1-14,1-4 4,-2 6 3,-2 0-2,2 5-3,1 5-5,3-2 0,-1 3 1,3-2 1,0 2-2,0-2-2,0 4-1,0 2-1,0 2-1,0 4 1,0 0 2,0 2-2,0-3 0,0 5 1,0 3-1,0-4 1,0 6-3,0-1 0,0 2-1,0 0 1,0 0-1,0 0 0,0 0-3,0 0 2,0 0 0,0 0 1,10 0 0,8 0 0,9 0 0,8 0 1,1 0 0,3 0 0,4 0-1,-5 0 0,-3 0 2,-5 0-1,-4 0 1,-1 0-2,-8 0 0,2 0-2,-1 0 2,-2 0 2,3 0-2,1 0 0,-2 0 1,2 0-1,-4 0 0,-3 0-1,0 0 1,-4 0 0,-1 0 0,-6 0 0,0 0 0,-2 0 0,0 0 2,0 0 2,0 0-3,0 0 4,0 0-2,0 0 3,0 0 4,0 0 0,0 0-6,0 0-3,0 0 1,1 0-1,4 0-2,2 0 1,7-2-2,3-3 1,3 5 0,3-3-2,-6 1 3,-1-1-1,-5 2 1,-5 1 0,2 0 0,-6 0 1,-2 0 0,0 0 2,0 0-3,0 0 2,0-3 5,0 3-5,0-4 2,0-3-3,0-1 0,0-7 0,0-2-1,0-5 3,-2-2-3,-2-7 1,4 1-1,0-1-2,0-2 2,0 1 0,0 0-1,0 1 1,0 2 0,0 3 2,0 1-1,0 6-1,0 1 0,4 1 0,0 6-3,-2-2 3,-2 1 0,3 2 1,-1 2 0,-2 0-1,2 3 0,-2 2-2,0 1 2,0 0 2,0 0 0,0 2-4,0-3 4,2-2-4,-2-1 4,1 2-2,2-1 0,-3 0 0,3 1 0,-3-1-2,2 5 2,-2-3 3,0 3-3,2 0-1,-2 0-3,2 0 2,3 0 1,6 0-1,7 0-3,6 0 5,9 0 1,4 0-1,0 0 0,5 0 1,-3 0-1,4-2-1,0-2 1,-2-2 2,-4 4-2,-3-2-1,-9 2 1,-3 0 0,-3 0 0,-2 0 0,0 2-2,-3-3 4,-2 2-2,1 1 0,-7 0 0,1 0-1,-5 0 2,-2 0-2,2 0 1,-2 0 0,0 0 0,0 0 1,0 0-1,0 0 0,4 0-1,3 0 0,2 0 1,1 0-1,5 0 2,-2 0-1,-1 0 0,-4 0 0,-1 0 1,-3 0-1,-2 0 1,0 0 0,1 0 0,-1 0-1,-2 0 1,0 0 1,0 0 0,0 0-1,0 0 0,0 0 1,0 0-2,3 0 0,1 0 0,0 0-1,3 0 1,-3 0 1,-3 0 0,-1 0-1,0 0 1,0 0-1,0 0 1,0 0 2,0 0-1,0-2 3,4 0-1,-2-5 0,-2-5 0,3-2-3,-1-1-1,2-4 0,-1-2 0,-1-2 1,0 2 0,0-5-1,-2 1 0,0 1 0,0 4 0,2-2 0,-2 5 1,2 0-1,-2 1 0,2 2 1,1 0-2,-3 0 2,0-2-1,0 3 0,0 1-2,0 3 2,0-1 0,0-2 2,0-3-2,0 0 0,4-5 0,-4 4 0,3 0-1,-2 6 1,-1 3 1,0 2-1,0 1-2,0 0 2,0 1 0,3-1 2,-3 1-2,3 1 0,-3 0 0,0-1 0,0 1 0,0 0 1,0 1-1,0-3 0,0-1 0,0-2 0,0 2 0,0 2-1,0-4 2,0 3-1,0-2 0,0 2 0,0 1 0,0 1 0,0 2 0,0 0-1,0 0-1,0 0 1,0 0-3,0 0-1,0 0 2,6 0 2,3 0-1,5 0 2,7 5 0,8 4 1,8-4-1,0 2 0,1-4 1,-5 0-1,-4-1 0,0 0 0,-4-2 0,-2 0 0,-2 0 1,2 0 0,-2 0 0,5 0-1,-4 0 0,2 0 0,1 0 0,0 0 0,-1 0 0,0 0 0,-4 0 1,-1 0-1,-8-4 0,-3 4 0,-4 0 0,2 0 0,-6 0 1,0-3 0,2 3-1,-2 0 1,0 0-1,1 0 1,-1 0 0,0-2-1,3 2 0,-1 0 0,-2-1 0,5 1 0,1-3 0,-4 3 0,-1 0 0,-1 0 0,0 0 0,0 0-4,0 0-73,-19 0-83,-7 0-125,-8 4-224</inkml:trace>
  <inkml:trace contextRef="#ctx0" brushRef="#br0" timeOffset="43936.16">6257 6771 187,'0'0'172,"0"0"-131,0 0-19,0 0 4,0 0 9,0 0 6,0 0 15,48-19-23,-34 19-9,1 0-13,3 0-6,4 0-5,5 0-3,6 2-66,8 0-54,-1-2-65</inkml:trace>
  <inkml:trace contextRef="#ctx0" brushRef="#br0" timeOffset="44105.34">6914 6735 434,'0'0'91,"0"0"-71,0 0 7,0 0 11,0 0-30,0 0-6,87-15-2,-58 12-32,4 1-73,-2 2-90</inkml:trace>
  <inkml:trace contextRef="#ctx0" brushRef="#br0" timeOffset="44257.46">7304 6752 286,'0'0'58,"0"0"57,0 0-36,0 0-22,0 0-44,118-24-11,-89 21-2,-2 2-43,2 1-64,0-3-76</inkml:trace>
  <inkml:trace contextRef="#ctx0" brushRef="#br0" timeOffset="44444.27">7750 6702 203,'0'0'134,"0"0"-103,0 0 44,0 0-19,0 0-19,0 0 1,107-13-16,-87 9-10,4 1-7,1-4 0,4 3-3,-1 0-2,5 0-24,-2-2-46,-3 4-35,4-3-22,-7 5 34</inkml:trace>
  <inkml:trace contextRef="#ctx0" brushRef="#br0" timeOffset="44774.28">8307 6643 143,'0'0'74,"0"0"-41,0 0 9,0 0-9,120-19 10,-95 14-11,0-1-23,-4 0 1,0 3 10,-6 0-16,-1 1-2,-3 2 0,3-2-2,1 0 0,3 2 0,2 0-17,2 0-18,-2-3-39,1 0 19,-2 1 19,-3 0 36,-1 0 0,-3 0 21,-3 2 20,-3 0 18,-2 0 16,4 0-23,-2 0-12,3 0-22,0 0-12,4 0-2,3 0-4,2 0-1,0 0-23,4 0-44,0 0-93,-1 0 87</inkml:trace>
  <inkml:trace contextRef="#ctx0" brushRef="#br0" timeOffset="45059.81">8975 6578 76,'0'0'146,"0"0"-76,0 0 15,0 0-34,0 0-25,0 0-7,0 0 0,0 0 4,3 0 24,-1 0 6,-2 0-11,0 0-5,0 0 6,0 0-13,0 0 3,0 0-19,0 0 6,0 0-3,0 0 7,0 0-1,2 0-12,0-3-3,2 1-1,-2 0-2,-2 0-5,0-1 0,2 2-1,-2-3 0,6-2-30,-4 0-27,3-2-43,-1-8-69,-2-1-59</inkml:trace>
  <inkml:trace contextRef="#ctx0" brushRef="#br0" timeOffset="45367.98">9038 6062 277,'0'0'63,"0"0"-59,0 0 8,0 0 10,0 0-21,12-125 1,-8 104-2,-2-2-2,-2 1 2,0-2-1,0-2 1,0-4-10,0-3-21,0-1-8,0-1-17,0-1-89</inkml:trace>
  <inkml:trace contextRef="#ctx0" brushRef="#br0" timeOffset="45698.89">9054 5229 1,'0'0'73,"0"0"-11,0 0-35,0 0-2,0 0 13,0 0-20,0-79-6,0 74-8,0-1-1,0 5 0,0-4-1,0 1-2,2 0 1,-2-2 0,3 0-1,-3-3 3,0 2-2,0-1 0,2-2-1,-2 2 0,0 0 2,0 0-2,0-1-1,0 4 1,0 1 0,0 1-8,0 3-9,0 0-26,0 0-15,0 0-42</inkml:trace>
  <inkml:trace contextRef="#ctx0" brushRef="#br0" timeOffset="45854.13">9081 5008 279,'0'0'20,"0"0"-20,0 0-5,0 0-32,0 0-159</inkml:trace>
  <inkml:trace contextRef="#ctx0" brushRef="#br0" timeOffset="46005.32">9081 5008 187,'73'-17'54,"-68"19"-51,1 4 4,5-2-6,-2 1-1,4 2-8,3-2-150</inkml:trace>
  <inkml:trace contextRef="#ctx0" brushRef="#br0" timeOffset="46160.17">9474 5092 53,'0'0'10,"0"0"8,0 0-18,0 0-22</inkml:trace>
  <inkml:trace contextRef="#ctx0" brushRef="#br0" timeOffset="46319.24">9812 5111 192,'0'0'8,"0"0"-4,0 0-4,0 0 0,0 0-62</inkml:trace>
  <inkml:trace contextRef="#ctx0" brushRef="#br0" timeOffset="46672.28">10396 5150 231,'0'0'14,"0"0"5,0 0 23,0 0-21,0 0 7,0 0-21,87 9-7,-80-6-9,1-2-50,4 2 7</inkml:trace>
  <inkml:trace contextRef="#ctx0" brushRef="#br0" timeOffset="46828.41">10880 5173 383,'0'0'0,"0"0"-8,0 0-20,0 0-65</inkml:trace>
  <inkml:trace contextRef="#ctx0" brushRef="#br0" timeOffset="47010.21">11388 5121 220,'0'0'19,"0"0"-14,0 0 3,0 0-6,0 0-1,125-58 1,-106 54-2,2 2-2,-3-2-53</inkml:trace>
  <inkml:trace contextRef="#ctx0" brushRef="#br0" timeOffset="47188.43">11762 5046 391,'0'0'141,"0"0"-52,0 0-14,0 0-14,0 0-26,0 0-19,9 0-6,1 0-10,0-7-16,9-1-105,-3 2-84,1-4-260</inkml:trace>
  <inkml:trace contextRef="#ctx0" brushRef="#br0" timeOffset="47331.66">11981 5007 435,'0'0'45,"0"0"-45,0 0-18,0 0-146</inkml:trace>
  <inkml:trace contextRef="#ctx0" brushRef="#br0" timeOffset="47692.22">12442 5155 357,'0'0'18,"0"0"-18,0 0-98</inkml:trace>
  <inkml:trace contextRef="#ctx0" brushRef="#br0" timeOffset="61070.31">10469 2111 733,'0'0'60,"0"0"-42,0 0 97,0 0-38,0 0-53,0 0 18,0 0-9,-35-38-13,30 42-8,-3 26-9,-2 13 2,-3 6 4,2 1 3,4-6 5,5-1-11,2-13 0,0-7-2,16-3-1,4-11 1,2-3 2,5-6 2,1 0 0,4-15-7,-1-18-1,-4-3-11,-2-8 0,-12 0 9,-2-5-2,-4 3-1,-7 4 5,0 10 3,0 14 1,0 10 4,0 8-2,0 0-3,-2 0-3,-3 0-7,-2 23-7,3 12 8,1 5 3,3 8 1,0-7 1,0-5 0,7-6 0,9-4 0,4-11 0,0-3-3,7-9-4,-1-3-41,6 0 33,-1-20-11,-6-10 5,-8-6 1,-5-5 9,-6-2 4,-4 0 5,3 8 2,-5 9 1,0 14 0,0 9 6,0 3-6,0 3-10,0 21-17,2 11 24,5 7 3,-3-3 0,1-2 0,1-10 0,-1-9 0,1-4 0,-3-13 0,4-1 2,-3 0 1,7-3 10,5-26 1,3-7-9,6-7-4,2 1-1,-5 11 0,-1 9 0,-8 17-3,-5 5 1,2 1-23,-6 27 21,3 4 4,1 4 2,-1 0-1,2-4-1,0-7 0,7-7-2,1-10-1,6-8-5,2 0-5,4-17 6,-1-15 7,-1-2 2,-5-7-2,-8 0 3,-7 7 1,-5 15 8,0 7 25,-2 9 10,0 3-29,0 0-18,0 17-13,0 15 9,0 1 4,0 2 0,2-3 0,16-4-1,4-9 1,5-4-1,6-15 1,4 0 0,0-12 0,1-22-10,-6-8-3,-4-11 3,-10-7 5,-11-5 0,-5 0 5,-2 5 4,0 11 10,0 17 24,-4 14 15,-1 13 9,3 5-21,-2 0-36,3 28-5,1 22-8,0 16 8,0 10 3,1 0 3,16-4-2,1-3 0,0-15-3,-2-10 0,-4-8-1,-7-14-102,-5-11-101,0-11-176</inkml:trace>
  <inkml:trace contextRef="#ctx0" brushRef="#br0" timeOffset="61199.23">11374 1764 975,'0'0'8,"0"0"-8,0 0-16,0 0-324</inkml:trace>
  <inkml:trace contextRef="#ctx0" brushRef="#br0" timeOffset="61348.16">11604 2107 663,'0'0'427,"0"0"-415,0 0-12,136-78 0,-85 63-162,-4 6-292</inkml:trace>
  <inkml:trace contextRef="#ctx0" brushRef="#br0" timeOffset="61708.24">12190 2351 288,'0'0'845,"0"0"-826,0 0 4,73-160 16,-38 82-33,-2-1 1,-11 1 0,-13 25-3,-9 14-2,0 17 2,-24 15-4,-6 7-8,-7 0-37,-2 17 3,10 8 4,12 3-1,13 2 17,4 0-10,19-2-34,24 0 19,9-6 32,3 2 15,-4-4 0,-14 0 6,-12 3 0,-11-5 5,-14 5-7,0 5 0,-20 3 7,-11-4-6,0-4-5,-1-15-60,8-8-99,6 0-140</inkml:trace>
  <inkml:trace contextRef="#ctx0" brushRef="#br0" timeOffset="62466.29">12596 1613 1040,'0'0'81,"0"0"-28,0 0-53,0 0-3,0 0 3,0 162 6,0-97-3,0 4 0,0-5-1,9-6-2,9-6 2,11-16-1,2-12 1,7-12 0,4-12-2,5-10-10,0-29-16,-4-10-8,-5-6-3,-12 4 2,-11 5 17,-10 8 18,-5 9 1,0 14 19,0 6 15,-11 9-9,-3 0-26,-1 19-3,-3 12-3,7 10 6,4 1 0,7-1 2,0 2-2,0-5 0,18-8-1,11-6-3,7-14 4,13-10-3,0 0-2,0-27-14,-7-8 1,-10-5 2,-13 0 9,-8 0 7,-6 7 3,-5 10 2,0 9 20,0 10 26,0 4-20,0 4-31,0 33-13,0 21 13,0 17 2,0 19-1,11 7 8,9 1 3,1-6-4,0-12-4,-2-13 0,-7-24-3,-2-16 0,-6-19 1,-4-12 0,0 0 3,0-36-1,-4-20-4,-12-18-20,3-19 3,1-20-14,8-13 3,4 12 24,0 13 4,25 35 7,6 28 4,2 15 13,1 14 6,-5 9-10,-4 0-9,-3 19-2,-11 13-7,-11 7 1,0 0 0,-7 5 2,-24 3 0,-7 0-5,-7-6-47,-6-5-75,-2-12-221</inkml:trace>
  <inkml:trace contextRef="#ctx0" brushRef="#br0" timeOffset="62609.88">12724 1773 1001,'0'0'0,"0"0"-17,116-83-5,-26 59-219,-1 6-371</inkml:trace>
  <inkml:trace contextRef="#ctx0" brushRef="#br0" timeOffset="63217.32">13878 1740 943,'0'0'208,"0"0"-208,0 0-4,0 0 4,57 165 26,-45-53 1,-4 23-11,-3 11-4,2-9-9,6-17-1,8-22 3,8-22-3,2-21-2,0-20 2,-2-17-1,-5-18 3,-4 0 4,-6-28 2,-7-20-4,-7-16 3,0-14-9,-31-9-1,-9-7-26,5-2-3,10-4 10,11 8 17,14 9 2,0 11 1,6 19-5,22 16-2,9 15-6,-1 18 6,2 4-4,-3 17-4,-4 22 13,-4 7 0,-6 0 2,-13-2 7,-3-8-6,-2-13 4,-3-12-5,0-11 3,0 0 5,0-26 15,5-22-6,5-14-17,5 1 0,3 18-1,-1 14 2,-1 20 6,6 9 1,3 0-7,8 16 3,4 14 10,-6 3-6,2 1-6,-6-11 5,2-5-4,-1-10 0,-1-8 0,-2 0-3,-3-16-45,0-17-200,0-2-330</inkml:trace>
  <inkml:trace contextRef="#ctx0" brushRef="#br0" timeOffset="63330.84">15093 1796 962,'0'0'218,"0"0"-167,0 0-41,0 0-10,0 0-279</inkml:trace>
  <inkml:trace contextRef="#ctx0" brushRef="#br0" timeOffset="81598.26">3552 9115 181,'0'0'159,"0"0"-105,0 0-7,0 0-8,0 0-11,0 0-4,0 0 3,0 0 6,-2-4 7,2 4 3,0 0 1,0 0-5,0 0-8,0 0-7,0 0-8,0 0-5,0 0 5,0 0-8,0 0-1,0 0-3,0 0-1,0 0-1,0 0 0,0 0 0,0 0 3,9 0 2,-2 3 2,4 2 8,-4 0 3,0-1-4,-4-1 0,0-1 3,-1 1-3,-2-1-1,2 0-6,-2 2 0,5 2-3,1 4 8,2-1-5,-4 4 1,0 1 2,-4-2-4,2 0 6,1 3-4,-2-1 1,-1-2 3,0 3 1,0 2-7,0 4 1,0-1-1,0 0-1,0 3 1,0-3-4,0-1-2,0 1-1,0 1 1,0-4 0,0 2 1,0-4-3,0 2 2,0-3-1,0-1-1,3-1 0,3 2 0,4-5 4,-1 1-3,4-4 1,-4-2-2,4-1 3,-1-3 2,-1 0-2,-1 0 1,4 0-1,1 0 0,1-9 0,2-5-2,0-4 0,-4-2 4,1-2-5,-2-2 1,-3-3-1,-2-1 0,-4 3 6,3-4-6,-4 5 1,4-2-2,-5 4 1,0 0 0,0 3 0,0-1 1,0 1-1,1 3 0,-1 2-2,0-2 2,-2 4 1,2 0-1,-2 2 0,0 4 2,0 2-2,0 0 0,0 4 0,0-3 1,0 3 0,0 0-1,0 0-1,0 0 0,0 0-1,0 0-4,0 0 5,0 0-5,0 0 0,0 0 5,0 7 1,0 7 0,0 2-1,0 0 1,0 4 0,0 4 0,-2 0 0,0 3 0,2 2 0,-2 0 0,2-2 1,0 4 0,0-4 1,0 2 1,0-1-1,0-1 1,0 0-1,0-3 8,0-5-5,0 1-1,0-6-3,6 1 0,-2-3 3,4-2-2,-2-3 0,1-2 1,1-1-1,0-1 0,0-1 1,1-2 1,1 0 4,0 0 4,-1 0 7,0 0-5,-4 0-7,-3 0 2,0 0-5,-2 0-4,0 0 0,0 0-49,0-5-197,0-7-546</inkml:trace>
  <inkml:trace contextRef="#ctx0" brushRef="#br0" timeOffset="82881.97">4378 9815 120,'0'0'391,"0"0"-327,0 0-11,0 0 38,0 0-21,0 0 1,2 0 5,-2 0 4,0 0-9,0-4-6,0 0-19,0 0-13,0 1-8,0 1-10,-2 0 2,-10 2-10,1 0 2,-5 0-7,-1 0-1,-6 5-1,1 13 0,-5 7-1,1 5 2,1 8 1,0 1-2,7 7 2,5 0 2,7-9-4,6 0-3,0-10 3,0-5 0,8-3 1,13-6-1,-1-4 4,6-4-3,1-2 6,1-3 8,0 0 10,-1 0-6,-8-5-6,-1 2-4,-7-1-6,-6-1-2,-2 3 1,-1 2-2,-2-2-31,4-3-51,2-6-152,1-11-283</inkml:trace>
  <inkml:trace contextRef="#ctx0" brushRef="#br0" timeOffset="83380.5">4809 9140 582,'0'0'174,"0"0"-69,0 0-8,0 0-36,0 0-15,0 0-18,-37-4-18,12 16 4,-1 6 7,-1 5 11,-2 6-8,2 5-11,2 7 1,8 2 0,3 6-1,10-3-1,4-3-1,0-4 0,0-8 1,16-2-6,1-9 1,0-3-3,4-5 0,-5-7-2,2 1 1,-3-3-3,3-3-58,-1 0-117,-1 0-114,-6-23-380</inkml:trace>
  <inkml:trace contextRef="#ctx0" brushRef="#br0" timeOffset="83780.27">4926 9182 508,'0'0'177,"0"0"-122,0 0 73,0 0-40,0 0-32,0 0-16,0-20-30,4 27-8,-2 22-2,3 8 38,-1 10 29,-4 3-20,0 0-4,0-1-15,0-6-15,2 0 3,2-8-4,4-2-8,-3-8-4,5-8 5,0-3-3,0-4-1,-1-4 3,5-2-1,-1-4-2,-2 0 0,2 0-1,0 0-8,-1 0-30,3-2-30,5-8-72,0-3-86,-2-8-116</inkml:trace>
  <inkml:trace contextRef="#ctx0" brushRef="#br0" timeOffset="83988.33">4895 9474 822,'0'0'87,"0"0"-51,0 0 33,0 0-46,0 0-12,147-74-4,-109 62-7,-8 2-2,-5 2-131,-10 1-95,-6-2-171</inkml:trace>
  <inkml:trace contextRef="#ctx0" brushRef="#br0" timeOffset="84256.43">5294 9126 804,'0'0'42,"0"0"-4,116-7 42,-52 19-9,3 17 12,-7 11-14,-13 9-35,-19 9-16,-16 2 2,-12 1 8,0-3-2,-20-7 0,-9-5 6,-3-10-9,3-6-3,5-8-10,7-11-3,0-2-5,7-6-2,-1-3-16,-7 0-45,5 0-142,-8-7-292</inkml:trace>
  <inkml:trace contextRef="#ctx0" brushRef="#br0" timeOffset="84880.36">4776 9240 345,'0'0'127,"0"0"-47,0 0 41,0 0-40,0 0-32,0 0 9,63-28 0,-63 26 2,0 2 6,0 0-6,0 0 2,0 0-15,0 0-19,-16 0-18,-6 2-4,-7 14-6,-4 5 2,2 2 1,-4 3 1,9 4 1,4 5 1,5 2-2,11 3 0,4-4 0,2-1 7,0-5-5,7-7 4,7 0-4,1-5-3,-2-1 0,3-6-3,-6 1-84,-6-6-279</inkml:trace>
  <inkml:trace contextRef="#ctx0" brushRef="#br0" timeOffset="86073.44">4480 9932 419,'0'0'206,"0"0"-128,0 0 6,0 0-23,0 0 6,0 0 2,4-30-3,-4 26-3,0-2-14,0 2 0,-2-1-21,-7 3-2,1-3-2,-6-2-11,3 6-1,-3-2-6,1 2 1,-1 1-4,-1 0-1,-2 0-1,1 0-1,-3 1 1,2 10-1,-1 1 0,0 2 3,0 2-3,2 0 1,3 3 1,3 4-1,-2 3-1,3 6 0,1 0 0,0 0 1,4 1 0,2-5-1,2-2 1,0-4-1,0-3 0,0-1 2,0-1-1,0-1-1,0 1 1,7-2-1,4-1 0,2-2 0,1-7 1,-1 4 0,3-7 1,1-2 0,0 0 2,6 0-2,-1 0 3,3-2 0,-2-10 1,-2-4 0,2-3-4,-5 2 0,-3-3 1,-1 2-1,-3 0 0,-5 4 0,-1 4-1,-2 1-1,-3 9 1,0 0 0,0 0-1,0 0-2,0 0-2,0 0-3,0 0 4,0 7 0,-3 7 1,-6 0 2,0 2 2,1 0-2,-6 0-1,1 2 1,-5-1 1,0-3 0,-4 1 1,-1-1-1,1-4 0,-2-3 0,-3-2 3,0-5 0,3 0-3,-1 0 1,-4-10 2,2-14 0,-1-7-1,3-2-3,7 1-2,5-2 2,8 0 0,5 2 0,0-2-1,1-3-4,19-1 3,6 0 2,7 4 0,1 5 0,-6 8 0,-3 7 1,-10 3-1,-5 8 2,-6 1-2,-4 2-2,0 0-3,0 2-66,0 15-164,0 0-232</inkml:trace>
  <inkml:trace contextRef="#ctx0" brushRef="#br0" timeOffset="88194.27">9204 7660 164,'0'0'36,"0"0"-3,0 0 35,0 0-7,0 0-3,0 0 9,0 0 9,0 0 5,0 0-1,0 0-7,0 0 2,0 0-2,0 0-5,0 0-25,0 0-1,0 0-8,0-3-4,0-2 0,0-2-11,-6 0-3,4 2-4,-4 0-5,1 2 4,-1 0 1,-3 1 1,2 0-6,-4-2-2,2 4-1,-4 0-3,2 0-1,-5 0 3,-2 0 0,2 0-2,-1 0-1,1 0 4,1 0 3,-1 0-7,1 1 5,0 6-1,3 2-2,-4 0 0,3 3 0,-3 2-2,5 2 1,-3 0-1,3-2 2,3-2 0,1 0-2,2 1 2,3-4-1,0 1 1,-1 4 0,3-1-2,0 0 3,0 3-3,0-1 0,0 0 0,0 1 1,0 0 1,3-2-2,6-1 2,-2-1-1,3-2 0,2-2 1,3-1-2,4 1 0,-2 1 2,3-7-2,-3 1 4,4-3-2,0 0 2,5 0 0,1 0-1,-3-3 1,-2-9 0,1-5-3,-8 2 2,1-3-3,-7 1 3,1 5-1,-6 4-2,0 3 1,-4 3-1,0 2 6,0 0-4,0-3 0,0 3-2,0 0 0,0 0 0,0 0-2,0 0-3,-8 12 3,-5 6 2,-2 3 0,-3-1 0,0-1 0,-2 2 0,0-3 3,0-1-3,2-3 0,-2-5 0,3-3 3,-4-2-2,5-4-1,1 0 4,1 0 1,-1 0 0,-3 0 0,1-12-2,-2 0-1,4-6-1,4-2 2,0-8-2,2 0 0,4-5-1,5 1 0,0 0 1,0 6-1,0 2 0,14 2 0,-1 6-1,7 0 0,3 2 0,6-2 1,6 3-3,-2-7 3,-1 8 1,-8 3-1,-13 5 0,-4 3-1,-7 1-1,0 0-32,0 0-96,-18 2-275</inkml:trace>
  <inkml:trace contextRef="#ctx0" brushRef="#br0" timeOffset="89665.03">6397 9559 606,'0'0'140,"0"0"-91,0 0 48,0 0-50,0 0-30,0 0 31,0 0 17,85 38 3,-46-36-14,2-2 1,1 0-12,-6 0-10,-5 0-6,-4-9-20,-11 6-5,-5 3-2,-7-2 0,-2 2-52,-2 0-85,0 0-143,0 0-89</inkml:trace>
  <inkml:trace contextRef="#ctx0" brushRef="#br0" timeOffset="89882.44">6453 9830 765,'0'0'57,"0"0"-29,0 0 137,126 5-73,-81-5-18,0 0-20,-2-5-19,-12-4-14,-8 2-17,-9 4 1,-7 2-5,-5 1-37,-2 0-110,0 0-132,0-3-260</inkml:trace>
  <inkml:trace contextRef="#ctx0" brushRef="#br0" timeOffset="99092.32">2889 11323 455,'0'0'89,"0"0"-37,0 0 16,0 0-20,0 0-15,0 0-15,0 0-3,0-4 4,0 17 21,0 5 6,0 5 10,-6 5-16,0 3-3,-3 2-8,3-1-4,-1 1-6,2-1-7,3 0-1,2-2-5,0 0-1,0-4 2,0-1-5,7-5 1,6-5-1,2-4 1,-1-8 1,3-3 0,1 0 1,5-6-1,0-17 2,-4-6-1,2 0-1,-4-2 2,-5-4-4,-4 0 2,-1 1-1,-5 2-2,3 3 0,-3 4-1,3 5 1,-3 4-1,0 6 0,0 3 1,-2 4 0,0 1-1,0 2 0,0-2 3,0 2-3,0 0-3,0 0 3,0 15-2,0 10 0,-6 5 2,1 4 0,5 5 2,0 1 4,0 1-3,0-1 4,0-4-1,15-5 2,4-8-2,-2-7 6,3-5-4,-1-7 2,-2-4-1,1 0-1,-7 0-3,0 0-5,-2-3-19,-3-7-124,-1-9-105,-3-3-200</inkml:trace>
  <inkml:trace contextRef="#ctx0" brushRef="#br0" timeOffset="99482.34">3664 11185 672,'0'0'92,"0"0"-73,0 0 86,0 0-6,0 0-5,0 0-12,6-46-29,-8 46-7,-17 0-15,-10 0-24,-6 9 2,-2 11-3,1 6 9,3 11-1,2 7-4,8 9-5,8 9-1,5 2-2,10 4 0,0-1 4,0-8-3,6-7-3,9-9 0,3-10 0,1-8 5,0-7-5,3-8-2,-2-6-23,0-4-40,-2 0-92,-5-16-128,-2-16-287</inkml:trace>
  <inkml:trace contextRef="#ctx0" brushRef="#br0" timeOffset="99850.44">3815 11257 789,'0'0'80,"0"0"-43,0 0 77,0 0-67,0 0-16,0 0-23,2 30 1,1 11 33,-3 4 1,0 8 3,2 6-19,-2 2-5,0 1-7,2-2-9,-2-10 0,1-12-2,5-14-3,1-6 0,-1-9-1,-1-4 1,6-3-1,2-2 0,3 0-9,6 0-29,1-3-35,-3-10-54,-3-2-67,-3 0-45,-10 0-123</inkml:trace>
  <inkml:trace contextRef="#ctx0" brushRef="#br0" timeOffset="100119.5">3762 11576 671,'0'0'159,"0"0"-153,0 0 2,0 0 42,0 0 3,138-33 17,-100 24-17,-7 1-19,-6 2-16,-5 4-12,-8 1-4,-2-2-2,-1 3-42,0 0-97,0 0-102,0-3-187</inkml:trace>
  <inkml:trace contextRef="#ctx0" brushRef="#br0" timeOffset="100358.46">4152 11576 417,'0'0'289,"0"0"-286,0 0 9,0 0 76,0 0-15,118 2-14,-89-2-14,-2-3-13,-4-8-16,-6 2-11,-1 4-5,-5-2-2,3 4-98,1-3-70,-1-2-183</inkml:trace>
  <inkml:trace contextRef="#ctx0" brushRef="#br0" timeOffset="100729.43">4834 11383 801,'0'0'166,"0"0"-147,0 0 48,0 0-13,0 0-33,0 0-14,-60 22 0,33-1 7,3 1 4,-1 4 3,2 4-1,6 4-6,3 0-6,10 0-6,4-4 2,0-4-1,0-4-2,12-6 3,9-9-1,8-4 2,2-3 3,8 0 3,-2-3-7,-3-8 4,-5 1-7,-6 0-1,-9 7-11,1-3-80,-7-7-102,-6-3-137</inkml:trace>
  <inkml:trace contextRef="#ctx0" brushRef="#br0" timeOffset="101026.38">4823 11182 824,'0'0'96,"0"0"-88,0 0-3,147-40 23,-89 40-3,0 11 28,-2 23-13,-4 8-6,-11 10-5,-9 10 0,-14 5 3,-16-3 12,-2 0 0,0-6-9,-12-10-10,-3-8-4,1-10 1,1-9-7,5-5-11,-2-6-1,1-4-1,-1 0-2,-4 1-46,-4 6-135,-8-4-322</inkml:trace>
  <inkml:trace contextRef="#ctx0" brushRef="#br0" timeOffset="101859.55">3042 12515 762,'0'0'50,"0"0"-46,0 0 5,0 0 9,0 0-9,-85 127 5,83-89 1,2-3-7,0-3 2,0-7-4,15-8-3,-1-5 2,-1-6 1,1-6 1,-5 0-2,1 0 3,-2-16 0,-2-12-5,1-9 0,-1 0-3,1-1-2,5 2-1,-2 5 3,6 8 0,4 5 0,-2 10 0,5 6 5,4 2-2,-4 5-2,0 18-1,-3 3 2,-9 2 2,-2-2 3,-7-2 2,-2-6-4,0-8 3,0-3-4,0-7 3,0 0 10,0-9 42,0-14-38,0-6-17,5 0 7,8 6 5,7 2 3,2 10 12,5 3-10,0 8-10,0 0 3,-3 0-4,-3 10-7,-4 9 0,-8 6 0,-6 3-3,-3 4 0,0 2-84,-19-3-107,-12-4-69,-6-8-204</inkml:trace>
  <inkml:trace contextRef="#ctx0" brushRef="#br0" timeOffset="102100.23">2855 12504 1066,'0'0'43,"0"0"-43,-116 92 52,85-31-16,8 5-4,17-5-2,6-2-18,0-9-5,25-7-2,10-11-2,11-6-3,10-6-15,2-5-79,-2-1-184,-12-11-329</inkml:trace>
  <inkml:trace contextRef="#ctx0" brushRef="#br0" timeOffset="102648.63">1988 13489 859,'0'0'79,"0"0"-25,0 0 81,0 0-70,0 0-41,0 0-18,8 100 2,2-31 20,1 1-1,-5 0-9,3-4-3,0-6-2,-4-4-5,1-7-1,-2-7-5,-2-12 0,1-9-2,-1-9 0,-2-4-28,0-8-52,0 0-121,0-15-76</inkml:trace>
  <inkml:trace contextRef="#ctx0" brushRef="#br0" timeOffset="102987.46">2289 13453 795,'0'0'112,"0"0"-98,0 0 79,0 0-18,0 0-41,0 0-15,0 43-4,4-2 31,0 9-9,3 6 4,-2 5-10,1 1-8,1-3-6,-3-10-9,3-7-2,-3-5-5,1-10 0,0-3-1,-2-7-3,2-4-21,-3-2-35,0-4-45,-2-2-60,0-1-62,0-4-33,0 0-191</inkml:trace>
  <inkml:trace contextRef="#ctx0" brushRef="#br0" timeOffset="103217.82">1978 14045 587,'0'0'83,"0"0"-11,0 0 33,0 0-52,0 0 22,126-123-19,-71 91-12,-2 6 6,-8-1-10,-7 10-19,-13 9-18,-8 1-3,-1 4-31,-3 1-119,-1-2-170,-1-2-192</inkml:trace>
  <inkml:trace contextRef="#ctx0" brushRef="#br0" timeOffset="103526.54">2808 13445 1074,'0'0'16,"0"0"-15,0 0 47,0 0-2,-73 104 2,49-48-10,7 11-8,2 5-1,3 0-4,8-2-11,4-8-4,0-4-4,0-7-1,18-7-4,7-12 1,1-6-1,0-6-1,-1-6-22,-2-7-43,-1-2-107,-7-5-161,-3-5-299</inkml:trace>
  <inkml:trace contextRef="#ctx0" brushRef="#br0" timeOffset="103846.76">3040 13583 1013,'0'0'38,"0"0"-35,0 0-3,0 0 20,0 0 49,19 143-36,-12-83 0,0 8 4,0 0-4,-1-3-10,-1-9-6,2-15-6,0-6-1,-1-12-8,5-6 0,0-8 0,3-4 2,4-5-2,-1 0-2,6 0-3,-1-10-31,-6-4-37,2-2-98,-12 2-77,-6-4-91</inkml:trace>
  <inkml:trace contextRef="#ctx0" brushRef="#br0" timeOffset="104087.39">3024 13992 863,'0'0'11,"0"0"-10,0 0 7,0 0 26,118-51 3,-84 44-18,-8-1-8,1 4-11,-6-4-32,-2-2-86,-3 1-153</inkml:trace>
  <inkml:trace contextRef="#ctx0" brushRef="#br0" timeOffset="104325.88">3464 13950 840,'0'0'49,"0"0"-46,0 0 84,0 0-24,0 0-3,135 0-24,-101-11-21,1 1-5,-2-5-10,-6 5-45,0-4-125,-7 0-133</inkml:trace>
  <inkml:trace contextRef="#ctx0" brushRef="#br0" timeOffset="104617.69">4150 13640 1085,'0'0'62,"0"0"-59,0 0 5,0 0 18,-96 118-5,83-80-6,3 0-8,8-4 2,2-4-2,0-2 0,0-8 0,12-2-3,10-6 1,7-6 0,9-4 1,4-2-2,4 0-4,0-8-2,-9-6-94,-11-7-167,-12 2-152</inkml:trace>
  <inkml:trace contextRef="#ctx0" brushRef="#br0" timeOffset="104917.8">4101 13447 409,'0'0'754,"0"0"-754,0 0 0,156-17 0,-81 22 23,0 27 11,-9 16-19,-8 17-5,-16 10 0,-13 16 7,-15 11 9,-12 3-7,-2-10-2,0-9 28,-10-13-28,-7-15 5,-1-7 0,3-22-15,1-7-3,1-12-4,4-5-1,2-5-46,5-3-76,0-25-292</inkml:trace>
  <inkml:trace contextRef="#ctx0" brushRef="#br0" timeOffset="105931.35">9194 9525 544,'0'0'208,"0"0"-98,0 0 10,0 0-60,0 0-9,0 0-15,-84 74-5,64-30-1,11 4-1,3 6-14,6-1 2,0-4-1,21-4 0,6-11-9,6-7-1,1-10 3,1-11-4,2-6 2,-4-6 1,-1-23-1,1-8-1,-7-3-4,-8-6 0,-5-3 4,-13-1-1,0-4 0,-10 2-1,-20 5 2,-10 13-5,-4 13-1,-8 13 2,3 6-2,9 2-1,9 0-3,17 5-37,14 12-100,0-3-281</inkml:trace>
  <inkml:trace contextRef="#ctx0" brushRef="#br0" timeOffset="107219.76">12053 9508 552,'0'0'132,"0"0"-43,0 0 65,0 0-42,0 0-39,0 0 4,0 0-41,10-51-21,-6 83-5,1 18 36,-5 12-9,0 8-19,0 2-3,0 4 1,0-3-9,2-1 2,10-10-8,1-12-1,10-13 1,-1-15-1,4-13 0,2-9 3,4 0 1,-1-22-4,1-11-17,-12-1-26,-9-1-39,-11 5-94,0 2-103,-20 5-225</inkml:trace>
  <inkml:trace contextRef="#ctx0" brushRef="#br0" timeOffset="107375.35">11976 9893 481,'0'0'343,"0"0"-324,0 0-10,0 0 35,141-68-33,-90 50-11,-2 2-1,-3 0-81,-3 1-110,-5 0-173</inkml:trace>
  <inkml:trace contextRef="#ctx0" brushRef="#br0" timeOffset="107801.41">13027 9636 748,'0'0'214,"0"0"-174,0 0-5,0 0 18,0 0-31,0 0 1,-27 49-1,-4-23-10,-8-2-4,-1 1 5,-2-6 4,-3 3-7,2-4 6,4-2-8,5-2-5,7-2 1,10-4 9,8-1 3,5-2-1,4 0-9,0 2-6,4 4 7,20-1 14,10 3 1,10 1 9,4 5-9,2-1-11,2-2 0,0-2-2,-4-2-7,-5-6 1,-8-1-1,-10-2-2,-8-3-4,-5 2-33,-8 0-34,3-2-90,2 0-126,-3-2-133</inkml:trace>
  <inkml:trace contextRef="#ctx0" brushRef="#br0" timeOffset="108178.54">13820 9661 881,'0'0'69,"0"0"-35,0 0 96,0 0-36,0 0-35,0 0-32,-60-14-22,14 32 11,3 6 2,2 6-2,8 3-2,7 4-7,5 6-1,15-3-1,6 0-3,0-6 1,33-6 0,18-10 1,15-13 7,13-5 4,8-5 0,-2-22 6,-12 3 1,-13 1-2,-19 7-9,-19 6-8,-15 4-1,-7 6-2,0 0-13,-25 0-72,-15 0-304</inkml:trace>
  <inkml:trace contextRef="#ctx0" brushRef="#br0" timeOffset="109121.52">8969 11337 733,'0'0'62,"0"0"-49,0 0 35,0 0 24,0 0 22,0 0-29,0 0-20,96-58-11,-60 25-12,-5-2-3,-2 4-4,-9 8-4,-5 5 3,-7 6 1,-4 7 3,-4 2 4,0 3-3,0 0-8,2 0-5,2 23-6,1 12 15,-3 11 7,0 0-3,0 4-7,-2-1-3,1-5-3,4 0-1,-5-3-4,2-4 1,-2-3-2,0-10-4,0-3-16,0-6-32,0-3-85,0 2-119,-2-8-123</inkml:trace>
  <inkml:trace contextRef="#ctx0" brushRef="#br0" timeOffset="109362.23">8978 11839 893,'0'0'189,"0"0"-183,0 0 13,181-16 66,-88-5-38,8 2 0,-3-1-11,-13 1-10,-16 8-14,-23 3-8,-21 4-3,-14 1-1,-8 2-18,-3 1-61,0 0-188,-8-12-331</inkml:trace>
  <inkml:trace contextRef="#ctx0" brushRef="#br0" timeOffset="110008.47">11927 10899 794,'0'0'84,"0"0"-21,0 0-34,0 0 32,0 0 48,18 150-46,-11-86-20,-5 3 6,0 0-15,2-4-10,2-12-13,2-8-4,3-10 5,3-6-6,1-6-3,3-9-1,3-12 0,5 0-1,2 0-1,-1-9-1,0-8-36,-8 0-50,-13-3-137,-6 0-176</inkml:trace>
  <inkml:trace contextRef="#ctx0" brushRef="#br0" timeOffset="110164.39">11850 11315 910,'0'0'64,"0"0"-60,0 0-2,0 0 1,133-34-3,-82 25 0,1-6-132,-8-2-195</inkml:trace>
  <inkml:trace contextRef="#ctx0" brushRef="#br0" timeOffset="110561.5">12478 11127 769,'0'0'20,"0"0"-8,0 0 76,176 4-36,-102-4 13,-7 0-33,-2 0-17,-6 0-9,-11 4-3,-11-3-1,-10-1 0,-12 0-1,-3 0 0,-10 0-1,-2 0 3,0 0 16,0 3 35,0 5-8,-12 6-4,-9 7-31,-10 12-2,-8 3 3,-1 5-1,-4 0-4,-3-1 0,1 1-4,5-7-1,2-2 0,5-4-2,4-7 0,6-7-8,8-5-41,9-9-73,7 0-93,0-4-32</inkml:trace>
  <inkml:trace contextRef="#ctx0" brushRef="#br0" timeOffset="110839.35">13276 11243 865,'0'0'75,"0"0"-55,0 0 66,-94 104-41,61-63-10,-3 3-7,-2 2-11,1-1 0,-3 4-3,-1-8-7,8-7 1,6-9-5,7-8-3,3-8 0,12-4-21,5-5-56,0-9-42,18-18-191,15-16-161</inkml:trace>
  <inkml:trace contextRef="#ctx0" brushRef="#br0" timeOffset="111176.21">13974 11133 874,'0'0'192,"0"0"-152,0 0 25,-132 18 11,88 11-32,0 6-17,3 3-8,12 2 0,7 0-8,10-1-2,12-1-3,0-9-3,27-4 2,17-13 2,14-6-3,12-6 8,5 0 2,2-10-8,-11-12 7,-14-1-6,-15 10-3,-14 0-3,-16 8-1,-7 2-4,0 3-37,-16-1-108,-16-8-541</inkml:trace>
  <inkml:trace contextRef="#ctx0" brushRef="#br0" timeOffset="112292.4">9019 8851 315,'0'0'134,"0"0"-17,0 0 7,0 0-21,0 0-19,0 0-2,-97-23-36,46 23-7,-11 15-8,-14 5 3,-9 8-7,-4 4 2,-3 6 0,11 3-9,6 5-5,19 5-2,15 12-7,12 3 0,18 8-2,11 5 5,0 2-9,4 1 8,19 1-4,0-3-2,8-8 1,6-4-2,1-5 1,-5-1 0,-8-2-2,-15-3 0,-10 1 1,0-2 6,-31 4-2,-17 0 0,-6-2-3,-4-4 2,2-10-3,9-6 0,9-9-1,11-11 1,12-7 0,7-4-1,8-2-1,0 4 0,0 3-5,21 6 2,17 8 4,11 6 0,1 8 1,-4 8-1,-3 12 4,-14 14 2,-12 14 3,-10 15-4,-7 9 3,0 4 3,-9 7 0,-11-2 9,-2 0 0,4-2 0,4-10 0,11-5 1,3-9-9,2-4-2,29-9-6,13-14 2,10-14-5,2-18 1,4-12 1,-4-13-3,-3-11-3,-5 0-41,-5-39-86,-16-25-408</inkml:trace>
  <inkml:trace contextRef="#ctx0" brushRef="#br0" timeOffset="116426.61">1653 15422 437,'0'0'108,"0"0"-17,0 0 82,0 0-45,0 0 2,0 0-5,0 0-54,0 0-13,-24-48-28,21 74-21,-1 15-9,-2 17-1,3-5 1,3-2 2,0-7-2,0-5 1,11-13-1,14-7 0,6-13 0,6-6-1,3-2 0,4-21-11,-7-10-2,-4-5 3,-10 0-10,-10-3 9,-6-1 4,-7 2 3,0 1-2,0 6 2,-5 8-1,-3 8 5,3 11 0,-1 6-1,4 0-1,-4 3-14,4 29 6,2 9-9,0 3 16,0 0 3,10-3-2,14-8 3,0-8 0,3-10 0,4-6-2,-2-9-11,2 0-11,-4-10 6,-8-16 10,-4-5 4,-4 3 3,-6-8 0,-3 0 1,-2 6 0,0 4 0,0 17 1,0 2 0,0 7 1,0 0-2,0 21-23,2 8 5,7 7 15,-1-4 3,0-1 0,-2-9 5,-5-8-4,3-11-1,-2-3 11,2 0-6,8-3 5,1-20 7,9-9 4,-2-2-12,2 6-9,-1 6-2,-8 9 2,-2 13 0,-2 0-1,-3 0-7,6 21-6,-3 7 14,-1 4-2,1 3 1,3-4 1,-4-4 0,3-14-3,2-4 3,5-9 0,7 0-3,2-12 2,2-15 1,-2-1 4,-7-4-3,-7 1-1,-6 6 0,-5 7 0,-2 12 2,0 2-1,0 4 12,0 0 15,0 0-2,0 22-26,0 4-9,0 10 7,2-4 2,12-1-1,2-5 1,10-8 0,3-9 0,2-9-4,2 0 3,2-21 1,-2-11-1,-4-8-4,-9-1-1,-7-3-2,-10-6 8,-3 2 1,0 2 0,-3 12 2,-8 8-2,2 16 11,5 6 7,-1 4 9,1 4-6,-1 24-22,1 14-4,4 9-4,0 7 8,0-5 2,2-2-1,9 0-1,-2-6 0,2-3 0,-4-6-26,-7-14-117,0-14-160,0-8-284</inkml:trace>
  <inkml:trace contextRef="#ctx0" brushRef="#br0" timeOffset="116555.42">2529 15125 884,'0'0'0,"0"0"-120,0 0-82</inkml:trace>
  <inkml:trace contextRef="#ctx0" brushRef="#br0" timeOffset="116712.45">2828 15507 1166,'0'0'51,"0"0"-46,0 0-5,161-31 0,-108 28-30,-3 3-180,-4 3-161</inkml:trace>
  <inkml:trace contextRef="#ctx0" brushRef="#br0" timeOffset="117020.42">3390 15625 583,'0'0'257,"0"0"-184,0 0-16,49-117-2,-36 67-6,-1-4-36,-10 7-11,-2 10 2,0 15-2,-10 14 2,-7 8 3,-3 0-7,-1 12 0,8 11-10,11 9-2,2-6 9,9-1-3,24-1-9,10-2 2,1-3 12,-4-2 1,-4 0 0,-16-2 0,-6 3 0,-14 4 0,0 3 0,-12 3 5,-17-6-5,0-5 0,5-12-133,6-5-77,9-18-194</inkml:trace>
  <inkml:trace contextRef="#ctx0" brushRef="#br0" timeOffset="117740.59">3805 15145 1182,'0'0'29,"0"0"-26,-12 107-3,7-43 18,1 3-8,4 4-6,0-9-2,0-13 0,18-11-1,4-13 1,5-11 1,4-11-3,5-3-1,2-8 1,-2-26 0,-3 1-1,-6-7-10,-7 4 0,-9 4 10,-9 11 1,-2 4 6,0 11-5,0 3 15,-6 3 1,-8 0-2,3 15-15,0 13 0,4 4-15,7 4 12,0-1 1,0-8 1,18-4-1,14-11-6,14-10-9,3-2-4,7-6 21,-3-20 0,-8-2-7,-10 1 5,-12 5 2,-9 5 3,-8 2 8,-4 7 17,-2 8 1,0 0 1,0 0 2,0 23-23,2 16-9,5 21 0,5 15 0,3 5 5,1 6 2,-1 2 0,-4-12-3,-8-9-1,-3-24-3,0-14 2,0-21-1,0-8-1,-8-14-4,-5-28-1,-3-18 3,3-19-5,5-7 0,8-4-7,0 11-10,6 17 12,18 20 12,6 8 0,-3 15 13,-4 10 4,-3 5-3,-6 4 0,-7 4-9,-2 19-4,-3 3 1,-2 6 2,0 4-1,-25 0-1,-13 0-2,-11-6-44,-16-8-118,-10-7-248</inkml:trace>
  <inkml:trace contextRef="#ctx0" brushRef="#br0" timeOffset="117876.48">3793 15357 1210,'0'0'0,"161"-110"-66,-70 67-6,-10 4-297</inkml:trace>
  <inkml:trace contextRef="#ctx0" brushRef="#br0" timeOffset="118586.05">5086 15325 814,'0'0'208,"0"0"-172,0 0-35,38 159 35,-27-68 47,-4 13-24,-7 10-24,0 6-12,0-11-11,0-19-5,0-20-3,6-22-2,6-26-1,3-16 3,4-6-3,2-14 1,2-22 2,-7-12 6,-10-6-5,-6-4-4,0-4-1,-19-4-2,-5 1-10,1 7-6,4-1 1,11 12 3,5-3 4,3 7-1,5 7 3,20 8 2,0 14-18,2 6 6,0 8 12,-2 0 1,-3 8 0,-4 12 1,-7 2 1,-4 4 0,-5 1 3,-2-14 1,0-3 1,0-6-1,0-4 1,0 0 7,0-5 22,0-17 12,0-6-25,9 2-18,7-1 1,2 13-1,4 2 0,0 8 2,1 4 1,-6 0-1,0 3-1,-1 14 4,-2 4-3,-4 4-1,2 1 2,-5 6-3,2 5-8,-1-2-97,6-18-197,10-17-188</inkml:trace>
  <inkml:trace contextRef="#ctx0" brushRef="#br0" timeOffset="119090.49">6207 15378 1146,'0'0'129,"0"0"-129,0 0-4,0 0 4,0 0 4,0 0-4,0 102 0,5-100 0,1 3-1,-4-5 1,0 0 1,-2 0-1,0 0 4,0-7 2,-10-9-6,-13 2-11,4 0-49,5 0 3,7 7 18,7-2 4,0 3-4,23-2-36,10 6-5,7 2 59,3 0 19,-1 10 1,0 8 1,-3 0 0,-8 0 23,-10-4 5,-5-2 5,-5-8 4,-7 0-7,0-4-15,-2 0-5,4 0 4,7-12 22,4-10 10,7 4-39,2 0-1,-1 9-4,0 8 19,5 1 3,-3 0-6,0 18 0,-6 4-6,-8 3-4,-13 1-4,0-1-2,-7 3-2,-26-5-66,-12-11-122,-4-6-158</inkml:trace>
  <inkml:trace contextRef="#ctx0" brushRef="#br0" timeOffset="119264.42">6027 15330 1123,'0'0'81,"0"0"-64,-84 106 17,79-69-17,5-2-15,4 0-2,37-8-18,14-13-96,10-14-154,4 0-310</inkml:trace>
  <inkml:trace contextRef="#ctx0" brushRef="#br0" timeOffset="119774.43">4660 17154 371,'0'0'791,"0"0"-719,0 0-34,0 0 4,0 0-37,0 0-5,-2 145 11,2-96-4,0 0 2,7-5-7,-1-7-2,2-7-15,0-12-61,1-13-102,-1-5-113,0-9-100</inkml:trace>
  <inkml:trace contextRef="#ctx0" brushRef="#br0" timeOffset="119962.26">4827 17084 128,'0'0'877,"0"0"-832,0 0-44,0 0-1,27 147 55,-21-97 14,2-6-49,0-4-8,1 1-9,-2 2-3,-4 3-3,-3-1-91,0-5-154,-21-14-203</inkml:trace>
  <inkml:trace contextRef="#ctx0" brushRef="#br0" timeOffset="120112.24">4681 17508 1103,'0'0'34,"0"0"-27,133-81-14,-75 74 4,-4 7-73,-10 0-224,-9 0-134</inkml:trace>
  <inkml:trace contextRef="#ctx0" brushRef="#br0" timeOffset="120356.49">5142 17387 489,'0'0'218,"0"0"-164,0 0 23,0 0-8,29-117-35,-29 110 7,0 2 29,-16 5-20,-4 0 23,-2 5-42,-3 17-3,0 9 1,10 1-5,1-1-5,10-1-9,4-6 1,0 2-7,14-7-4,10-3 0,8-7-1,6-4-7,6-5-55,3 0-84,1-22-125,4-10-217</inkml:trace>
  <inkml:trace contextRef="#ctx0" brushRef="#br0" timeOffset="121106.45">5474 17205 989,'0'0'98,"0"0"-73,0 0 24,-114 90-32,89-52-4,10-2-4,6-4-5,9-6-4,0-4-1,3-7-4,21-12-12,5-3-22,5 0-1,7-22-6,-1-8-12,-6-2 28,-9-3-7,-12 3 28,-6 1 9,-6 9 10,-1 8 21,0 6 24,0 8 13,0 0 13,0 0-18,-3 3-54,-4 20-9,0 9-5,4-2 5,3 6 3,0-4-3,7-2 1,14-8-2,4-7 2,1-12-4,3-3 2,0 0-2,-1-8 0,-1-14-1,-4-6-16,-7-7 1,-7 0-17,-5 3 22,-4 10 6,0 4 8,0 14 1,0-1 22,0 5 11,0 0 0,0 9-34,0 23-3,0 8-7,6 0 10,8 1 5,8-7-1,5-10-2,0-7 3,0-9 2,-5-8 0,-5 0 4,4-9 2,1-21 15,-4-7 3,-3 1-12,-5-4-16,0 0-2,0 6 3,-2 1-4,1 16 0,1 2-5,-2 12 4,3 3-7,1 0 3,0 0-4,3 22-8,-5 10 12,1-2 0,-1 6 5,1-3 1,-1-4 0,2-5-1,-1-7 3,0-4-3,-4-9-2,4-4 1,1 0-8,1 0-91,-6-12-67,-1-10-131,-4-10-315</inkml:trace>
  <inkml:trace contextRef="#ctx0" brushRef="#br0" timeOffset="121228.09">6129 16987 990,'0'0'93,"0"0"-70,0 0-23,0 0-12,0 0-228,0 0-66</inkml:trace>
  <inkml:trace contextRef="#ctx0" brushRef="#br0" timeOffset="121587.57">6435 17454 908,'0'0'211,"0"0"-163,0 0-1,0 0-30,73-147-10,-66 98 0,-7 3 5,0 7 4,0 13-3,-15 7 4,-3 10-14,-3 5-3,2 4-14,-2 0-13,8 18-22,6 0 14,7 4-2,0-4-19,20-4 11,14 0-5,9-2 9,-1-2 31,2 2 9,-8-2 1,-10 4 2,-10 2 21,-12 2 6,-4 0-17,0 8-3,-12-2-1,-7-6-8,0-6-58,9-12-137,10 0-195</inkml:trace>
  <inkml:trace contextRef="#ctx0" brushRef="#br0" timeOffset="121745.93">6798 17173 840,'0'0'143,"0"0"-142,0 0 28,16 138-15,-8-98-14,2 0 0,-5-11-74,3-16-108,-4-5-136</inkml:trace>
  <inkml:trace contextRef="#ctx0" brushRef="#br0" timeOffset="121875.04">6787 16973 733,'0'0'106,"0"0"-82,0 0-24,0 0-41,0 0-239</inkml:trace>
  <inkml:trace contextRef="#ctx0" brushRef="#br0" timeOffset="122480.23">7168 17137 820,'0'0'236,"0"0"-177,0 0-5,0 0-6,0 0-31,-105 112-9,88-76 0,1-10 1,9 2 2,5-5-11,2-11 0,0-3 5,7-5-5,13-4-8,4 0 1,7-18-1,5-12-5,-2-7-21,-8-7 1,-7-5 6,-8-9 18,-11-9 9,0 5 2,0 8 2,0 15 17,-11 20 8,8 9 19,-2 10-13,1 0 17,-3 15-28,-2 16-24,0 17 0,6 10 0,3 1 1,0-1 1,12-8-1,15-11-1,8-7 2,11-20-3,2-7 1,4-5 0,-5-8 0,-7-16-1,-11-10-2,-9 5-7,-14 0 2,-6 2 3,0 13 1,0 9 4,-6 5 1,-8 0 4,1 19 1,-3 16-3,7-3 7,9 3 1,0-3 3,11-11-7,18-7 3,5-6-7,6-8 2,4 0-2,-1-8-3,-3-15-28,-12-9-79,-4-7-445</inkml:trace>
  <inkml:trace contextRef="#ctx0" brushRef="#br0" timeOffset="123214.6">8441 16866 953,'0'0'141,"0"0"-137,20 146 37,-12-65 26,0 5-16,1 10-25,1 3 3,6-9-11,5-10-6,-1-12-12,8-24 1,-5-23 6,1-16-7,1-5 0,-5-12-4,0-25 4,-9-12 5,-9-9-5,-2-9 2,-2-1-1,-25-7 0,-4 3-2,2 5-1,5 1 1,8 12 1,9 5-2,7 9 2,0 13-3,18 4 1,13 15-7,0 8-5,8 0 8,-4 14-3,-1 20 9,-8 2-3,-5 1 0,-8-2 5,-7-3-5,-6-2 3,0-7 0,0-13 2,0-6-2,0-4 0,0 0 2,0-9-2,7-19 4,9-4-4,1 2-7,3 9 3,1 2 2,-4 13 1,1 2 1,3 4 4,2 0-3,0 0-1,-4 15 0,0-1 1,-5-2 2,-4 1 0,0-3-2,-6 3 0,3 0-1,-1 0-4,8-4-82,6-4-188,9-5-190</inkml:trace>
  <inkml:trace contextRef="#ctx0" brushRef="#br0" timeOffset="123344.39">9636 17161 1230,'0'0'134,"0"0"-99,0 0-18,0 0-17,0 0-15,0 0-220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09:01.9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6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4T09:09:27.016"/>
    </inkml:context>
  </inkml:definitions>
  <inkml:trace contextRef="#ctx0" brushRef="#br0">2694 1465 837,'0'0'94,"0"0"10,0 0 30,0 0-65,0 0-17,0 0-25,0 0-17,0 39-7,0 14 13,0 17 7,-7 11-1,-3 3-4,0-2-2,-1 0-6,3-9-4,3-15 3,2-14-4,3-16-3,0-11-1,0-5 0,8-9 0,13-3 1,16 0 0,7 0 3,7-3-1,3-5-4,-1-3-25,1 6-38,-1-4-30,1-3-152,-8-5-220</inkml:trace>
  <inkml:trace contextRef="#ctx0" brushRef="#br0" timeOffset="213.2">3466 1497 1105,'0'0'88,"0"0"-86,0 0 32,171-59 17,-105 48-21,4 3-18,-8 3-11,-5-2-1,-11 5-59,-13 2-102,-10 0-174,-17 0-93</inkml:trace>
  <inkml:trace contextRef="#ctx0" brushRef="#br0" timeOffset="480.5">3568 1523 508,'0'0'305,"0"0"-282,-78 148 97,67-79-23,6 10-32,1 9-1,4 7-8,0 2-25,0-8 1,0-13-6,-2-9-7,0-9 1,2-7-4,0-7 7,0-8-10,13-10 0,7-8-2,7-4-4,9-4 2,12-1-5,4-5 1,3-3-5,1-1-44,-5 0-88,-8-12-303</inkml:trace>
  <inkml:trace contextRef="#ctx0" brushRef="#br0" timeOffset="1200.93">4556 1823 656,'0'0'457,"0"0"-433,0 0 52,0 0-26,0 0-30,0 0-16,-14-2-3,12 40 1,-5 17 6,1 12 9,1 1-9,1-4-1,4-10-5,0-9-1,15-8 1,8-15-2,8-8-2,5-14-10,-1 0-3,3-12-8,-5-17 11,-6-7 6,-7-10-3,-9-10 6,-9-4 6,-2 2 2,0 5-5,0 19 11,-4 12-1,-2 14 12,3 6 4,1 2-9,2 0-17,-2 22-7,-1 26-1,3 8 8,0 6 2,0-8 2,0-10 2,12-5 0,10-9-4,2-8 3,5-7-2,2-5-2,-4-10-1,-2 0-33,-4 0-101,-5 0-218,-6-12-284</inkml:trace>
  <inkml:trace contextRef="#ctx0" brushRef="#br0" timeOffset="1500.95">5418 1685 475,'0'0'750,"0"0"-729,0 0 39,0 0-15,0 0-35,0 0-4,-100 71-6,73-6 1,5 10 9,1 8-1,11 3 2,7-10-3,3-9-3,0-14-2,11-14 0,14-9-3,4-12-19,6-6-36,3-9-73,3-3-141,-6-12-275</inkml:trace>
  <inkml:trace contextRef="#ctx0" brushRef="#br0" timeOffset="1803.02">5676 1738 1112,'0'0'149,"0"0"-135,0 0-12,0 0 1,-4 114 12,4-39 12,0 3-20,0 6 2,0-6 1,0-10-1,0-14-5,0-9-4,14-11 4,1-10-4,5-7 0,2-10-2,3-7-4,4 0-20,-3-4-31,-1-14-32,-4-4-110,-13 1-184</inkml:trace>
  <inkml:trace contextRef="#ctx0" brushRef="#br0" timeOffset="2018.96">5576 2167 1037,'0'0'105,"0"0"-104,0 0 1,0 0 0,139-28 5,-86 15-7,-6-4-7,-7 0-120,-4 0-133,-8 2-104</inkml:trace>
  <inkml:trace contextRef="#ctx0" brushRef="#br0" timeOffset="2264.62">6084 2249 775,'0'0'96,"0"0"-76,0 0 20,0 0 32,0 0-33,123-11-35,-81-3 2,-3-2-12,-2 2-167,-1-4-145</inkml:trace>
  <inkml:trace contextRef="#ctx0" brushRef="#br0" timeOffset="2556.97">6829 1979 1111,'0'0'60,"0"0"-26,0 0 0,0 0-14,0 0-12,-131 90 0,106-50-3,3-1 2,6-2 8,12-2-3,4-3-6,0-4-5,17-6 1,11-5 0,10-6-2,2-5 0,1-6-11,0 0-38,-10 0-65,-9-8-158,-12-15-192</inkml:trace>
  <inkml:trace contextRef="#ctx0" brushRef="#br0" timeOffset="2813.9">6860 1758 1001,'0'0'128,"0"0"-117,126 0 39,-66 22-2,2 12 15,-4 12-34,-14 8-18,-12 8 2,-22-1 10,-10-3-10,0-5 6,-4-10-9,-9-8-4,-5-9-6,5-7 0,1-8-4,6-5-40,1-6-64,1-20-97,-2-26-391</inkml:trace>
  <inkml:trace contextRef="#ctx0" brushRef="#br0" timeOffset="3224.03">7144 1497 857,'0'0'282,"0"0"-279,165-49 12,-72 31 24,-2 4-5,-10 3-14,-10 8-16,-13 1-3,-17 2 0,-18 0-1,-11 0 0,-8 12 12,-4 14 14,0 13 11,0 18-2,0 7-6,0 9-13,0 11 2,8 8-8,12 8-1,1 4-1,-2-5 1,-2-10-7,-8-6 10,-9-9-8,0-10 5,-18-8 5,-13-9-2,-7-13 8,-4-9-4,-3-8-5,1-10-4,-5-5-5,9-2-2,2 0-10,9-14-39,13-14-36,11-15-129,5-16-440</inkml:trace>
  <inkml:trace contextRef="#ctx0" brushRef="#br0" timeOffset="3458.82">8617 2135 1160,'0'0'167,"0"0"-142,116-17 15,-50-9-3,2 1-24,-5 4-13,-15 2-7,-17 5-58,-14 12-72,-17 0-145,0 2-255</inkml:trace>
  <inkml:trace contextRef="#ctx0" brushRef="#br0" timeOffset="3632.14">8697 2388 981,'0'0'126,"0"0"-28,152-28-2,-94 10-64,-2-2-10,-8 3-22,-14 1-15,-14 3-100,-20-4-307</inkml:trace>
  <inkml:trace contextRef="#ctx0" brushRef="#br0" timeOffset="4441.03">11758 1301 544,'0'0'197,"0"0"-103,0 0 41,0 0-17,0 0-26,0 0-20,11-68-19,-34 54-26,-8 4-13,-15 4 16,-6 6-19,-1 0-3,4 14 1,-1 26-8,10 20 4,8 28-5,11 27 0,14 19 1,7 18 3,0 5-4,20 1 1,7-3-1,0-10 0,-5-11 0,-9-9 2,-13-18-1,0-19 0,-6-19 2,-21-24-2,-2-14 1,-6-16 13,-7-12 3,-6-3-5,-4-13-4,0-16-2,0-2-7,13 5-1,10 10-14,9 10-22,20 6-26,0 18-151,13 21-150,20 5-75</inkml:trace>
  <inkml:trace contextRef="#ctx0" brushRef="#br0" timeOffset="4882.91">11417 3746 684,'0'0'212,"0"0"-122,0 0 22,0 0-36,0 0-43,0 0 2,-24 132-2,21-78-11,3-2-7,0-2-8,11-10-1,16-8-3,9-17-1,5-14 0,5-1 1,3-23 0,-5-19-1,-13-13-1,-8-1 0,-17-1 1,-6 10 5,0 12 0,-22 10 8,-7 13 16,-2 6-16,-6 6-9,3 0-6,-2 6-2,9 12-3,11-10-43,9-6-42,7-2-268,0-20-278</inkml:trace>
  <inkml:trace contextRef="#ctx0" brushRef="#br0" timeOffset="5602.25">12232 851 776,'0'0'118,"0"0"-50,0 0-14,0 0-52,0 0 18,0 0 33,-4 125-15,-9-91-10,-4-3 5,1-6-15,-9 1-7,-2-5-4,0-3 0,0-8-4,8-8 1,1-2 1,5 0 1,3-7-6,10-8-21,0-1 7,0-2 3,10 7 6,11 6-7,6 3 5,6 2-8,6 0 1,1 16-6,0-2 11,3-3 6,-6-6-1,3-5-1,-6 0-8,-5-6 13,-9-16 9,-11-5 2,-5-1 2,-4-2 23,0-2-3,-19 4-4,-6 2-5,-2 8-4,2 10-12,6 4-5,-4 4-6,5 0 3,7 0-146,5 2-222</inkml:trace>
  <inkml:trace contextRef="#ctx0" brushRef="#br0" timeOffset="6246.98">13241 2564 649,'0'0'98,"0"0"-56,0 0 88,0 0-36,0 0-29,0 0-22,146-85-24,-107 38-6,-13 3-11,-13 0 9,-13 7 12,0 8 7,0 8 10,-15 8-14,-7 8-12,-7 5-9,-7 3-5,-7 26-2,-3 17 1,1 14 1,7 9 0,14 8 0,13-8 5,11-4-4,2-11-1,31-10 0,8-15 0,14-8 2,3-13-1,0-8 5,-2 0 3,-10-6-9,-7-14-2,-12-4-41,-12-4-62,-11-2-141,-4-7-138</inkml:trace>
  <inkml:trace contextRef="#ctx0" brushRef="#br0" timeOffset="6489.26">13081 1985 856,'0'0'95,"0"0"-52,0 0 7,0 0-30,0 0 12,158-68 1,-108 49-26,-3 0-7,-3 0-78,-5 8-185,-8-1-111</inkml:trace>
  <inkml:trace contextRef="#ctx0" brushRef="#br0" timeOffset="6870.96">13669 1955 813,'0'0'94,"0"0"-63,79-134 66,-42 81-58,-7 2 9,-12 2-19,-9 8-2,-9 10-13,0 13 15,0 6-8,-22 6-16,-5 6-5,-4 0 0,-2 2-3,4 17-36,6 4 2,10-3-14,8 2-14,5 0-2,0 2 41,23 3 16,14-3 9,10 1 1,2-1 2,0 3 6,-8-4 4,-13 4 9,-12-5 0,-14 4-5,-2 4-3,0-1 8,-27 8-8,-3-1-6,0-8-7,3-10-13,8-7-114,7-11-79,6 0-155</inkml:trace>
  <inkml:trace contextRef="#ctx0" brushRef="#br0" timeOffset="7125.19">14094 1492 896,'0'0'161,"0"0"-149,0 0-12,0 0 2,21 104 1,-13-34 59,-3 0-18,-1 8-9,-2 3-6,2-9-12,6-8-9,1-18 1,5-16-6,8-14 0,7-13-3,5-3-5,6-20-8,0-21-75,-11-19-117,-17-3-192</inkml:trace>
  <inkml:trace contextRef="#ctx0" brushRef="#br0" timeOffset="7276.68">14074 1758 1068,'0'0'41,"0"0"-35,0 0-5,125-34-2,-45 8-26,-4 2-227,-16-8-580</inkml:trace>
  <inkml:trace contextRef="#ctx0" brushRef="#br0" timeOffset="8341.03">15374 2307 573,'0'0'180,"0"0"-41,0 0 0,0 0-67,0 0-20,0 0-21,15-48-19,1 48-10,-1 0 9,-1 17-10,-5 19-1,-3 15 22,-6 7-2,0 2-3,0-2-1,0-10-9,0-13-5,0-9-2,0-10 0,12-7 0,5-9-4,6 0-4,6-9 2,0-21-1,-2-5 1,-5-8-3,-7 0 3,-1-3 6,-7 5 0,-3 1 0,-2 5 2,-2 3-2,0 11 1,0 8 3,0 6-3,0 5 1,0 2 8,0 0-10,0 2-2,0 25-9,0 14 11,1 9 2,7 6 12,-1 0-4,6-1 1,2-9 0,8-10-5,-1-8-1,1-10-1,-2-6 1,0-9-5,-3-3 0,-3 0-5,3-5-70,-3-21-100,-2-8-329</inkml:trace>
  <inkml:trace contextRef="#ctx0" brushRef="#br0" timeOffset="8685.04">16310 2060 907,'0'0'99,"0"0"-47,0 0 42,0 0-72,0 0-13,0 0-3,-107 97 1,67-37 29,1 11-9,13 7 0,6 2-7,9-1-7,9-5-5,2-10-4,0-12-2,11-12 1,18-11-3,2-12 1,9-9-1,1-8-35,1 0-52,-5-25-61,-10-4-167,-13-7-177</inkml:trace>
  <inkml:trace contextRef="#ctx0" brushRef="#br0" timeOffset="9000.64">16479 2194 869,'0'0'168,"0"0"-150,0 0 28,0 0-46,0 0 10,0 0 1,25 125 14,-11-62 1,-4 1 3,-1 6-6,-5 1-6,-2-7-6,2-6-7,-4-15-2,6-11 0,3-15-1,5-11-1,3-6-1,10 0-1,10-11-25,-1-12-37,3 0-67,-13 2-108,-13 3-91</inkml:trace>
  <inkml:trace contextRef="#ctx0" brushRef="#br0" timeOffset="9242.57">16425 2534 723,'0'0'99,"0"0"-85,0 0 38,122-41-31,-72 24-12,-3 1-9,-2 4-18,-9 4-117,-8 0-171</inkml:trace>
  <inkml:trace contextRef="#ctx0" brushRef="#br0" timeOffset="9503.28">16987 2560 601,'0'0'170,"0"0"-150,0 0 69,0 0 5,0 0-44,148 6-15,-108-16-10,-5 0-16,-4 3-9,-10 0-78,-11 3-198,-6 1-195</inkml:trace>
  <inkml:trace contextRef="#ctx0" brushRef="#br0" timeOffset="9794.14">17558 2376 853,'0'0'127,"0"0"-120,0 0 31,0 0-19,0 0-6,-114 100-1,104-63-2,3-2 6,7 0 7,0-5-5,0-2-7,17-5-2,10-5-5,9-6 0,5-12-4,5 0-1,-1-2-61,-5-19-72,-11-5-192</inkml:trace>
  <inkml:trace contextRef="#ctx0" brushRef="#br0" timeOffset="10072.94">17625 2115 994,'0'0'74,"0"0"-73,0 0 2,168-11 11,-87 40-2,4 9 20,-14 11 3,-17 1 4,-25 11-12,-21 6 9,-8 2-8,-12 1-3,-24-6-8,-9-10 2,1-8-8,4-14-10,4-8 0,12-8-1,4-5-36,4-6-111,-4-5-157,-5 0-236</inkml:trace>
  <inkml:trace contextRef="#ctx0" brushRef="#br0" timeOffset="11137.02">19015 2305 843,'0'0'76,"0"0"-18,0 0 25,-128 37-58,79-2-8,1 9-10,11-1 2,7 1 1,16-8-5,12-6-1,2-3-4,4-14-3,23-3-1,6-10-9,3 0 8,1-14 5,2-15 0,-8-10-3,-5-5 0,-10-10 6,-8-6 1,-5-12-2,-3-10 8,0 2-8,0 5 10,0 17 18,-7 22 3,3 16 7,4 14-7,0 6-8,0 0-25,0 28-3,0 23-10,0 21 13,2 2 3,9 0 3,3 0-2,-1-4-1,3-1-6,-4-8 0,3-13-69,0-11-72,-1-21-87,3-16-102</inkml:trace>
  <inkml:trace contextRef="#ctx0" brushRef="#br0" timeOffset="11403.01">19274 2131 891,'0'0'161,"0"0"-96,0 0 13,0 0-43,0 0 7,63 111 8,-47-48-18,-8 4 0,2 1-5,-6-2-6,3-9-10,1-14-7,2-13 0,3-9-2,2-11-2,8-10-3,6 0 3,4-8-1,2-17-12,-7 0-44,-11-3-54,-17 3-124,-6-1-390</inkml:trace>
  <inkml:trace contextRef="#ctx0" brushRef="#br0" timeOffset="11552.57">19286 2440 990,'0'0'76,"0"0"-69,125-64 51,-61 42-31,3-1-21,-5 6-6,-17-4-58,-20 4-203,-25-5-260</inkml:trace>
  <inkml:trace contextRef="#ctx0" brushRef="#br0" timeOffset="13165.84">10200 5641 1050,'0'0'45,"0"0"-44,0 0 6,0 0 32,0 0-18,167-7-1,-107 2-16,-8 5-4,-8 0-57,-9 0-126,-10 0-139,-21 3-289</inkml:trace>
  <inkml:trace contextRef="#ctx0" brushRef="#br0" timeOffset="13343.64">10236 6009 1027,'0'0'43,"0"0"-43,0 0 0,0 0 16,175-12 7,-88 3-23,-6 4-40,-12 1-232,-15-1-195</inkml:trace>
  <inkml:trace contextRef="#ctx0" brushRef="#br0" timeOffset="14220.58">13033 5406 559,'0'0'293,"0"0"-255,0 0 45,0 0 33,0 0-56,0 0-4,15-50-19,-15 40-4,-15 0-7,-14-1-8,-8 8 1,-13 1-6,-7 2-3,0 2 7,-3 24 1,6 14-6,5 16-3,14 22 0,15 20-6,11 20-3,9 11 0,7 8 1,17 1 0,8 4-2,1-8 2,-5-6-1,-2-4 1,-12-16-2,-9-12 2,-5-20-1,0-22 12,-11-18 5,-13-16-2,-6-16 0,-14-4-1,-7-5-6,-9-23-6,-1-4-1,12 3-2,11 9-21,19 8-20,16 12-20,3 0-110,22 15-252,20 11-92</inkml:trace>
  <inkml:trace contextRef="#ctx0" brushRef="#br0" timeOffset="14730.96">12848 7752 525,'0'0'462,"0"0"-437,0 0 5,0 0 27,-45 113-29,45-74-10,0 0-8,0-5-4,12-5-5,3-10 1,3-7 2,2-8-2,7-4 4,-1-6 0,3-23 1,-4-8-2,-10-4 0,-7 1-4,-8 2 13,0 7 15,-8 7 15,-13 7-12,-7 5-8,-2 7-11,-2 5-11,6 0 0,3 0-2,8 7-17,10 6-70,5-6-138,0-7-328</inkml:trace>
  <inkml:trace contextRef="#ctx0" brushRef="#br0" timeOffset="15637.18">13254 4478 625,'0'0'115,"0"0"-20,0 0 27,0 0-41,0 0-21,0 0-13,0 0-10,-12-12-7,-18 21-12,-9 18-4,-3 7 7,2 5-2,7 6 4,10 3-15,13 1 2,10-5-7,0-7-1,23-4 5,18-9-6,10-12 1,5-8 7,4-4 5,-2-3 4,-9-15 2,-9-4-4,-15 4-10,-10 0 1,-8 1-7,-7 5-11,0-1-39,0 3-100,0 0-282</inkml:trace>
  <inkml:trace contextRef="#ctx0" brushRef="#br0" timeOffset="16471.24">13909 6082 538,'0'0'69,"0"0"32,0 0 11,0 0-33,0 0 4,0 0-31,90 31-11,-65-50-7,-2-3-8,-3 0-17,-9 0 1,-4-2-1,-7-1-3,0 1 1,0 6 2,-10 4 2,-4 4-4,-6 10-7,-6 0 0,-2 0 1,-5 22 0,-1 13-1,5 11 0,4 5 1,13 4 0,7-3 2,5-6-3,11-10 0,22-8 0,7-12 2,7-9 3,5-7 3,-1 0 5,-2-19 6,-7-5-14,-13 0-5,-13 1-15,-9 0-49,-7 0-90,0-3-193</inkml:trace>
  <inkml:trace contextRef="#ctx0" brushRef="#br0" timeOffset="16688.41">13806 5659 812,'0'0'76,"0"0"-74,0 0 10,0 0 11,154-46-17,-109 32-6,-9 1-148,-10 1-174</inkml:trace>
  <inkml:trace contextRef="#ctx0" brushRef="#br0" timeOffset="17084.99">14261 5661 611,'0'0'352,"0"0"-348,76-124 15,-29 69 21,-2-6-28,-12 6 4,-13 1-5,-13 13-9,-7 10 13,0 11 6,-16 13 6,-9 7-25,-8 0-2,-3 12-1,5 15 1,6 0-6,12 6-2,7 1-34,6-2 5,4 2-14,25-4 28,9-2 20,2-4 3,5-4 1,-8 4 3,-5-2 22,-10 1-2,-9-3-2,-11 1-18,-2 0 8,0 0-8,-15 2-1,-7-5 2,-1-3-5,6-4-83,1-6-69,7-5-72,5-7-141</inkml:trace>
  <inkml:trace contextRef="#ctx0" brushRef="#br0" timeOffset="17311.99">14747 5249 952,'0'0'99,"0"0"-74,0 0 1,0 0 1,14 114 29,-8-59-25,-1-1-15,1-6 8,4-6-10,0-5-2,6-9-7,0-9 0,2-6-5,-1-8-13,-1-5-47,-1 0-45,-6-3-109,-9-19-204</inkml:trace>
  <inkml:trace contextRef="#ctx0" brushRef="#br0" timeOffset="17467.28">14736 5467 974,'0'0'87,"0"0"-69,0 0 15,0 0-17,150-81-15,-88 63-2,-6 6-13,-16 4-131,-18-3-189</inkml:trace>
  <inkml:trace contextRef="#ctx0" brushRef="#br0" timeOffset="18187.39">15476 6072 797,'0'0'96,"0"0"6,0 0 48,0 0-101,0 0-22,0 0-18,0-43-5,7 78 3,-2 11 0,-5 6 2,0-2-2,0-4-5,0-8 2,6-8-3,9-10-1,10-12-4,6-8-5,10 0-5,3-28 3,-4-10-9,-7-6 6,-6-2 14,-13-4-1,-8 3 2,-4 8-1,-2 11 7,0 11 4,0 9 13,0 8 5,0 0-15,0 0-10,0 23-3,0 7-1,0 7 0,5 4 2,7-3 1,1-4-2,5-2 2,-1-6-2,6-8-1,-3-4-2,2-9-33,-2-5-57,-2 0-130,-3-9-157</inkml:trace>
  <inkml:trace contextRef="#ctx0" brushRef="#br0" timeOffset="18428.17">16184 5782 453,'0'0'588,"0"0"-576,0 0 7,0 0 56,-60 115-34,47-53 1,2 3-5,7-3-12,4-3-7,0-6-12,2-9-1,16-8-5,-1-5 0,11-12-4,3-5-52,1-14-82,7 0-94,-10-22-220</inkml:trace>
  <inkml:trace contextRef="#ctx0" brushRef="#br0" timeOffset="18677.3">16460 5781 1047,'0'0'57,"0"0"-48,0 0 14,0 0 37,0 146-11,10-83-19,1 2-11,1 2-4,-3-5 2,3-8-16,5-10 6,-1-14-7,1-12 1,3-6 0,5-9-1,-1-3-15,3 0-41,-3-15-59,-8-5-102,-10-2-116</inkml:trace>
  <inkml:trace contextRef="#ctx0" brushRef="#br0" timeOffset="18894.81">16417 6124 242,'0'0'608,"0"0"-594,0 0 16,0 0 38,148-49-53,-91 27-3,-6 3-12,-6 2-11,-14 7-125,-11 0-104,-7 3-149</inkml:trace>
  <inkml:trace contextRef="#ctx0" brushRef="#br0" timeOffset="19116.82">16916 6106 897,'0'0'60,"0"0"-33,0 0 57,127-9-55,-83-2-11,-3-1-18,-7 0-4,-8 2-89,-10-3-170,-5 2-164</inkml:trace>
  <inkml:trace contextRef="#ctx0" brushRef="#br0" timeOffset="19394.68">17496 5909 984,'0'0'55,"0"0"-20,0 0 56,0 0-57,0 0-5,-134 111-7,110-69 6,4-5-10,10 0-2,10-2 3,0-8-14,10-5-5,19-6 1,10-8 8,13-8-9,4 0-5,-6-10-37,-7-12-90,-16-6-182,-18-8-354</inkml:trace>
  <inkml:trace contextRef="#ctx0" brushRef="#br0" timeOffset="19652.16">17467 5668 112,'0'0'1001,"0"0"-993,0 0 0,154-15 36,-76 47-6,-3 12-3,-4 14 4,-16 4-9,-18 9-8,-23 2-8,-14 1-1,-14 1-2,-24-3 3,-6-11-6,3-6 0,4-11-7,8-15-1,13-9-7,11-20-51,5 0-147,12-37-259</inkml:trace>
  <inkml:trace contextRef="#ctx0" brushRef="#br0" timeOffset="20346.54">18759 5949 262,'0'0'530,"0"0"-487,0 0 73,0 0-8,-117 6-87,76 27 8,3 7-9,7-1-12,13 4 7,12-3-10,6-6-2,0-6-3,24-8-6,7-12-17,7-8-9,1 0 13,-6-16 1,-4-17-13,-9-4 20,-12-9 7,-8-9 4,0-10 9,0-11-9,-8-5 18,-3 11 1,-3 18 17,5 21 40,3 21 5,1 8-27,1 2-31,-1 16-18,3 24-5,2 13 6,0 5 2,0 2-1,16-2 3,6-2-3,-3-1-3,4-9-3,-5-6-1,-2-10-1,-2-12-37,-4-8-56,5-10-102,4 0-131,-3-20-131</inkml:trace>
  <inkml:trace contextRef="#ctx0" brushRef="#br0" timeOffset="20581.47">18962 5773 859,'0'0'176,"0"0"-109,0 0 0,0 0-39,0 0 38,23 136-15,-17-75-27,1-2-5,3-2-7,2-5-4,5-10-6,4-10-1,2-12 1,1-10-2,3-10 0,0 0-1,-1-10-14,-1-14-44,-9-2-85,-14-8-190,-2-1-302</inkml:trace>
  <inkml:trace contextRef="#ctx0" brushRef="#br0" timeOffset="20724.4">18862 6017 1061,'0'0'26,"0"0"-1,0 0-3,132-73-22,-68 50-38,-4 2-162,-13 0-150</inkml:trace>
  <inkml:trace contextRef="#ctx0" brushRef="#br0" timeOffset="21249.22">20044 5654 524,'0'0'165,"0"0"0,0 0 26,0 0-72,0 0-78,0 0-27,-10 58 26,10-5 5,0 1-20,5 2 1,4-2-15,0-4-11,1-4 4,-2-5-4,-1-8-10,-5-4-29,-2-7-85,0-6-122,0-11-189</inkml:trace>
  <inkml:trace contextRef="#ctx0" brushRef="#br0" timeOffset="21444.92">19830 5997 1037,'0'0'29,"0"0"-23,0 0 28,160-50-23,-89 37-11,-3 0 0,-11 1-1,-12 3-106,-12-5-135,-8-5-103</inkml:trace>
  <inkml:trace contextRef="#ctx0" brushRef="#br0" timeOffset="21898.8">21173 5013 837,'0'0'56,"0"0"28,0 0 65,0 0-80,0 0-18,0 0-7,21-114-15,-52 106-10,-8 3-2,-9 5-7,-8 5-1,0 29-6,0 24 2,8 28-3,3 30 1,11 24-1,12 21 0,13 7-1,9 3 1,7-3 2,30-7-3,6-13-1,2-13 1,-7-19-1,-16-22 0,-17-21 4,-5-22-4,-36-19 0,-19-15 11,-13-15-3,-1-2-4,1 0-4,14-2-3,16 2-30,13 8-75,19 22-248,6 7-206</inkml:trace>
  <inkml:trace contextRef="#ctx0" brushRef="#br0" timeOffset="22268.69">20837 7666 1074,'0'0'107,"0"0"-81,0 0 69,-134 28-62,101 7-27,7 2 8,10-3-5,11-4-9,5-7 2,5-8-2,26-6 5,11-9-1,8 0-2,5-19-2,-3-7-7,-10 4-15,-10-4-87,-8-2-152,-16-8-291</inkml:trace>
  <inkml:trace contextRef="#ctx0" brushRef="#br0" timeOffset="23032.11">21199 3716 804,'0'0'114,"0"0"-113,0 0 98,-14 132-47,-8-82-19,-11-2-4,-6-6-15,-7-2 0,-7-11-6,5-5-1,-4-13 3,6-8 0,6-3-6,13 0 0,9-7 0,14 0 4,4-1 4,14 3-12,23 3-5,17 0 5,11-2 3,0-1 10,3-8 0,-12-4 3,-14 2-8,-15-3-1,-11-4 3,-12-6 12,-4-5 0,0 2 7,-9-4-21,-14 9-4,1 11-3,-2 5-2,2 10-8,4 0-62,9 20-107,9-2-323</inkml:trace>
  <inkml:trace contextRef="#ctx0" brushRef="#br0" timeOffset="23932.91">21457 6096 257,'0'0'735,"0"0"-701,0 0 31,0 0 13,0 0-64,0 0-8,132-92-6,-117 63 6,-11 0-5,-4 0-1,0 5 8,-11 8 4,-12 6-2,-7 10 0,-4 0 5,-2 2-8,-1 24 1,4 8-3,3 8 1,8 7 0,8-3-4,14-4-1,0-5-1,19-11 1,18-6-1,17-11 0,6-6 0,5-3-1,-5 0-28,-8 0-55,-15-15-183,-14-11-126</inkml:trace>
  <inkml:trace contextRef="#ctx0" brushRef="#br0" timeOffset="24150.85">21261 5654 1006,'0'0'34,"0"0"-32,0 0 12,0 0 0,162-90-14,-101 74-18,-8 2-280,-16 2-124</inkml:trace>
  <inkml:trace contextRef="#ctx0" brushRef="#br0" timeOffset="24524.98">21700 5659 967,'0'0'68,"0"0"-58,35-114 18,-5 61-3,4-1-19,-15-1 2,-13 6-6,-6 8 1,0 14 2,-13 6-5,-7 11-1,-2 10-3,-2 0-12,3 7-16,6 21-23,10 4-9,5 3-20,0 0 35,23-5 33,8-2 13,2-5 3,4 0 6,-6-3 23,-5 0 21,-5-2 8,-8-2-27,-7 0-9,-6 2-4,0 1-9,0 0-3,-16 1-6,1-5-20,-1-1-71,1-8-60,3-6-101,6 0-58</inkml:trace>
  <inkml:trace contextRef="#ctx0" brushRef="#br0" timeOffset="24766.95">22128 5139 1030,'0'0'106,"0"0"-94,0 0 32,0 0-33,5 115 29,-5-44-9,0-1-6,0-7-3,2-7-1,7-10-12,6-7-3,5-11-2,1-10-3,8-10-1,0-8-2,1 0-12,0-8-43,-11-13-90,-9-7-145,-10-6-284</inkml:trace>
  <inkml:trace contextRef="#ctx0" brushRef="#br0" timeOffset="24900.14">22152 5453 1008,'0'0'58,"0"0"-50,0 0-16,148-75 3,-82 57-94,-8 0-283</inkml:trace>
  <inkml:trace contextRef="#ctx1" brushRef="#br0">23168 5804</inkml:trace>
  <inkml:trace contextRef="#ctx0" brushRef="#br0" timeOffset="25808.08">22264 6086 679,'0'0'200,"0"0"-188,0 0 22,0 0-10,0 0 6,0 117 7,0-76-21,0-3-9,11-6 0,7-8-1,5-8-4,0-7-1,4-9-1,2 0-2,-2-18 2,-4-11 6,-6-5-6,-3-8 6,-8-2-1,-1 2 1,-5 8 2,0 11 15,0 12 26,0 4-16,0 7 9,0 0-5,0 0-16,0 13-21,0 13 0,4 8 2,8-2-2,3-2 1,7 0-2,1-4-16,2-5-91,-5-8-85,1-10-129</inkml:trace>
  <inkml:trace contextRef="#ctx0" brushRef="#br0" timeOffset="26064.07">22864 5895 952,'0'0'62,"0"0"-59,0 0 51,0 0-29,0 0 5,-49 133 21,38-82-3,3 3-2,6 1-16,2 1-18,0-2-3,5-7-8,13-6-1,5-9-29,5-8-67,-1-12-106,-3-12-113</inkml:trace>
  <inkml:trace contextRef="#ctx0" brushRef="#br0" timeOffset="26314.36">23013 5883 931,'0'0'82,"0"0"-47,0 0 34,0 0-51,13 126 63,-9-60-38,1 7-17,-1-4-4,6-4-8,1-9-4,9-8-3,3-13-7,2-14 2,7-13-2,2-8-14,1 0-35,-3-20-58,-8-6-123,-11-8-222</inkml:trace>
  <inkml:trace contextRef="#ctx0" brushRef="#br0" timeOffset="26521.21">23006 6171 552,'0'0'379,"0"0"-379,0 0-5,0 0 5,0 0 9,130-14-9,-82 7-16,-3-5-114,-7 2-130,-9 0-105</inkml:trace>
  <inkml:trace contextRef="#ctx0" brushRef="#br0" timeOffset="26706.98">23367 6203 962,'0'0'9,"0"0"12,0 0 24,0 0-42,121 0 26,-81-9-17,-2-1-12,-9-3-26,-2 4-135,-7-8-171</inkml:trace>
  <inkml:trace contextRef="#ctx0" brushRef="#br0" timeOffset="26956.64">23913 6014 1061,'0'0'54,"0"0"-53,0 0 49,0 0-32,-114 83 5,97-44-10,8-4 11,7-3-8,2-6-4,0-6-7,22-5-3,11-7-2,5-5-1,5-3-41,-3 0-47,-4-14-116,-12-7-169</inkml:trace>
  <inkml:trace contextRef="#ctx0" brushRef="#br0" timeOffset="27195.13">23873 5831 1038,'0'0'45,"0"0"-38,0 0-1,0 0 0,175 23 5,-111 16 9,-4 7 9,-13 7 45,-18-2-39,-15 10-18,-14-1-5,-3-2-1,-28-2-2,-10-8-7,6-14-2,4-13-30,13-13-60,11-8-84,7-10-210,0-20-260</inkml:trace>
  <inkml:trace contextRef="#ctx0" brushRef="#br0" timeOffset="27593.93">24538 6086 996,'0'0'101,"0"0"-99,0 0 46,-116 27-5,87 5-33,4 1 1,6 1-10,7-2 0,10-4-1,2-8-2,0-5-15,20-6-34,7-9-6,4 0-4,0-6 20,-2-20 7,-7-6 19,-8-4 15,-10-9 3,-4-13 4,0-9 11,-2-5 9,-16 5-4,1 14 1,0 20 35,4 17 15,5 10-14,0 6-4,4 4-32,2 30-19,2 15-2,0 12 6,0 1-7,20 4 8,1-1-10,2-7 1,-2-4-3,-6-8-39,-1-11-66,-3-18-131,-4-17-165</inkml:trace>
  <inkml:trace contextRef="#ctx0" brushRef="#br0" timeOffset="27830.42">24689 5895 1038,'0'0'102,"0"0"-89,0 0 27,0 0-18,40 119 34,-24-54-29,-5 4-11,0-3-4,1-8-2,-2-10-2,4-15-6,2-16-2,3-13 4,9-4-4,1-7-23,2-22-39,-7-5-92,-13-4-216</inkml:trace>
  <inkml:trace contextRef="#ctx0" brushRef="#br0" timeOffset="27969.07">24673 6074 1173,'0'0'0,"0"0"-3,146-79-3,-68 51-44,-1 2-102,-16 5-336</inkml:trace>
  <inkml:trace contextRef="#ctx0" brushRef="#br0" timeOffset="30396.84">18180 5392 732,'0'0'137,"0"0"-28,0 0 9,0 0-62,0 0-20,0 0 8,-34-18-28,13 4 2,-8 2 5,-8-4-8,-2 6-7,-6-2 12,-2 0-14,3 3 7,-1-1-3,5 5-2,1 1-3,2 0 3,-1 2-1,1-1-2,-9 3-5,0 0 2,-8 0-2,-6 0 0,-2 6 1,-5 2 0,2 1 0,3-2 1,2 0 2,4-1-1,0 0 4,3-2-5,2 2-1,-1 3 3,0 2-3,1 3 0,1 0 0,0 4-1,6 0 0,1-1 0,6 3 0,-3-5 5,-1 3-5,3 0 0,-2 1 2,-2-2-2,-4 0 1,-2-3-1,2 0 0,1-1-2,3 1 1,6 1 1,2-1 0,4-1 1,3-1-1,2 2 1,-2 0-1,2 1 0,6-1-5,-3-1 10,-4 6-5,0-1 0,-5 2 0,-3 2-1,-1 3 1,-3-4 0,5 1 2,1-4-2,6 0 0,3 0 0,0 1-1,2 3 1,1-3 0,-1 5-2,2 1 5,3-2-4,0 6 1,-1-4 0,3 2 0,1-3 0,2-4 0,1 1 1,2-2-1,1-1 0,3 0-1,-1-1-1,0 3 2,3 1 0,0 4-1,0 2 1,0 1 1,0 1 0,2 0-1,0 0-2,0-1 2,0 0 0,0-1 0,8 2-4,6 0 4,3 0 2,4 2-2,1 0-1,7 6-2,2-3 6,4 2-2,-1-6-1,0-7 2,-3 4-2,0-8 1,-1 1-1,5-1 0,-2-7 0,-1-2 2,6-2-1,-5 1-1,3-4 1,-2 2 0,6 4 0,4-5 0,-2 4-1,3 0 0,1-4 0,4 0 0,-6-2 0,3-4 0,-5 0 2,-1 0 0,0 0-2,2 0 0,-3 0 0,5 2 0,0 1 0,3 0 0,6-3 0,3 0 0,3 0 0,3 0 0,2-3 0,-3-12 0,-2 1 3,-4-1-2,-2 1-1,-3 2 1,-6-5-1,-3 0 0,1 0 0,-2-4 3,4-4-3,0-5 2,1 0-1,4-2-1,-5 0 1,-3 1 2,-4 4-3,-1 1 0,-3 5-1,-4-2 1,3 2 0,-4-4 2,2 2-2,-4-3 0,8-2 0,-1-2 0,-2-2 3,0-1-2,-5 4-2,-8-2 2,2 1-1,-7 0 3,-1-4-3,-3-4 0,2-2 0,0-10 0,-2-3 0,-1-3 1,-2 0 0,-3 3-1,-2 0 0,-2 7 0,0 2 1,0 2 2,-6-1-3,-5 3 0,-4 0 0,1 2 3,0 4-2,-1 2 0,-2 6 3,9 4-3,0 6 4,2 4 2,2 4-5,0 6 7,4 0-9,0 2 0,0 0-3,0 0-27,0 0-29,0 0-68,0 0-203,0-2-216</inkml:trace>
  <inkml:trace contextRef="#ctx0" brushRef="#br0" timeOffset="31491.89">16910 4598 569,'0'0'73,"0"0"30,0 0 25,0 0-55,0 0 6,0 0-16,13-81 3,-13 81-8,-4 0-19,-19 7-24,-2 24-6,-2 12-1,4 9-4,5 8-2,9-2-1,9-3-1,0-13 0,6-8 0,20-12-2,4-8-8,6-12-1,4-2 7,0-14 4,0-17 7,-5-8 0,-5-4-6,-14-3 7,-14-1 9,-2-2 5,-5 3 0,-21 8-10,-3 11-5,-2 16-2,-1 8-5,5 3 0,5 0-9,9 9-54,13 3-138,0-6-235</inkml:trace>
  <inkml:trace contextRef="#ctx0" brushRef="#br0" timeOffset="34468.9">24052 5631 590,'0'0'175,"0"0"-149,0 0 116,0 0-51,0 0-54,0 0-7,0 0-9,0 0 0,0-2 10,-2 0 4,-6-5-3,-2 0-6,-3 2-12,-3 0 2,-4 2-8,-5 3-1,-1 0-2,-2 0-2,2 0-1,-3 0 2,0 0-2,-2 0 0,4 0 6,2 0-6,1 0-2,2 4 2,-3 0 3,-6 1-2,0 0 0,-3 1 1,-3-1 0,-2 2 0,1-2-1,-1 0 4,3 2-2,5-3 0,0 2-4,4-3 1,2 4-1,-4-2 0,0 2-1,-4 0 2,-5 4 0,-1-2-2,0 3-2,-1-3 2,-1-1 0,6-2 2,1-3-2,3 4 0,6-1 3,1 1 0,4-2-3,2 1 3,1 2-2,1-1-1,-4 2 0,2-1 0,2-2 0,-4 0 0,2 0 0,-1-2 4,-2 3-4,1-2 0,-3 2-2,0 0 5,-2 1-3,5 0 0,0 1 0,2 0 1,0-1-1,-2 2 1,0-2-1,0 5 0,-2-3-1,-5 1 1,0 5 1,0 1 0,1 4-1,-1-2-1,5 3 1,0-2 0,3 0-2,2 1 2,-3 0 0,1-1 0,1 2 0,3 0 0,0 2 0,-1-2 0,5 2 2,-1 1-2,2 0-3,5 5 3,1-2 0,2 1 0,2 0 0,0-2-3,0-1 3,0-3-1,0 1 2,2 1-2,9 1-2,3 0 3,5 1 0,1-1 1,3-1 0,2 1-1,1 1 1,-2-1-1,2-1 0,2-2-1,1-3 1,2 0 1,3-4-1,-1 0 2,5 2-2,-2-4-1,2 0 1,1-2 0,-4-3 1,5 2 2,-5-1-3,-2 0-2,0-2 2,-3-1 5,0 0-5,0-2 0,1 0 0,3 1 1,-3-3-1,2 4 0,-2 1 0,-2-2 1,2 2-1,-2-2 0,0-2 0,3-2 1,-3 1-1,2-2-2,-2-1 2,0 2 0,2-2 0,-2 0-1,0 0 2,2 0-2,3 0 2,1 0-1,1 0 0,0-3 1,-5-4-1,1 5-2,-1-1 2,-2-2 0,-6 1-3,0-2 4,0 2-1,-6-2 1,1 2-1,0-4 0,0 2 0,-2 0 0,-1-2 0,1 2 1,1-2-1,1-2 1,1 1-1,-2 0 0,-2-1 0,3 2 0,-2-4 0,1 4 0,-3-5 2,1 1-2,2 0 0,-5 1 1,5-1-1,-7-1 1,1 2-2,1-5 2,-1-1 0,0 2 0,2-2-1,4 3-2,-7 2 2,1-2 0,-2 4 0,0-2 0,0-3 3,3 0-3,-4-1-1,1 0 1,0-2 0,0 2 1,0 0 2,-3-3-3,3 6 0,-2-3 0,0-2 0,-1 4 0,-1-3 1,0 3-1,1 2 0,-1-3 0,1-2 0,-2 3 1,3-1-1,-2 1 0,0-4 0,-3 2 2,-1 0-2,-1 1 0,0 1 1,0-2 1,0 3-2,0-3 0,0 2 0,0-1 0,0 3 0,0 0 0,0 2 1,0-2-1,0 0 0,0 0-2,0-5 2,0 3 1,0-1-1,0-4 1,0 4 2,-1-2-3,-1 2 0,-3-1 0,0 0 3,-2 1-3,5 0-1,-2 1 1,2-3 4,-5 1-4,0 0 0,-1 0 3,3-4-3,-1-2 0,-1 2 1,0 1-1,0 0-1,1 1 1,1 2 2,1 4-2,-1 0-1,3 4 0,-3 0 1,1-3 0,-3 2 0,1-1 2,-1-2-2,-2 0 0,0-1-2,0-1 2,-4 0 0,4-1 1,-3 0-1,4 4-1,-1 1 1,0 2 0,0 1 1,-3 2-1,2 0-1,-1 1 1,0 3 2,2-1-2,-1 0-3,4 2 2,0 0 1,1 0 0,3 0-8,2-3-20,0 3-46,0 0-108,0 0-212</inkml:trace>
  <inkml:trace contextRef="#ctx0" brushRef="#br0" timeOffset="36478.81">23253 5005 287,'0'0'18,"0"0"-16,0 0 3,0 0 1,0 0-3,0 0 25,0 0 51,-4-5 24,4 5-7,0 0-24,0 0-30,0 8 2,0 4-3,0 2-10,0-7-2,0-2-3,0 0-5,0-5 2,0 2-9,0-2-3,0 0 10,0 0 4,0 0 2,14-7 6,1-14-14,7-5-6,-1 0-3,-4-2 0,4-1-1,-3 4-7,-3 2 0,3 4-2,-7 3 0,-5 7 1,-1 1 2,-3 4-1,-2 2 7,3 1-5,-3 1 1,0 0 5,0 0-6,0 0-4,0 0 0,0 0-4,2 0-2,7 7 2,-3 18 4,3 5 0,-2 6 12,-5 6-3,-2 4 1,0 2 3,0-2-6,0-4-1,0-6-4,0-5-1,0-12 0,0-3 1,0-6-1,0-4-1,0-1-18,0-2-51,0 4-28,0 0-80,0 0-92,-4-6-77</inkml:trace>
  <inkml:trace contextRef="#ctx0" brushRef="#br0" timeOffset="36720.97">23249 5348 678,'0'0'167,"0"0"-140,0 0 96,0 0-76,0 0-10,0 0 22,165 24-12,-89-24 1,-3-2-16,-5-10 1,-13 0-8,-10 0 5,-19 3-19,-10 4-5,-13 2-3,-3 3-3,0 0-17,-13-1-123,-17-3-359</inkml:trace>
  <inkml:trace contextRef="#ctx0" brushRef="#br0" timeOffset="37829.77">10830 9288 1022,'0'0'21,"0"0"-19,0 0-1,0 0 17,0 0 6,152 42-9,-88-40-15,-3 2-2,-16 2-94,-16 0-162,-23-3-119</inkml:trace>
  <inkml:trace contextRef="#ctx0" brushRef="#br0" timeOffset="38009.84">10772 9619 990,'0'0'43,"0"0"-42,119-12 20,-47 6 7,3 2-18,-8 4-10,-9 0-12,-15 8-200,-20 2-177</inkml:trace>
  <inkml:trace contextRef="#ctx0" brushRef="#br0" timeOffset="38909.06">13905 9177 795,'0'0'60,"0"0"-49,0 0 98,0 0-22,0 0-49,0 0 19,0 0-20,-43-55-16,12 48-1,-9 3-7,-5 3 13,-3 1-10,-4 0 1,-2 8-2,4 16-6,0 10-1,8 14 4,4 18-1,11 18-3,14 18 1,13 17 3,0 15-9,6 13 1,9 3-1,2-3-3,-6-11 5,-4-18-5,-7-16 3,0-17 1,0-23 5,-25-16 1,-2-14 4,-7-14-4,-5-10-2,-4-8-4,-1 0 1,-3-19-3,9-2-2,13 5-16,10 4-14,15 12-27,0 0-82,13 10-234,14 15 27</inkml:trace>
  <inkml:trace contextRef="#ctx0" brushRef="#br0" timeOffset="39479.3">13604 11383 868,'0'0'129,"0"0"-106,0 0 68,0 0-16,-114-5-57,85 32 3,0 14 0,2 5-8,7 2 11,11 1-2,9-10-8,0-5-4,14-6-4,19-10-4,14-8 1,9-10 3,4 0-1,-2-1-4,-4-20-1,-12 4-5,-13 0-37,-9 2-83,-15-6-185,-5-4-350</inkml:trace>
  <inkml:trace contextRef="#ctx0" brushRef="#br0" timeOffset="40391.74">14228 8536 783,'0'0'67,"0"0"-9,0 0 105,0 0-98,0 0-51,0 0-13,-2 14 3,-5 10 5,-2 0-7,-2 0 4,-4-1 2,-6-4 3,-4-1 4,1-4-7,2-2-3,0-5-2,1-7-1,7 0 2,7 0-3,1 0 4,6-8-5,0-3-2,0 5-1,12 1-2,9 1 5,9 4 2,0 0-2,10 0 0,1 9 0,2 4 0,2-6 0,-3 0 1,-4-5-1,-5-2 1,-3 0 0,-11-7 0,-3-12 4,-12-8-1,-4-4-2,0-8 15,-20 0 4,-10 0-3,-5 7-3,0 8 1,5 15-5,4 9-6,2 0-5,14 15-5,4 16-64,6 8-84,0-3-253</inkml:trace>
  <inkml:trace contextRef="#ctx0" brushRef="#br0" timeOffset="41091.67">14662 10078 716,'0'0'64,"0"0"-46,0 0 55,0 0-7,0 0 15,0 0-46,120-44-15,-79 7-7,-6 4-3,-10-4-1,-12 3-7,-8 1 10,-5 1-2,-3 7 3,-18 6 0,-8 10 0,-2 8 0,-8 1-7,-1 12-1,-2 20 5,-3 11 3,8 12 1,3 7 7,16-2-4,13-4-5,5-8-5,9-9-5,25-12-2,9-11 3,5-5 1,9-11 3,0 0-2,-5-18 0,-8-5-5,-13 0-3,-9-1-31,-13-1-36,-9-3-62,0 3-149,0-4-132</inkml:trace>
  <inkml:trace contextRef="#ctx0" brushRef="#br0" timeOffset="41303.29">14491 9613 995,'0'0'23,"0"0"-13,0 0 18,0 0-1,114-66-12,-59 48-6,-1 2-9,-10 4-40,-4 1-182,-8 4-117</inkml:trace>
  <inkml:trace contextRef="#ctx0" brushRef="#br0" timeOffset="41677.2">15021 9610 700,'0'0'228,"0"0"-210,0 0 17,81-117 26,-41 68-42,0-3 13,-8 0-8,-13 2-2,-13 12-4,-6 8-3,0 11 12,-10 12-7,-13 7-19,-3 0-1,-1 0-1,5 16-3,6 4-1,7 2-19,9 2-5,0 0-3,11 0 4,18 1 17,5-6 9,0 1 2,-1-1 0,-6-3 1,-6-1-2,-7-2 1,-9-1 0,-5 2-2,0-3 0,0 5 2,-17-4 0,2 1-25,1-3-139,4-7-16,1-3-142</inkml:trace>
  <inkml:trace contextRef="#ctx0" brushRef="#br0" timeOffset="41955.48">15559 9083 979,'0'0'49,"0"0"-30,0 0 51,0 0-50,0 0 41,4 120-13,-4-59-15,0 3-5,0-2-3,0-6-13,0-5-3,0-13-5,16-7-1,1-7-3,4-9 3,3-10-3,-2-5-3,1 0-19,-1-5-20,-4-15-43,-5-1-89,-11-6-186</inkml:trace>
  <inkml:trace contextRef="#ctx0" brushRef="#br0" timeOffset="42164.09">15507 9423 888,'0'0'45,"0"0"-37,0 0 58,139-65-43,-79 43-8,-4 5-7,-12 3-6,-15 2-4,-15 9-7,-10 3-28,-4 0-69,0 0-93,0 17 16,-2 10-66</inkml:trace>
  <inkml:trace contextRef="#ctx0" brushRef="#br0" timeOffset="42368.03">15866 10072 1106,'0'0'28,"0"0"-23,0 0-10,0 0-34,0 0-125,0 0-104,12-38-134</inkml:trace>
  <inkml:trace contextRef="#ctx0" brushRef="#br0" timeOffset="42891.15">16439 9883 820,'0'0'208,"0"0"-199,0 0 6,-115 15 24,85 14-26,1 12 5,2 2-7,8 1-6,5-3-3,9-9 0,5-4-2,0-3 0,12-12-19,12-7-24,7-6 8,2-2 16,4-25 6,-6-9-2,-4-9 15,-10-7 0,-4-4 0,-7-10 0,-6-3 8,0 6 4,0 5 5,0 14 16,-12 19 16,5 11 14,1 7-13,-1 7-13,0 3-22,-1 23-8,5 12-1,1 8 8,2 6-6,0 7 3,4-1-3,12 0-4,-3-2-4,0-8 2,1-4-2,-3-9-2,1-13-42,3-9-61,-1-13-92,3 0-161</inkml:trace>
  <inkml:trace contextRef="#ctx0" brushRef="#br0" timeOffset="43163.41">16691 9697 1037,'0'0'92,"0"0"-88,0 0 15,0 0 14,0 0 19,38 152-19,-29-87-7,-3 3-7,-1-2-1,-1-8-4,6-10-8,1-16-3,5-11 0,3-11-2,1-8 1,9-2-2,0 0-2,0-16-19,-4-5-38,-8 1-79,-9 2-115,-8 1-142</inkml:trace>
  <inkml:trace contextRef="#ctx0" brushRef="#br0" timeOffset="43328.8">16693 10004 892,'0'0'94,"0"0"-89,0 0 24,0 0-24,172-65-5,-111 42-19,3-1-104,-4 0-58,-11 2-175</inkml:trace>
  <inkml:trace contextRef="#ctx0" brushRef="#br0" timeOffset="43539.15">17725 9888 922,'0'0'144,"0"0"-128,0 0 53,155-58 4,-105 43-62,-12 6-11,-9 4-11,-11 4-70,-11 1-72,-7 0-111,-5 0-129</inkml:trace>
  <inkml:trace contextRef="#ctx0" brushRef="#br0" timeOffset="43709.42">17670 10132 933,'0'0'137,"0"0"-119,0 0 10,0 0 20,140-26-28,-84 16-4,-7 3-16,-9 2-29,-15 5-180,-15-6-111</inkml:trace>
  <inkml:trace contextRef="#ctx0" brushRef="#br0" timeOffset="44527.14">19037 10106 806,'0'0'44,"0"0"-40,0 0 87,0 0-41,0 0-8,144-44-12,-106 13-10,-2-8 2,-7-2 3,-12 0 3,-7 0-10,-10 7-5,0 6-1,0 8-2,-21 8 0,1 6 0,-7 6-10,-4 0 0,2 0 0,-4 18 0,3 13-1,-1 9 0,7 9 0,2 9 1,8 3-1,8-1 0,6-8-1,0-9 2,14-9 0,19-10 3,9-10 6,7-9 12,5-5 5,3 0-9,-5-14-3,-15-6-11,-8-1-3,-15-1-14,-9 0-48,-5-5-79,0 1-184,-9-6-240</inkml:trace>
  <inkml:trace contextRef="#ctx0" brushRef="#br0" timeOffset="44821.17">19015 9421 671,'0'0'271,"0"0"-249,0 0 3,0 0 28,0 0-15,115 0 8,-71-10-25,1 1-5,-9-1-11,-7 0-5,-10 5-43,-9 0-67,-4 1-157,-6 1-143</inkml:trace>
  <inkml:trace contextRef="#ctx0" brushRef="#br0" timeOffset="45591.1">19573 9474 681,'0'0'66,"0"0"37,0 0 14,0 0-76,0 0 8,0 0-21,96-82-12,-68 48 0,2-5-2,3-2-2,-4-2-6,-6 4-1,-7 9 3,-12 8-7,-4 9 4,0 1-1,0 7-1,-15 2-3,-4 3-4,-1 0-13,-2 0 2,4 8 5,3 6 2,2 5 2,0-3-13,7 2-8,4-1 2,2-5-5,0 1 11,0-6 13,0 0 3,11 0 3,5 0 3,4 1-1,4 2 0,5 2 2,2 4 1,-2 4 7,-2 4 1,-6 2-1,-8 2 2,-8-3-1,-5 0 6,0-3-5,-12 0 4,-15 1-1,-6-3-13,2-5-4,2-3-4,3-7-46,12-5-60,2 0-55,8-14-116</inkml:trace>
  <inkml:trace contextRef="#ctx0" brushRef="#br0" timeOffset="45891.62">20129 9017 906,'0'0'66,"0"0"-59,0 0 17,0 0 29,15 127 7,-11-71-19,-3 0-14,3 0 10,-2 0-19,-2-6-9,3-6 3,1-12-6,7-6 0,5-11-5,8-9 7,2-4 0,8-2-8,1 0-3,-3-14-51,-5-9-49,-7 0-76,-11-7-114,-9-2-325</inkml:trace>
  <inkml:trace contextRef="#ctx0" brushRef="#br0" timeOffset="46094.22">20175 9272 937,'0'0'55,"0"0"-44,0 0 58,147-54-29,-84 39-10,-1 3-6,-12 1-14,-17 0 0,-14 6-10,-13 1-2,-6 4-46,0 0-75,-8 0-172,-11 0-223</inkml:trace>
  <inkml:trace contextRef="#ctx0" brushRef="#br0" timeOffset="46674.85">19072 10782 962,'0'0'75,"0"0"-73,0 0 30,183 2 10,-75-2 6,20 0-19,16 0 6,6-6 9,6-5 1,-5-2-16,-10-1 4,-14-4 2,-17 2-14,-21-1-2,-27 4-11,-22 3-7,-20 4-1,-11 1-16,-9 5-21,0 0-40,0 0-119,-19 2-152,-13 9-202</inkml:trace>
  <inkml:trace contextRef="#ctx0" brushRef="#br0" timeOffset="47003.03">19422 11393 767,'0'0'192,"0"0"-167,0 0 85,132 0-10,-74 0-60,-1 0-6,-3-7-12,-7-3-16,-14-2-4,-6 2-2,-10-2-23,-3-2-62,-3 4-108,-9-4-184</inkml:trace>
  <inkml:trace contextRef="#ctx0" brushRef="#br0" timeOffset="47429.15">19998 11468 884,'0'0'245,"0"0"-239,0 0 25,106-125 25,-68 87-45,-3-7 3,-6-1-5,-10 0-2,-15 9 4,-4 9 13,0 8 3,-21 6-17,-8 6-10,-2 8 0,0 0-2,0 0 0,12 15-4,5 6-21,9 1-12,5 2-4,0 1 1,19-2-3,9 0 28,8-2 17,2 1 2,4 0 3,-3 4 33,-2 1 8,-10-1-3,-12 2-17,-13 0 0,-2 2-3,-9 2-11,-20 0-5,-6-4-3,-6-9-4,1 2-31,0-11-98,1-10-145,-4 0-255</inkml:trace>
  <inkml:trace contextRef="#ctx0" brushRef="#br0" timeOffset="48014.98">18794 9549 837,'0'0'59,"0"0"-52,0 0 59,0 0 19,0 0-61,0 0 3,-12 32 3,-19 18 9,-3 20-3,0 20-7,-1 23 17,4 19-14,2 10-6,7 13-2,7 1-12,9 0 11,6-3-8,0-15-1,23-10 0,8-19-2,5-19-3,0-18 3,2-17-4,-11-19-3,-6-8-5,-4-14 0,-3-8-11,9-6-23,8 0-30,14-20-85,10-27-241</inkml:trace>
  <inkml:trace contextRef="#ctx0" brushRef="#br0" timeOffset="48606.16">20956 9833 757,'0'0'51,"0"0"3,0 0 62,0 0-64,0 0-2,131 73 16,-77-1-20,-1 14-3,-4 10 14,-8 11-26,-11 12-2,-8 10-11,-8 10-4,-14 0 7,0-7-7,-4-14-4,-25-14 2,-4-16 10,-6-18-8,1-17 0,4-18-3,10-14-4,7-12-3,7-6 1,4-3-5,3 0-5,2 0-27,1 0-30,0 1-48,0 2-193,15-1-289</inkml:trace>
  <inkml:trace contextRef="#ctx0" brushRef="#br0" timeOffset="48921.12">21724 11652 1061,'0'0'74,"0"0"-62,0 0 29,0 0 29,0 0-49,-135 16 1,96 21-10,6 2 3,11 4-11,8-4 3,14-2 5,0-5-5,11-9-4,24-8 1,11-9 0,12-6 1,4 0-1,-2-9-3,-7-10 2,-12-1-3,-14-8-35,-14-4-68,-10-10-104,-3-10-357</inkml:trace>
  <inkml:trace contextRef="#ctx0" brushRef="#br0" timeOffset="49550.94">21965 9152 746,'0'0'49,"0"0"-41,0 0 28,0 0 2,0 0 28,0 0-16,-15 86-17,-3-63 6,-5-2 5,-4 4-7,-10-4-13,-3 4-22,-3-4 4,3-3-1,9-6-2,5-7-3,14-5 3,3 0-3,9-15 0,0-2-4,7 0-6,20 5 7,-1 8 2,3 4 1,3 0 0,4 0 1,-3 0 1,5 0 2,-4 2 2,6-2-3,0 0 8,-5-16 8,3-7-5,-11-2 2,-6-3 15,-9 0-9,-12-2 11,0 3-13,0 3-12,-23 10 0,0 1-6,-4 10-2,4 3-1,3 0-6,7 3-51,9 5-104,4-6-287</inkml:trace>
  <inkml:trace contextRef="#ctx0" brushRef="#br0" timeOffset="50484.13">16433 13234 768,'0'0'62,"0"0"-62,0 0 25,0 0 59,0 0-20,0 0-7,0 0-6,81 42-1,-13-42-20,-1 0-13,-3-11-8,-6-1-2,-14 1-7,-9 3-21,-16 3-88,-10 5-161,-9-4-182</inkml:trace>
  <inkml:trace contextRef="#ctx0" brushRef="#br0" timeOffset="50681.16">16613 13447 899,'0'0'33,"0"0"-14,0 0 13,0 0 24,142-6 9,-63-14-27,-8 3-38,-11 0-5,-13 7-122,-13-2-119,-14-2-180</inkml:trace>
  <inkml:trace contextRef="#ctx0" brushRef="#br0" timeOffset="52357.13">18240 13145 379,'0'0'224,"0"0"-160,0 0 22,0 0 35,0 0-36,0 0-14,0 0-17,0 3-21,0 3-8,0 11-3,-18 10-3,-6 14 11,-1 7 1,5 4-9,0-2-7,4 0 3,8-4-7,6-6-3,2-4-6,6-5 0,17-8 1,8-9-1,3-10 0,9-4 1,2-6 1,5-25 3,-4-6-3,-10-7 1,-12-2 0,-13-2 5,-11-6 1,0-2-5,-19 3 0,-10 12-2,-11 8 0,1 17-4,-3 10 1,5 6-1,5 0-2,12 9-6,14 9-47,6-4-136,17-5-302</inkml:trace>
  <inkml:trace contextRef="#ctx0" brushRef="#br0" timeOffset="55877.95">18833 13503 479,'0'0'258,"0"0"-164,0 0-4,0 0-15,0 0-51,0 0-10,74 0 26,-29 0 32,3 0-2,6-2-17,-5-8-3,-7-2 0,-12 4-12,-13 4-12,-10 2-11,-7 2-6,0 0-8,0 0-1,0 0-14,0 0-54,0 6-81,0-1-185,0-5-418</inkml:trace>
  <inkml:trace contextRef="#ctx0" brushRef="#br0" timeOffset="58098.84">19907 13381 526,'0'0'170,"0"0"-134,0 0 62,0 0-39,0 0-8,0 0 0,-21 86-18,23-74-7,11-6-2,1-2 1,5-4 6,4 0-4,4 0-3,2-10 1,-3-7-9,-7 0-7,0-3-6,-8-1 6,-7-4-1,-1-1-3,-3 4-4,0 3 6,-3 4-4,-12 6 0,-7 8 1,-7 1-4,-2 4 0,-3 21 0,3 10 0,4 9 1,5 4-1,6 5 4,12-3-1,4-4-1,0-7 3,27-7 0,9-8-3,6-6 5,5-9 13,3-9 0,2 0 2,-7 0-9,-3-10-4,-9-3-5,-12 6-1,-8-2-3,-11 2-13,-2-7-62,0-4-165,0-6-455</inkml:trace>
  <inkml:trace contextRef="#ctx0" brushRef="#br0" timeOffset="58757.16">19720 12900 415,'0'0'166,"0"0"-88,0 0-18,0 0-14,0 0 25,0 0-13,81 30 8,-37-30 20,3 0-13,-1 0-5,0-5-4,-11-4-25,-6 1-14,-8 4-17,-13 1-3,1 2-5,-7 1 0,0 0-33,3 0-98,-2 0-153,3 1-143</inkml:trace>
  <inkml:trace contextRef="#ctx0" brushRef="#br0" timeOffset="59414.19">20518 12755 293,'0'0'111,"0"0"-36,0 0 48,0 0-24,0 0-20,0 0 11,22-55-10,-22 52-5,0-1-22,0 0-14,-12 2-17,-6 0-4,-7 2-3,-2 0-3,0 0 2,-1 6 5,-1 10-3,2 3-6,5 10 0,3 5-6,9 5 2,7 0 8,3 2-5,0-3 0,9-6 1,16-2 0,6-9-6,4-2 3,6-9 1,1-4-4,2-6 8,-5 0-4,-8 0-1,-9 0-3,-8 0-3,-10-4 0,0-1-1,1 0-5,0-2-49,-1 0-97,3 0-118,-1 0-240</inkml:trace>
  <inkml:trace contextRef="#ctx0" brushRef="#br0" timeOffset="59961.14">20877 13000 298,'0'0'573,"0"0"-551,0 0 24,0 0 25,0 0-59,0 0 8,74-54 3,-59 26 8,2-7 5,-2-2 6,3-5-17,-3-1-8,-3 11-2,-8 6-8,-4 10-1,0 6 8,-2 4-13,-12 6-1,-5 0-1,-4 0-2,0 0-10,6 9 2,0 6-7,9 4 17,6-2-4,2 3-2,0 1-1,15-2 5,12-1-1,7-2 1,3-2 3,4 1 6,-1-2-6,-5 3 4,-6 2 6,-10 1 9,-11-2 1,-6 2-3,-2-4 2,0 6 8,-22 1-9,-4-4-4,-5 2-11,2-4-1,1-2-2,2 0-13,8-2-95,5 1-172,3-8-260</inkml:trace>
  <inkml:trace contextRef="#ctx0" brushRef="#br0" timeOffset="60520.26">20032 14011 609,'0'0'75,"0"0"-10,0 0 101,0 0-98,0 0-32,0 0 32,128 22 6,-38-22-22,20 0-10,10 0-8,10-12-6,0-1 3,2-1-12,-2 0-1,-10 1 1,-6-1-7,-14 2 9,-13 0-1,-10 5 0,-19-3 2,-16 4-5,-15 0-8,-15 4-8,-7 0-1,0 2-2,-5 0-16,0 0-49,0 0-59,-25 8-156,-12 6-203</inkml:trace>
  <inkml:trace contextRef="#ctx0" brushRef="#br0" timeOffset="60819.18">20393 14640 962,'0'0'94,"0"0"-39,0 0 37,0 0-52,0 0 3,152-39-14,-106 30-8,-6 4-6,-8 0-12,-7 3-3,-5-3-6,-2 5-47,-2-5-152,-3-1-221</inkml:trace>
  <inkml:trace contextRef="#ctx0" brushRef="#br0" timeOffset="61230.2">20998 14749 1103,'0'0'81,"0"0"-76,0 0 23,0 0 5,140-139-25,-108 99-6,-8-4 5,-11 0 4,-11-1 10,-2 8-1,-6 6-11,-17 7-1,-6 11-6,0 9-2,-1 4-2,8 0-3,3 9-8,11 9-4,8 9 2,0-4-9,6 4 15,28-1 4,5-2 4,6-2 0,0-2 1,-5-1 2,-6 2 8,-13 2 6,-9 0-1,-10 3 0,-2 6-1,-4-6 1,-21 0-2,-2 3-6,-2-8-4,5-3-3,4-4 0,4-4-44,10-7-135,6-3-332</inkml:trace>
  <inkml:trace contextRef="#ctx0" brushRef="#br0" timeOffset="61953.29">16998 16388 29,'0'0'1118,"0"0"-1089,0 0-22,0 0 16,0 0 9,0 0 8,157-49-20,-100 30-12,-5 10-8,-3 0-5,-9 2-58,-9 7-134,-13 0-185</inkml:trace>
  <inkml:trace contextRef="#ctx0" brushRef="#br0" timeOffset="62132.45">17101 16583 947,'0'0'131,"0"0"-128,0 0 30,0 0 27,0 0-45,0 0 18,166 3-2,-85-14-29,0 2-2,-5-3-194,-2-7-175</inkml:trace>
  <inkml:trace contextRef="#ctx0" brushRef="#br0" timeOffset="62611.1">18506 16467 669,'0'0'80,"0"0"-28,0 0 105,0 0-60,0 0-21,113-8-4,-77-24-27,-5 2-24,-10 2-6,-15-11-12,-6 7 4,0 0-5,-11 3-2,-14 15 3,-4 5 1,-4 9-2,-2 0 0,-4 23-2,1 16 6,9 10-1,5 1 0,11 2 2,13-2-3,0-2-3,10-12 3,25-8-2,9-5-2,2-16 0,5-2 7,-1-5 0,-6 0-3,-6-5-3,-10-9-2,-4-2-16,-14-7-72,-4-3-152,-6-11-265</inkml:trace>
  <inkml:trace contextRef="#ctx0" brushRef="#br0" timeOffset="63015.07">18331 15749 298,'0'0'319,"0"0"-225,0 0-17,0 0 16,0 0-1,0 0-32,74 26 4,-29-26 1,6 0-18,-7-12-2,-6 7-26,-13 0-13,-14 1-6,-4 4-6,-3 0-79,1 0-108,-3 0-157</inkml:trace>
  <inkml:trace contextRef="#ctx0" brushRef="#br0" timeOffset="63408.41">19195 15473 716,'0'0'104,"0"0"-52,0 0 101,0 0-96,0 0-40,0 0-2,-96 11 3,53 17 14,-1 8-3,6 9 5,6-1 0,13-2 2,10 0-17,9-5-3,0-2-6,13-9 1,12-6-6,6-4 0,4-9 2,3-7-3,0 0 0,-4 0-1,-7-7-3,-7-5-22,-5 2-65,-4-4-103,-7 2-103,-4-2-253</inkml:trace>
  <inkml:trace contextRef="#ctx0" brushRef="#br0" timeOffset="63817.54">19346 15811 918,'0'0'106,"0"0"-88,0 0 90,0 0-72,123-125-17,-95 90 4,-2 3-14,-11-3 8,-13 8-4,-2 4-2,0 9-10,-24 6 0,1 8-2,-6 0-4,3 0 0,3 10 1,4 6-15,13 7-6,6-4-9,0 6 16,12-2 16,10 3 2,9-1 1,0-4 1,-1 0 1,-2-4 16,-5 3 9,-9-3-5,-12-2 0,-2 2-11,0 5-9,-14 0-3,-13 2-2,-2 0-85,2-5-128,1-5-99,4-14-315</inkml:trace>
  <inkml:trace contextRef="#ctx0" brushRef="#br0" timeOffset="67530.17">18405 16910 561,'0'0'153,"0"0"-141,0 0 16,0 0 93,0 0-44,0 0-35,0 0-9,-29 0-4,32 5-1,28 4 5,22-1 15,31 1 1,32-9-9,30 0 6,24 0-17,10 0-8,3-12 3,-10 1-3,-10-1 1,-25-6-1,-26-1 9,-29 2-15,-37 7 7,-21 5-15,-21 2-5,-4 3-1,0-4-1,0-1-8,-7 0-33,-11-4-61,-6 0-123,-5-9-153</inkml:trace>
  <inkml:trace contextRef="#ctx0" brushRef="#br0" timeOffset="68335.23">18682 17558 566,'0'0'258,"0"0"-205,0 0 11,0 0 51,0 0-70,0 0 9,66 0 18,-16 3-7,-4-3-25,4 0-4,-11 0-2,-8 0-20,-8 0-10,-8 0-2,1 0-1,-7 0-1,-3 0-14,4 0-27,-1-7-38,4-3-97,1-3-148,-2-5-236</inkml:trace>
  <inkml:trace contextRef="#ctx0" brushRef="#br0" timeOffset="69085.24">18751 17584 363,'0'0'430,"0"0"-376,0 0 9,0 0 57,0 0-67,0 0-16,-18 8-24,38-8 10,13 0 19,10-22 11,8-8-21,5-7-5,4-2-5,-4-2-5,-7 5-6,-13 11-3,-18 6 0,-10 15-6,-6-2 2,-2 6 5,0-8 2,-10 4-8,-13-1-3,-4 5-1,1 0 1,-1 9-2,4 14 0,6-2 1,5 7-1,12-2-2,0 6 4,8-1-4,21-5-6,4-2 4,7-2 5,4-8 1,-6 6 0,-9-10 1,-7 4-1,-12-2 0,-7 5 2,-3 3-1,0-3 8,-15 5-8,-12-3 0,1-6 2,1 0-3,-1-4-8,3-1-17,0-8-39,6 0-75,1 0-91,3-17-111</inkml:trace>
  <inkml:trace contextRef="#ctx0" brushRef="#br0" timeOffset="69563.17">18798 17606 789,'0'0'209,"0"0"-190,0 0 10,0 0 32,0 0-47,133-103 7,-77 59 5,2 0 11,-6 3-6,-10 3 6,-13 9-13,-14 12-8,-10 4-8,-5-1 1,0 4 3,-14-2-7,-10 2-5,0 2 0,-1 8 0,5 0 0,-1 0 0,6 8 0,3 19-3,10 0 1,2 9-3,0 5 5,27-6 0,9 1 2,7-2-2,1-6-1,-6-6 1,-9 1 1,-16-2 3,-9 2 1,-4 3 2,-10 2 6,-21 4 2,-10-2 3,3-4-11,3-8-4,0 0-3,12-11 0,4 0-6,10-7-46,9 0-127,0 0-256</inkml:trace>
  <inkml:trace contextRef="#ctx0" brushRef="#br0" timeOffset="70659.57">12431 16133 765,'0'0'143,"0"0"-73,0 0 63,0 0-31,0 0-56,0 0-46,-8 39 6,8 26 17,0 9 24,0-7-7,0-4-20,0-9 0,0-6-2,2-8 2,4-11-9,1-4-8,4-6 6,-2-5-9,2-7 3,3-1-3,5-3 0,8-3-1,6 0 1,10 0-24,1 0-28,4-16-48,-2-9-142,-11-5-355</inkml:trace>
  <inkml:trace contextRef="#ctx0" brushRef="#br0" timeOffset="70892.2">12913 16262 1065,'0'0'83,"0"0"-82,0 0-1,151-62 38,-77 44 0,2 4-10,-10 6-16,-10 2-8,-18 6-4,-13 0-21,-12 0-28,-11 0-66,-2 0-67,0 0 2,-21 0 46,-2 2-99</inkml:trace>
  <inkml:trace contextRef="#ctx0" brushRef="#br0" timeOffset="71158.3">13060 16325 707,'0'0'234,"0"0"-209,0 0 57,-25 125 16,25-67-39,0 0-8,0 9-20,0-1-3,0 2-10,0-1 3,0-6-4,0-15 5,0-5-10,0-7 3,0-16-6,11 0-4,1-8-1,9-2-2,13-8 3,11 0-5,15-4-21,7-10-39,9 0-115,-4-2-231</inkml:trace>
  <inkml:trace contextRef="#ctx0" brushRef="#br0" timeOffset="71819.16">13644 16415 734,'0'0'141,"0"0"-113,0 0 48,0 0 7,0 0-41,0 0-18,49-46-13,-40 81 12,-5 10 10,-4 9 2,0 4-11,0-4-7,0-4 2,0-6-11,0-4-5,8-10-3,9-11-1,2-6 0,5-13-7,4 0-1,4-9 5,3-26-2,-4-4-1,-4-6-1,-9 3 3,-9-1 0,-9 6 5,0 5 4,0 11 4,0 8 6,0 5 9,-3 6 6,1 2 7,0 0-18,0 0-15,0 23 4,2 12-7,0 1 1,0 0 1,0 0-2,4 0 0,9 0-7,2-1-42,3-9-97,1-12-164,-3-14-155</inkml:trace>
  <inkml:trace contextRef="#ctx0" brushRef="#br0" timeOffset="72069.09">14328 16325 1129,'0'0'55,"0"0"-20,0 0 57,0 0-67,0 0-9,-102 130 4,79-77-5,6 5 4,5-5-2,5-2-4,7-3-10,0-4 2,8-4-5,13-5-14,2-12-26,2-5-50,4-13-76,-2-5-134,-1-9-171</inkml:trace>
  <inkml:trace contextRef="#ctx0" brushRef="#br0" timeOffset="72323.08">14504 16311 984,'0'0'186,"0"0"-130,0 0-32,0 0 29,0 0-39,2 112 29,-1-46-19,2 2-2,1-1-11,2-4-2,1-1-5,3-9 2,6-13-6,2-13 1,4-8-1,-1-12-7,1-7-13,-1 0-19,0-3-40,-5-15-87,-9-8-184</inkml:trace>
  <inkml:trace contextRef="#ctx0" brushRef="#br0" timeOffset="72497.23">14489 16691 228,'0'0'902,"0"0"-858,0 0-42,0 0 19,0 0-15,0 0-6,154-58-1,-115 44-90,-5 7-155,-7-4-80</inkml:trace>
  <inkml:trace contextRef="#ctx0" brushRef="#br0" timeOffset="72683.34">14865 16673 588,'0'0'458,"0"0"-421,0 0-34,0 0 32,0 0 5,118-17-25,-76 2-14,-5 7-1,-4-1-81,-8 0-197,-3-1-153</inkml:trace>
  <inkml:trace contextRef="#ctx0" brushRef="#br0" timeOffset="72925.47">15445 16481 853,'0'0'300,"0"0"-283,0 0 32,0 0 37,-123 39-62,106-5-10,1 5-9,9-3 7,5-2 0,2-2-4,2-6 2,21-3-8,6-9 1,4-9-3,7-5 0,0 0-26,-2-19-43,-8-4-116,-14-3-190</inkml:trace>
  <inkml:trace contextRef="#ctx0" brushRef="#br0" timeOffset="73187.29">15384 16235 1012,'0'0'119,"0"0"-108,0 0-10,137-12 45,-72 43-8,-1 13-7,-10 4 9,-14 7-8,-18 3-8,-18 0-1,-4-4-4,-22-1-1,-16-7-5,-4-7-1,4-4-9,6-12-3,9-11-2,9-7-26,7-5-33,7 0-83,0-26-227,0-14-415</inkml:trace>
  <inkml:trace contextRef="#ctx0" brushRef="#br0" timeOffset="73577.89">15461 16054 894,'0'0'254,"0"0"-250,0 0 4,193-59 22,-101 45-14,-1 6-3,-8 3-10,-14 0-1,-13 5 6,-21 0 7,-15 0 13,-9 0 2,-9 13 3,1 19 13,-1 8 1,3 18-13,5 22-7,11 10-6,8 17-2,7 5 0,-1-6-7,-6-2 3,-14-1-7,-15-1 8,0-8 1,-44-9-4,-18-13 2,-12-21 3,-4-14-4,2-19-10,1-15-1,8-3-3,9-3-28,20-23-47,20-10-53,18-15-371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11:38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4096 882 699,'0'0'97,"0"0"-22,0 0 44,0 0-31,0 0-13,0 0-24,0 0-13,-42-58-12,22 48 4,-2 4-7,-1 4 6,-3 2-17,-1 0 3,-7 0-11,-1 20 0,2 8 1,1 4 5,10 6-10,4 7-1,7 4 0,5 6 0,5 5 2,1-2-1,0 0 0,0 0 2,9-4-1,5-3-1,-1-3 0,-5-4-2,4 0-7,-3-4-24,-1-4-54,-1-1-65,-6-6-80,-1-5-80,0-5-177</inkml:trace>
  <inkml:trace contextRef="#ctx0" brushRef="#br0" timeOffset="160.33">3516 1638 775,'0'0'84,"0"0"-66,0 0 117,46-136-103,25 85-7,20 0-3,5 5-22,-5 7-2,-8 5-141,-7 8-97,-11-3-114</inkml:trace>
  <inkml:trace contextRef="#ctx0" brushRef="#br0" timeOffset="403.97">4378 994 748,'0'0'224,"0"0"-171,0 0 38,0 0-44,0 0-17,0 0-7,-104 149 6,83-83-5,3 0 4,1 1-5,9-7-11,5-4-5,3-6-5,0-6 0,11-6-2,14-6-8,2-10-56,6-7-27,3-8-91,-2-7-106,-10 0-192</inkml:trace>
  <inkml:trace contextRef="#ctx0" brushRef="#br0" timeOffset="662.41">4568 1124 902,'0'0'79,"0"0"-29,0 0-16,0 0-34,0 0 28,7 131 70,-7-61-27,0 0-38,3-3-10,1-8-9,5-8-10,4-10 0,6-12-4,0-9 1,4-8-1,1-6-2,5-6-19,0 0-37,-4-9-47,-8-16-88,-15-8-295</inkml:trace>
  <inkml:trace contextRef="#ctx0" brushRef="#br0" timeOffset="819.03">4478 1444 924,'0'0'37,"0"0"-26,0 0-12,138-64 1,-79 42-53,-7 1-235,-17 5-151</inkml:trace>
  <inkml:trace contextRef="#ctx0" brushRef="#br0" timeOffset="1063.3">4825 1105 780,'0'0'45,"0"0"-24,0 0 1,134 38 50,-80 8 4,-10 12-30,-13 8-2,-10 6 6,-17 1 2,-4-3-6,-3-6-12,-23-10-1,-3-8-13,-4-5 0,1-10 1,1-4-12,2-5 0,4-7-9,10-5-15,6-6-60,9-4-137,0-28-263</inkml:trace>
  <inkml:trace contextRef="#ctx0" brushRef="#br0" timeOffset="2031.88">5562 1194 784,'0'0'81,"0"0"-34,0 0-20,0 0-25,0 0-1,0 0 2,64 70 6,-58-24 31,-1 5 3,-5 0 0,0-3-14,0-9-13,0-3-4,0-9-7,8-8-2,4-6-2,3-9 0,8-4 3,5 0 1,4-17 0,-4-12 2,-2-12-5,-12-3 2,-4-2-1,-5 1 0,-3 4-2,0 9 1,-2 8 3,0 8-4,0 5-1,0 6 5,0 5 0,0 0 11,0 0-16,0 17-16,0 18 14,1 11 2,4 4 25,4 1-9,1-5-9,2-4 9,7-7-10,-2-3 8,3-9-8,1-5-4,-6-6 0,-2-4 1,-1-2-1,-2-3-2,2-1-45,4-2-105,4-2-160</inkml:trace>
  <inkml:trace contextRef="#ctx0" brushRef="#br0" timeOffset="2353.9">6604 1051 1100,'0'0'56,"0"0"-21,0 0 12,0 0-33,0 0-5,-128 90-7,100-28 6,-1 12 0,7 7 4,0 0 7,15 1-7,4-11-4,3-13-3,0-8-3,25-12 0,-2-8-2,6-7 0,0-9-33,4-10-61,7-4-54,-2-7-129,-5-22-253</inkml:trace>
  <inkml:trace contextRef="#ctx0" brushRef="#br0" timeOffset="2641.6">6787 1203 1035,'0'0'129,"0"0"-129,0 0-10,0 0 10,0 153 24,0-90-8,0 7-12,2-7 14,4-5-7,2-9-5,3-10 2,4-8-5,-1-9-2,0-7 4,5-6-5,-1-6-20,4-3-62,-1 0-9,5-18-144,-5-2-140</inkml:trace>
  <inkml:trace contextRef="#ctx0" brushRef="#br0" timeOffset="2873.01">6702 1530 777,'0'0'187,"0"0"-173,0 0-14,0 0 31,115-28-23,-60 10-8,-4 4-5,-11 2-190,-5-2-95</inkml:trace>
  <inkml:trace contextRef="#ctx0" brushRef="#br0" timeOffset="3127.98">7178 1555 86,'0'0'748,"0"0"-736,0 0-1,0 0 56,0 0 17,0 0-34,149 11-17,-107-22-13,-2 2-20,-9 1-6,-5 4-75,-5-2-194,-10 1-147</inkml:trace>
  <inkml:trace contextRef="#ctx0" brushRef="#br0" timeOffset="3433.92">7891 1393 946,'0'0'41,"0"0"-2,0 0-7,0 0-22,0 0-2,-118 95 3,91-53 6,4 2 10,9-2 0,10-2-9,4-6-7,0-7-8,20-8-2,18-9 3,10-10-2,12 0 11,-2-8-12,-6-18-1,-7-1-120,-13-6-112,-15-3-271</inkml:trace>
  <inkml:trace contextRef="#ctx0" brushRef="#br0" timeOffset="3719.75">7830 1167 861,'0'0'113,"0"0"-91,116-26 23,-46 26-13,6 2 1,4 26-5,-7 10-5,-11 10 0,-16 10-5,-13 4-4,-21 9 5,-12-1 16,0-2-5,-22-2-1,-7-10-6,-4-6-8,1-3-4,5-14-10,5-7-1,9-11-26,4-15-78,9-7-129,0-32-396</inkml:trace>
  <inkml:trace contextRef="#ctx0" brushRef="#br0" timeOffset="4186.02">9085 1449 406,'0'0'132,"0"0"30,0 0-8,0 0-35,125 2-45,-92-5-10,5-10-22,0 1-10,0-2-13,-9 5-10,-9 0-9,-4 6 2,-11 0-2,-1 3-66,-4 0-114,0 0-120,-4 0-226</inkml:trace>
  <inkml:trace contextRef="#ctx0" brushRef="#br0" timeOffset="4424.01">9161 1758 722,'0'0'211,"0"0"-157,0 0 39,130-14-15,-86 4-26,-4 0-22,-5 0-17,-6 4 0,-11 0-10,-9 2-3,-8 4-21,-1-2-88,0-4-137,-7-4-330</inkml:trace>
  <inkml:trace contextRef="#ctx0" brushRef="#br0" timeOffset="9442.06">11370 1071 301,'0'0'327,"0"0"-243,0 0-38,0 0 31,0 0-24,0 0-10,0 0 1,0 7-6,0-7 5,0 0-1,0 3-13,0-1-4,0 2-8,-6 1-3,-6 4 0,-1 3-6,-3 2 1,3 0 5,-2 0-5,-1-1-1,5 4 3,-1 1-5,0 0 0,7 0-3,-5 0-3,4 2 3,1 1 5,-1 0-6,4 2-1,0-2 0,0 4 2,2-4-1,0 4-2,0-3 0,0-2 1,0 0-1,0-2 2,4-4-1,0-4 0,5-2-1,-3-4 0,4 1 1,1-5-1,-1 2 0,2 1 1,5-3 6,0 0-7,0 0 1,4 0 0,-1 0 2,-1 0-1,-1 0-2,0-5 2,2-2-1,-2-6 5,-1 1-6,-1-3 2,-1-4 2,-1 0 0,-1-2 0,-1-1-3,-5 2 1,-1 1 2,-4-1 2,0 3-6,1 1 8,-3 4-6,0-1-1,0 2 4,0 1-2,0-2 1,0 2-3,0 0 2,-5-2-2,-1 0 1,-3 0-2,0 0 0,2 4 1,1 1 1,1-2 1,-1 4-2,0 5-1,4-3 0,-2 3-1,-2-2 1,3 0 1,-3 0 0,0-1-2,0 3 1,2-4 0,0 4 2,-1-1-2,-1 1 2,1 0-2,-2-3 0,1 2 1,-4-3-1,4 2 1,1 0-1,-1 2 0,1 0 2,-1-3-2,2 3-2,-4 0 1,2 0 1,1 0 0,-4 0 0,1 0 0,-2 0-1,4 0 1,-3 0 0,2 0-2,3 0 1,-3 0-1,5 3-34,2-3-55,0 0-187,4 0-206</inkml:trace>
  <inkml:trace contextRef="#ctx0" brushRef="#br0" timeOffset="9901.13">12458 1644 1030,'0'0'141,"0"0"-134,0 0 6,0 0 16,0 0-12,0 0-7,-31 112-9,22-86-1,2-3-54,5-14-193,2-9-231</inkml:trace>
  <inkml:trace contextRef="#ctx0" brushRef="#br0" timeOffset="10386.02">13544 955 679,'0'0'202,"0"0"-100,0 0-16,0 0-46,0 0-16,0 0-19,6 41-4,3 2 42,-5 8 31,-2 10-15,-2 3-10,0 0-22,0 1-10,0-7-5,0-11-1,0-4-2,0-9-3,8-12-5,7-4 1,3-6-2,4-12 0,9 0 0,0 0 0,6-18-20,-8 0-29,-8-6-39,-7 3-91,-11-2-204</inkml:trace>
  <inkml:trace contextRef="#ctx0" brushRef="#br0" timeOffset="10583.7">13385 1359 732,'0'0'307,"0"0"-303,0 0-4,154-49 5,-80 32-3,-1 3-2,-3-2-70,-15-2-138,-10-1-145</inkml:trace>
  <inkml:trace contextRef="#ctx0" brushRef="#br0" timeOffset="11135.75">14464 1048 286,'0'0'160,"0"0"-50,0 0 3,0 0-26,0 0-9,0 0-30,-8 4-10,-15 15 21,-6 2-11,-9 4-7,0-1-20,-6 2-1,2 1 2,-1 0-2,3-3-4,7-2-5,3-4-3,9-7-3,9-4-1,3-5-1,4 0-1,1 1 4,2-3-3,2 3-1,0-1 1,0 2 0,0 7-1,0 4 4,0 3-1,12 4 3,13 0-8,10-2 4,9 1 9,5-6-3,4-2 11,-1-5-1,-5 2-6,-5-5-9,-11 0-3,-11-1-2,-7-4-1,-8 0-32,-5 0-82,4 0-25,0-2-62,2-20-220</inkml:trace>
  <inkml:trace contextRef="#ctx0" brushRef="#br0" timeOffset="11533.71">15287 1087 900,'0'0'152,"0"0"-115,0 0 57,0 0-43,0 0-23,0 0-19,-69-11-8,24 18 0,-4 19 5,-2 8 5,3 8-9,9 4 2,5 0 0,14-4 0,13-5 2,7-5-6,5-4 2,28-6 2,16-7 0,12-6 16,14-9 7,6 0 7,-5 0-12,-12-4-3,-13-6-10,-17 0-3,-17 2-3,-10 5-3,-7 3-4,0 0-41,0 0-70,-28 0-462</inkml:trace>
  <inkml:trace contextRef="#ctx0" brushRef="#br0" timeOffset="13191.25">11087 2825 200,'0'0'473,"0"0"-437,0 0-36,0 0 5,0 0-1,0 0 12,0 0 4,36 0-5,-35 0 17,-1 0 9,0 0 14,0 0 16,0-2-15,0 0-14,0-2-19,-6-3-8,-3 4-1,0 1-2,-4 0-2,-1 0-1,-7 2 5,-4 0-2,1 0-5,1 0-3,0 2 2,4 10-1,-4 4-2,5 8 2,7 9-1,0 5-2,7 8 6,4 3 1,0 6-4,0-4-4,12 0 6,5-5-2,-6-6 3,0-3-3,-2-7 4,-2-2-5,-2-3 2,3 0-1,-4 3-1,-2-6-2,-2 0 2,0-6-2,0-6 1,0-3-3,0 0-11,0-3-22,0 0-33,0-2-71,-11 1-44,-4-3-44,-1 0-138</inkml:trace>
  <inkml:trace contextRef="#ctx0" brushRef="#br0" timeOffset="13411">10672 3421 20,'0'0'765,"0"0"-730,0 0 7,0 0 33,119-93-16,-48 67-8,0-1-7,-2 6-22,-11 4-4,-13 4-18,-10 1-2,-6 5-47,-6-2-109,-5-3-67,-7-1-121</inkml:trace>
  <inkml:trace contextRef="#ctx0" brushRef="#br0" timeOffset="13695.8">11435 2905 814,'0'0'133,"0"0"-83,0 0 39,0 0-31,0 0-37,0 0-14,-32 54 5,10-4 10,-2 10 11,2 9-12,1 1 8,6-3-6,8-8-8,7-6-9,0-8-6,0-9 0,16-7 3,1-12-2,5-8-1,-1-7-33,1-2-66,-2 0-36,0-16-115,-7-17-230</inkml:trace>
  <inkml:trace contextRef="#ctx0" brushRef="#br0" timeOffset="14016.03">11617 3002 785,'0'0'175,"0"0"-173,0 0 6,0 0 5,0 0 19,19 104-4,-11-54-1,1 0 8,-2 7 0,-2-4-6,1 5-14,1 5 3,-3-7-8,3-3 6,0-19-11,-1-10 4,5-15-6,12-9 2,6 0-1,12-33-4,3-4-33,-5-1-69,-11 6-53,-11 8-75,-14 5-168</inkml:trace>
  <inkml:trace contextRef="#ctx0" brushRef="#br0" timeOffset="14197.79">11524 3413 857,'0'0'61,"0"0"-39,0 0 0,0 0-2,172-76 5,-108 49-19,-7 8-6,-9 3-125,-15 1-85,-14 3-180</inkml:trace>
  <inkml:trace contextRef="#ctx0" brushRef="#br0" timeOffset="14465.81">11883 2994 755,'0'0'173,"0"0"-151,0 0 30,122-31-7,-61 31 6,1 25 13,-2 12-21,-10 12-26,-15 9 11,-12 4-8,-20 7-2,-3 2-5,-11 4 3,-22-8-2,-5-9-2,3-12 5,-1-14-3,8-15-8,11-7-2,8-10-4,9 2-16,0-2-49,0 0-134,15 0-245</inkml:trace>
  <inkml:trace contextRef="#ctx0" brushRef="#br0" timeOffset="14642.06">12857 3735 1033,'0'0'80,"0"0"-75,-118 90 43,84-64-33,3-2-15,11-7-110,9-17-240</inkml:trace>
  <inkml:trace contextRef="#ctx0" brushRef="#br0" timeOffset="15291.91">13875 2885 184,'0'0'552,"0"0"-464,0 0 17,0 0 19,0 0-60,0 0-30,0 0-32,16 6 6,-7 41 3,-2 14 41,-2 9-7,-3 3-19,-1-3-14,4-12-5,4-9-7,3-13 6,5-12-6,5-11 1,7-9-1,5-4-12,1-1-32,-4-17-30,-8-3-76,-12 2-107,-11 3-193</inkml:trace>
  <inkml:trace contextRef="#ctx0" brushRef="#br0" timeOffset="15452.54">13864 3185 20,'0'0'876,"0"0"-876,0 0-7,0 0 4,151-85-30,-96 69-101,-11-2-286</inkml:trace>
  <inkml:trace contextRef="#ctx0" brushRef="#br0" timeOffset="15802.26">14400 2974 968,'0'0'45,"0"0"-43,127 0 12,-54 0 7,9-7 4,-1 2-7,-6 1-16,-10 2 0,-19-1 1,-12 3-2,-13 0 0,-10 0 0,-9 0 0,-2 0 6,0 0 4,0 10 13,-15 19-1,-16 11 10,-8 6-5,-7 3-13,-4 4-2,2-3-5,0-7 5,9-11-11,8-6-1,6-10-1,11-7-1,7-2-25,5-7-87,2 0-91,0-8-142</inkml:trace>
  <inkml:trace contextRef="#ctx0" brushRef="#br0" timeOffset="16051.61">15326 3021 465,'0'0'604,"0"0"-593,0 0 18,-62 138 40,31-80-37,-2 0 4,-7 1-22,-5-1-3,1 1-1,2-11-7,5-10-2,13-15-1,10-12-7,12-11-56,2 0-56,0-25-38,23-12-247</inkml:trace>
  <inkml:trace contextRef="#ctx0" brushRef="#br0" timeOffset="16341.65">15822 3006 939,'0'0'155,"0"0"-144,0 0 71,0 0-31,-128 56-25,73-12-11,-1 4-1,4 0 0,17-4 12,13-2-17,17-6 1,5-4-6,25-4-3,25-7-1,16-9 7,12-11-7,2-1 13,-7 0-11,-15 0 3,-22-8-5,-13-2-22,-19-3-67,-4-2-109,-20-5-549</inkml:trace>
  <inkml:trace contextRef="#ctx0" brushRef="#br0" timeOffset="17414.48">10866 760 753,'0'0'173,"0"0"-68,0 0-29,0 0 4,-138-16-53,87 16-12,2 0 0,-5 5-3,-1 14-4,-6 5-1,-1 6 1,4 6-4,0 12 2,8 8-4,4 16 3,11 11-5,12 9 5,12 4-2,11 4-3,0-6 1,29-7 0,7-14 0,2-8 1,-6-2-2,-2-8 0,-9 1 4,-12-1-1,-9-6-2,0 4 3,-30 1 0,-12-4 0,-6-3-1,2-9-2,6-12 1,8-8-1,15-8 1,8-6-2,9-1-1,0-3 1,0 2-6,18 7-15,17 9 18,13 8 6,2 10-3,2 20 2,-7 15-1,-8 16 1,-10 14 2,-14 11 4,-11 6-7,-2 5 7,-8 4-2,-17-8 1,-2 3-3,8-8 8,7-12 9,12-12-13,0-14 3,16-18-4,17-18-5,14-11 1,2-20-2,5-9 2,0 0 0,-12-2-3,-9-16-11,-8-3-56,-12-6-94,-7-7-188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13:45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3858 5228 710,'0'0'130,"0"0"-68,0 0 51,0 0-33,0 0-44,0 0-6,0 0-6,-70-39-7,39 32-3,-2 4 10,-6 3-11,3 0-2,-5 6-9,1 25 1,5 10 0,1 16 2,7 9-1,7 7-3,9 4 6,7 1 2,4-8 6,0-1-9,0-5 0,6-4-5,5-6 5,1-4-3,-4-5-3,-3-8 0,-3 0 0,0-7-1,-2-4-16,0 0-35,0-6-36,0 0-163,-4-7-51,-19-6-322</inkml:trace>
  <inkml:trace contextRef="#ctx0" brushRef="#br0" timeOffset="182.42">3178 6106 752,'0'0'188,"0"0"-181,0 0 43,95-113 8,-32 78-19,9 0-1,-1 3-17,2 4-10,-5 7-11,-8 0-15,-7 5-137,-8-2-126,-10-4-162</inkml:trace>
  <inkml:trace contextRef="#ctx0" brushRef="#br0" timeOffset="441.8">4126 5349 870,'0'0'219,"0"0"-152,0 0 17,0 0-46,0 0-21,0 0-10,-92 147 2,58-62 5,3 5 1,2 0 3,12-2-10,3-8-3,12-10 1,2-7-6,0-7 0,18-10-1,2-4-40,8-10-47,1-12-65,0-14-52,-2-6-164</inkml:trace>
  <inkml:trace contextRef="#ctx0" brushRef="#br0" timeOffset="771.83">4274 5508 906,'0'0'163,"0"0"-130,0 0 1,0 0-16,0 0-10,0 0 35,16 131 9,-11-66-18,-3 12-6,-2-1 0,0 1-4,0-9-17,0-8-3,2-6-1,5-11-2,4-8 0,4-7 1,4-12-2,3-5 1,2-11-1,5 0-15,4-9-31,-6-15-40,-2-6-151,-8 0-132</inkml:trace>
  <inkml:trace contextRef="#ctx0" brushRef="#br0" timeOffset="1035.01">4230 5949 407,'0'0'428,"0"0"-409,0 0-10,0 0-3,0 0 54,114-5 15,-65-10-40,2-2-3,-9 2-17,-3 4-15,-13 2-5,-6 6-113,-4 0-161,-7 1-192</inkml:trace>
  <inkml:trace contextRef="#ctx0" brushRef="#br0" timeOffset="1341.75">4723 6014 476,'0'0'44,"0"0"-35,0 0 29,0 0 38,0 0 2,0 0-1,78 29 34,-52-29-3,3 0-21,0-5-24,-5-5-11,-1-2-34,-5 3-13,-5 1-5,0 1-47,-1 3-116,-1-3-191</inkml:trace>
  <inkml:trace contextRef="#ctx0" brushRef="#br0" timeOffset="1700.98">5456 5845 634,'0'0'62,"0"0"-49,0 0 59,0 0 41,0 0-26,0 0-54,-69 14-17,31 10 9,0 6 27,2 3-7,11 0-28,4 4 0,9-1-4,8-2-2,4-4-9,0-8 0,18-4 3,12-6-2,9-6 4,8-6 2,4 0 3,3 0-6,-5-18-6,-13-2-70,-14-3-131,-20 0-91</inkml:trace>
  <inkml:trace contextRef="#ctx0" brushRef="#br0" timeOffset="1993.52">5300 5571 761,'0'0'276,"0"0"-267,0 0 23,152-37 19,-67 37-8,-1 18 21,-6 21-19,-11 6-16,-16 16-18,-13 12-1,-18 4 2,-16 5-1,-4-4 1,-12-10-1,-22-1 5,-2-11 8,0-8-6,3-7-7,2-14-2,6-7-7,6-9-2,8-6-28,8-5-47,3-9-135,0-28-431</inkml:trace>
  <inkml:trace contextRef="#ctx0" brushRef="#br0" timeOffset="2722.04">6415 5895 81,'0'0'719,"0"0"-639,0 0 9,0 0-16,0 0-50,0 0-12,17-9-2,-5 43 1,-6 12 6,-3 8 16,-3 0-13,0-4-12,0-6-6,2-9 0,6-14 0,5-9 0,5-8 1,9-4-1,2-8 3,7-24-2,0-9-2,-7-2-7,-9-3 2,-4 0 2,-14 1 3,-2 7 2,0 9 2,0 8 18,-6 7 16,-2 8 4,6 6-5,0 0-12,0 0-21,-1 18-4,-1 14 0,2 10 6,2 2 4,0-1 0,0-3-5,4-5 0,17-3-4,-2-3-1,6-5 0,0-8-20,1-8-37,3-8-80,-1 0-137,-2-24-254</inkml:trace>
  <inkml:trace contextRef="#ctx0" brushRef="#br0" timeOffset="2993.75">7171 5629 1008,'0'0'187,"0"0"-165,0 0-5,0 0 2,-87 167 8,73-89-2,5-3-11,9 0-2,0-12-9,0-5-2,11-9-1,11-11-1,10-9-38,3-12-56,6-15-23,1-2-78,-5-24-89,0-18-237</inkml:trace>
  <inkml:trace contextRef="#ctx0" brushRef="#br0" timeOffset="3220.01">7433 5687 785,'0'0'177,"0"0"-44,0 0-72,0 0-53,0 0 25,0 170 23,0-98-15,0-2-8,0-3-19,0-9 2,14-6-9,1-11-4,8-9-2,-1-13-2,-2-9 0,0-8-26,0-2-39,0-5-46,-4-24-138,-10-5-305</inkml:trace>
  <inkml:trace contextRef="#ctx0" brushRef="#br0" timeOffset="3369.28">7366 6097 838,'0'0'134,"0"0"-134,0 0 1,0 0-4,150-59-37,-94 32-141,-7 4-222</inkml:trace>
  <inkml:trace contextRef="#ctx0" brushRef="#br0" timeOffset="3578.07">7817 6099 130,'0'0'750,"0"0"-727,0 0 2,0 0 20,0 0-16,156-13-19,-103-6-10,-6 2-73,-6-5-195,-10-2-271</inkml:trace>
  <inkml:trace contextRef="#ctx0" brushRef="#br0" timeOffset="3824.52">8356 5859 1106,'0'0'58,"0"0"-18,0 0 20,-97 119-28,87-77-15,10-2-11,0-4 1,0-7-7,18-6 0,13-7-6,7-9 6,4-7 0,3 0-15,-1-5-53,-9-19-143,-16-8-218</inkml:trace>
  <inkml:trace contextRef="#ctx0" brushRef="#br0" timeOffset="4067.63">8441 5584 1112,'0'0'37,"0"0"-19,0 0 6,167-13 4,-96 41 5,-3 15 6,-8 15-10,-14 12-7,-15 9-5,-17 4-8,-14-1 8,-7-4 2,-24-13-5,-5-6-6,3-14-8,8-14 1,6-13-2,6-14-20,8-4-45,5-22-46,0-28-255</inkml:trace>
  <inkml:trace contextRef="#ctx0" brushRef="#br0" timeOffset="4275">9480 5825 474,'0'0'696,"0"0"-670,0 0 11,118 3 11,-58-3-30,3-17-13,-7-1-5,-12 0-34,-16 4-135,-12 6-140,-16 4-238</inkml:trace>
  <inkml:trace contextRef="#ctx0" brushRef="#br0" timeOffset="4453.97">9567 6090 967,'0'0'151,"0"0"-98,0 0 26,169-16-43,-107 4-22,-11 0-14,-15 3-16,-20 4-96,-16-2-221,-2 2-305</inkml:trace>
  <inkml:trace contextRef="#ctx0" brushRef="#br0" timeOffset="9231.81">11941 5508 704,'0'0'152,"0"0"-99,0 0 71,0 0-56,0 0-41,0 0 3,-103 128 6,85-73-6,10 3-15,0-6 2,8-11-10,0-4-4,22-11-3,12-6 0,2-8 0,7-12 0,-1 0 8,-2-24 0,0-12-2,-13-8 0,-12-2-5,-13-3 8,-2-2-3,-10 5 5,-22 5 6,-3 12-7,-4 8-4,2 12-5,2 9-1,9 0-5,7 5-33,12 20-71,7 4-182,1 2-133</inkml:trace>
  <inkml:trace contextRef="#ctx0" brushRef="#br0" timeOffset="9428.89">12805 6136 318,'0'0'827,"0"0"-823,0 0-4,-39 102 42,26-65-33,-4-2-9,5 1-6,-2-5-95,3-17-148,4-14-272</inkml:trace>
  <inkml:trace contextRef="#ctx0" brushRef="#br0" timeOffset="9907.42">13808 5307 884,'0'0'100,"0"0"-15,0 0-15,0 0-61,0 119 19,-4-37 37,-7 10-20,3 3-21,-3-6-6,10-6 0,1-15-4,0-15-9,9-13-3,13-15-1,5-11-1,4-11 0,7-3-5,3-10-18,-8-18-43,-6-2-88,-19-6-124,-8-3-200</inkml:trace>
  <inkml:trace contextRef="#ctx0" brushRef="#br0" timeOffset="10052.02">13646 5803 649,'0'0'84,"0"0"-7,0 0-37,0 0-40,154-79 0,-76 54-12,2-1-142,0 2-47,-9 2-181</inkml:trace>
  <inkml:trace contextRef="#ctx0" brushRef="#br0" timeOffset="10415.09">14930 5432 531,'0'0'486,"0"0"-470,0 0 11,0 0 38,0 0-50,-136 128-7,95-96 1,-5 5-9,-5-5 7,-5-2 2,3-4-5,6-8 4,11-4-2,11-6 20,15 0-5,3-3 3,7 4-9,0 3-13,11 4-2,22 8 19,7-1 9,7 0-22,0 0 10,-4-3-15,-8-1 1,-6 0-2,-2-3-13,-4-5-39,0-3-88,4-8-151,-4 0-108</inkml:trace>
  <inkml:trace contextRef="#ctx0" brushRef="#br0" timeOffset="10747.76">15656 5494 1167,'0'0'43,"0"0"-38,-112-12 45,69 24-23,1 26-20,1 11-6,7 9 3,8 6-3,13-2 6,13-6-3,0-8-3,31-8 5,24-10-1,15-10 15,10-9 2,9-10 4,-8-1-14,-6 0 2,-19-12-9,-20-1-2,-17 1-3,-14 1-19,-5 1-33,-16 6-97,-35 0-522</inkml:trace>
  <inkml:trace contextRef="#ctx0" brushRef="#br0" timeOffset="11665.02">11715 7222 644,'0'0'133,"0"0"-81,0 0 103,0 0-101,0 0-11,0 0 11,-125-19-21,99 23-4,0 16 7,3 11-11,3 16-9,7 13 3,3 7 2,8 3-7,2-7-2,0-6-5,2-8-4,11-6-1,5-5-2,-2-6 1,-3-2-1,-3-4-7,-4-1-19,-6-4-33,0 0-45,0-5-82,-10-7-54,-13-5-69</inkml:trace>
  <inkml:trace contextRef="#ctx0" brushRef="#br0" timeOffset="11809.17">11361 7890 323,'0'0'171,"0"0"-65,0 0 41,0 0-58,0 0-33,-17-116-45,68 78-5,11-4 4,9 0-10,3 1-6,-5 4-142,-7-1-70,-10 1-124</inkml:trace>
  <inkml:trace contextRef="#ctx0" brushRef="#br0" timeOffset="11993.06">11917 7307 699,'0'0'201,"0"0"-96,0 0 26,0 0-65,0 0-53,0 0 6,-32 122 7,26-59-5,1-2 2,5 0-11,0-7-8,0-4-2,13-7-2,7-9-15,0-9-76,3-12-79,-3-13-105,-1 0-241</inkml:trace>
  <inkml:trace contextRef="#ctx0" brushRef="#br0" timeOffset="12256">12101 7302 992,'0'0'54,"0"0"20,0 0-23,0 0-51,0 0 6,0 0 38,17 125 4,-9-71-18,3-2-8,0-2-6,-1-2-7,2-8-7,0-5 0,1-6-1,-2-12-1,0-5-20,0-6-23,3-6-46,-1 0-40,5-6-60,-7-12-112</inkml:trace>
  <inkml:trace contextRef="#ctx0" brushRef="#br0" timeOffset="12421.97">12117 7686 971,'0'0'38,"0"0"-23,0 0-14,0 0-1,131-48-17,-83 34-136,-11 4-108,-6-5-96</inkml:trace>
  <inkml:trace contextRef="#ctx0" brushRef="#br0" timeOffset="12614.67">12454 7652 925,'0'0'68,"0"0"-68,0 0 5,0 0 3,0 0 0,127 0-8,-74-12-40,-7-3-121,-5 0-105,-13-3-228</inkml:trace>
  <inkml:trace contextRef="#ctx0" brushRef="#br0" timeOffset="12850.35">12981 7406 974,'0'0'77,"0"0"-71,0 0 33,0 0 12,-122 127-22,113-90-9,7-5-11,2-3-7,0-10-1,22-3-1,7-8 6,4-8-5,8 0-2,-1 0-2,0-12-106,-8-8-140,-13-2-135</inkml:trace>
  <inkml:trace contextRef="#ctx0" brushRef="#br0" timeOffset="13080.14">12904 7279 933,'0'0'84,"0"0"-72,0 0 3,0 0 7,183-30 6,-106 42 18,-6 18-11,-14 12-7,-17 8 2,-21 8-15,-16 4 7,-3 2-7,-13 0-7,-16-6-2,-1-12-6,6-11-27,13-15-64,11-10-96,0-10-115,4 0-159</inkml:trace>
  <inkml:trace contextRef="#ctx0" brushRef="#br0" timeOffset="13216.03">13769 7904 723,'0'0'103,"0"0"-50,-19 104 125,-2-71-134,-4-5-30,5-7-14,5-10-169,-2-11-241</inkml:trace>
  <inkml:trace contextRef="#ctx0" brushRef="#br0" timeOffset="13644.53">14487 7161 1156,'0'0'77,"0"0"-74,0 0 26,-20 135 16,17-68-18,3-3-2,0-3-5,0-10-9,2-4-7,11-11-2,5-4-1,5-6 0,0-8-2,1-8-3,0-6-31,1-4-26,-1 0-76,-7-21-197,-7-6-225</inkml:trace>
  <inkml:trace contextRef="#ctx0" brushRef="#br0" timeOffset="13793.96">14344 7517 801,'0'0'295,"0"0"-295,0 0-14,116-29 13,-41 8-120,1-5-109,-7-4-334</inkml:trace>
  <inkml:trace contextRef="#ctx0" brushRef="#br0" timeOffset="14100.03">14903 7279 1065,'0'0'86,"0"0"-79,0 0-7,0 0 8,176-14 3,-102 14-2,-7 0-8,-7 0-1,-14 0 2,-7 0-1,-15 2-2,-10 4 1,-8-2 0,-6-2 0,0 6 5,0 7 29,-11 8 9,-15 12-1,-16 5-17,-4 7-10,-5 1-11,-2 0 1,2-4-3,3-9-4,13-9-14,10-10-39,10-10-65,11-6-124,4 0-102</inkml:trace>
  <inkml:trace contextRef="#ctx0" brushRef="#br0" timeOffset="14333.67">15715 7308 1138,'0'0'56,"0"0"-44,0 0 80,-54 113-44,12-60-22,-6 1-15,-4 1 0,-2 0-9,-2-3-1,7-7-2,9-10-17,9-7-19,10-12-43,13-8-131,8-8-67,4 0-205</inkml:trace>
  <inkml:trace contextRef="#ctx0" brushRef="#br0" timeOffset="14595.07">16198 7399 1167,'0'0'47,"0"0"-26,-133 48 57,90-5-50,12 3-8,9 1-6,17-2-13,5-7-1,16-10 0,30-7 0,22-8 0,16-13 1,9 0 8,-3-8-2,-12-14-6,-24 1 0,-19-2-1,-16 1-24,-19 1-63,0-7-229</inkml:trace>
  <inkml:trace contextRef="#ctx0" brushRef="#br0" timeOffset="15704.03">11102 5092 389,'0'0'411,"0"0"-287,0 0-14,0 0-17,-164-7-55,90 35-18,-8 18-5,-3 15 0,7 8-2,9 12-2,13 5 0,18 3-4,13 5-4,19 0-2,6 1-2,4-3 3,30-8-4,9-6 2,2-4 0,-2-6 1,-12 3-1,-19 1 4,-12 0-1,-23 4 1,-33 1 3,-8-4-3,-3-10-1,0-7 0,8-16 2,13-12-3,15-8 1,17-12 2,13-2-5,1-4 0,27-2-5,21 7 5,17 7 0,7 18 5,-3 23-5,-1 18 3,-5 21-1,-14 22 16,-17 14-6,-18 7 4,-14-3-3,0-12 16,0-13-17,-2-14 26,2-18-18,0-15-3,25-12 1,18-14-12,10-10-4,9-9 0,4-14-2,-5-3-23,-10-2-55,-10-24-159,-13-15-651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15:57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1516 9564 312,'0'0'588,"0"0"-487,0 0-21,0 139 37,-6-58-45,-2 7-17,1 2-17,-2 0-7,4-7-11,-1-18 0,4-14-5,2-15 0,0-14-6,0-12-2,0-3-3,2-5-3,16 1 6,9-3-2,6 0 1,5 0-4,4 0-2,1-5-7,-2-5-46,5-4-32,-2-1-113,-9-7-211</inkml:trace>
  <inkml:trace contextRef="#ctx0" brushRef="#br0" timeOffset="226.25">2212 9760 1101,'0'0'51,"0"0"-47,156-63 79,-79 41-40,-7 4-24,-5 6-14,-9 6-5,-13 3-1,-11 3-35,-8 0-78,-16 0-85,-8 0-77,0 5-66</inkml:trace>
  <inkml:trace contextRef="#ctx0" brushRef="#br0" timeOffset="524.92">2315 9777 540,'0'0'184,"0"0"-81,0 0 30,-38 106-56,36-39 9,2 17 4,0 14-23,0 6-15,0 7-6,0-1-10,0-2-19,0-5-1,0-11-6,0-16-5,0-15-5,0-14 4,11-10-1,2-10 3,3-6-6,4-9 2,9-6-1,10-6 3,7 0-3,8 0-1,4 0-44,10-15-32,3-9-124,0-12-483</inkml:trace>
  <inkml:trace contextRef="#ctx0" brushRef="#br0" timeOffset="1078.58">3769 9876 346,'0'0'522,"0"0"-457,0 0 34,0 0 52,0 0-93,-91-102-9,64 97-19,0 5-12,6 0-2,2 12-5,1 25-11,0 17 0,3 22 0,3 8 2,3 2 6,5-1-8,4-15 3,0-6-3,0-4 1,8-2 0,4 0-1,-1-2-34,-7 3-62,-4-10-149,0-4-102</inkml:trace>
  <inkml:trace contextRef="#ctx0" brushRef="#br0" timeOffset="1230.88">3221 10669 793,'0'0'173,"0"0"-157,0 0 6,77-138 15,2 80-21,14 3-5,5 4-11,-2 7-28,-5 6-161,-12 4-47</inkml:trace>
  <inkml:trace contextRef="#ctx0" brushRef="#br0" timeOffset="1432.08">4060 9970 995,'0'0'139,"0"0"-66,0 0 19,0 0-57,0 0-31,0 0-2,-39 152-2,23-59 13,5-1 0,3-8-2,8-4-10,0-5-1,0-10 0,14-7-30,2-15-59,4-20-135,-2-16-170</inkml:trace>
  <inkml:trace contextRef="#ctx0" brushRef="#br0" timeOffset="1680.02">4245 10101 1216,'0'0'50,"0"0"-41,0 0-3,0 0-3,0 135 7,0-64-1,0 3-6,0-6 1,0-4-3,0-12 2,12-9-2,5-13-1,4-14-2,3-10-31,3-6-26,2-10-81,-3-16-156,-8-8-253</inkml:trace>
  <inkml:trace contextRef="#ctx0" brushRef="#br0" timeOffset="1838.17">4174 10473 1008,'0'0'122,"0"0"-117,0 0-5,0 0-20,0 0-6,125-78-23,-69 52-235,-7 6-237</inkml:trace>
  <inkml:trace contextRef="#ctx0" brushRef="#br0" timeOffset="2009.04">4546 10449 717,'0'0'239,"0"0"-239,0 0-20,0 0 12,0 0 8,145-46-38,-95 24-115,-6 1-92</inkml:trace>
  <inkml:trace contextRef="#ctx0" brushRef="#br0" timeOffset="2582.96">5057 10203 651,'0'0'297,"0"0"-284,0 0-2,0 0 18,0 0-21,0 0-8,-11 0-5,11 0 4,0 0-1,0 0 2,0 0 0,0 0-4,0 0-3,0 0-15,0 0 0,0 0 5,0 0 6,0 0 3,0 0 8,0 0 2,0 0 1,0 0 1,0 0-2,0 0 3,0 0-4,0 0 0,0 0 0,0 0 0,0 0 5,0 0 5,0 0 6,0 0 3,0 0 1,0 0-4,0 0-5,0 0-1,0 0 8,0 0 11,-7 0 5,-2 0-4,-4 2 1,-9 12-17,-3 7-11,-6 12 2,0 8 2,6 2-3,5 3-1,13-2 2,7-2 1,0-7-2,18-8-5,17-10 0,6-14 0,4-3 8,-1 0-8,-3-11-21,-8-12-73,-8-3-102,-8-4-178</inkml:trace>
  <inkml:trace contextRef="#ctx0" brushRef="#br0" timeOffset="2812.09">5073 9941 977,'0'0'129,"0"0"-128,0 0 11,125-14 3,-58 47 7,3 18 15,-7 16-4,-20 11-29,-18 6 2,-25 2-2,0-1-2,-30-6 10,-10-8-11,-2-10-2,6-14-3,9-16-88,16-19-142,11-12-210</inkml:trace>
  <inkml:trace contextRef="#ctx0" brushRef="#br0" timeOffset="3410.89">5848 10135 304,'0'0'657,"0"0"-591,0 0-38,0 0 14,0 0-28,0 156 28,-2-87 12,2-2-30,0-13-16,0-11-3,13-12-2,11-13 1,4-11-4,3-7 0,4-15-7,0-21-3,-7-14 9,-8-6 1,-4-2-3,-8 4 3,-5 4 1,-3 11 0,0 11 2,0 9 0,0 10 1,0 5 4,0 4 3,0 0-11,0 13-7,0 22-9,0 16 12,0 7 4,11-5 0,7-2-1,5-5-15,6-4-31,6-10-66,3-14-113,4-15-71</inkml:trace>
  <inkml:trace contextRef="#ctx0" brushRef="#br0" timeOffset="3637.94">6620 10011 1047,'0'0'99,"0"0"-75,0 0 23,0 0-25,-84 121-15,69-45 7,5 3 4,3 1-3,7-8-12,0-6 0,0-11-3,25-11-11,3-19-43,8-12-47,2-13-102,0-9-112</inkml:trace>
  <inkml:trace contextRef="#ctx0" brushRef="#br0" timeOffset="3886.05">6865 10066 897,'0'0'132,"0"0"-76,0 0-11,0 0-44,0 107 15,0-41 23,0 4-13,0 4 3,0 2-10,0-6-6,0-7-9,11-13-2,7-15 4,4-12-4,5-17-2,-3-6-20,7-10-34,-1-24-36,-3-6-91,-7-4-194</inkml:trace>
  <inkml:trace contextRef="#ctx0" brushRef="#br0" timeOffset="4043.35">6776 10495 1020,'0'0'40,"0"0"-33,0 0-10,0 0 3,133-77-29,-77 50-177,-6 1-155</inkml:trace>
  <inkml:trace contextRef="#ctx0" brushRef="#br0" timeOffset="4319.01">7279 10464 744,'0'0'136,"0"0"-122,0 0 30,0 0 21,0 0-7,0 0-10,150-7-36,-113-1-12,4-2-6,-1-4-97,-2 0-162,-2-2-139</inkml:trace>
  <inkml:trace contextRef="#ctx0" brushRef="#br0" timeOffset="4582.79">7958 10294 760,'0'0'352,"0"0"-335,0 0-6,0 0 37,0 0-30,0 0-8,-112 124-1,107-85-6,5-3-2,0-7-1,10-8 1,18-7-1,10-11-10,3-3-6,1 0-15,-5-25-71,-3-3-145,-13-3-202</inkml:trace>
  <inkml:trace contextRef="#ctx0" brushRef="#br0" timeOffset="4837.23">8008 10069 1078,'0'0'99,"0"0"-86,0 0 18,0 0-2,0 0-19,132-43 3,-74 74-6,-4 10 0,-5 11 2,-12 6 8,-12 7-4,-16 1 2,-9-2 3,0-2-4,-9-8-5,-14-9-5,4-12-1,3-12-3,7-13-11,5-8-52,4-20-80,0-29-319</inkml:trace>
  <inkml:trace contextRef="#ctx0" brushRef="#br0" timeOffset="5300.84">8388 9622 1113,'0'0'39,"0"0"-39,0 0 0,178 0 17,-86 0-10,5 0 5,-7 0-10,-10 0 6,-9 0-4,-17-7-3,-21 2-1,-20 2 4,-11 3 10,-2 0 23,0 0 5,0 29-20,0 17 2,-4 12 9,-5 12-6,7 20-12,2 12 1,0 13-4,7 4-4,8 0-3,1-1-4,-5-6 2,-11-3-1,0-15 2,-22-11-1,-23-8 11,-11-15 10,-8-11-11,-3-14 11,7-18-11,8-14-10,10-3 0,7-23-3,14-20-41,19-12-40,2-12-60,31-9-339</inkml:trace>
  <inkml:trace contextRef="#ctx0" brushRef="#br0" timeOffset="5579.12">9832 10142 921,'0'0'75,"0"0"-53,0 0 111,155 0-45,-87-6-40,-1-15-16,-9-2-19,-10 7-13,-11 2-6,-16 7-70,-7 4-141,-14-1-254</inkml:trace>
  <inkml:trace contextRef="#ctx0" brushRef="#br0" timeOffset="5782.05">9985 10437 1038,'0'0'76,"0"0"-39,133 0 62,-69-14-58,-4-2-20,-13 4-15,-16 3-6,-13 4-17,-16 1-60,-2-1-88,-15 0-144,-24-2-312</inkml:trace>
  <inkml:trace contextRef="#ctx0" brushRef="#br0" timeOffset="6980.82">11903 9610 696,'0'0'101,"0"0"-74,0 0 94,0 0-64,0 0-20,0 0 10,-18-95 17,2 79-11,-1 3-20,-6 3-5,-6 6-7,-2 4-6,-5 0-2,-3 14-4,-2 29 2,-3 23-5,4 21 4,3 27-6,10 22 4,12 16-2,13 15 5,2 0-8,2-3 1,21-8-2,-6-12 1,-5-15 0,-10-18 0,-2-18 15,-9-19 9,-25-13 7,-10-18-11,-8-10-7,-3-17 1,-3-14 0,3-2-10,-3-12-1,8-15-5,13 5-1,12 7-11,18 7-28,7 8-28,15 0-113,22 0-332</inkml:trace>
  <inkml:trace contextRef="#ctx0" brushRef="#br0" timeOffset="7422.9">11642 12100 948,'0'0'140,"0"0"-128,0 0 59,-25 108-18,25-64-30,0-6-12,12-3-7,16-16-1,9-7 1,7-12 0,3-5-4,-6-28 6,-7-9-5,-15-6 3,-15 0-1,-4 6-1,-11 1 5,-18 17 20,-8 10-1,0 10-6,-1 4-8,5 0-10,6 2-2,11 7-4,9-4-45,7-5-134,0 0-282</inkml:trace>
  <inkml:trace contextRef="#ctx0" brushRef="#br0" timeOffset="8548.68">12456 9148 956,'0'0'31,"0"0"-28,0 0 22,0 0-8,0 0-9,0 0 6,-65 120 6,47-83-6,-4-6-4,-5-4 5,-1-5-10,-1-5 4,0-8-5,2-7-1,2-2 1,5 0-4,5-13-1,5-2-25,10 0 3,0 3 19,25 2-2,10 8 3,10 2 1,-1 0 1,6 0 1,-1-4 4,-5-4-2,-4-7 2,-3 1 8,-12-9 14,-8 2-4,-10-2 0,-7-3 14,0 3 2,-20 0-22,-7 2-9,0 12-4,1 6-3,6 3-5,6 5-77,8 17-113,6 4-227</inkml:trace>
  <inkml:trace contextRef="#ctx0" brushRef="#br0" timeOffset="9127.04">13229 10643 822,'0'0'72,"0"0"-67,0 0 63,0 0-21,0 0-14,0 0 6,156-42-21,-113 1-8,-10-6 2,-16 3-2,-12 5-9,-5 2 17,-10 9 7,-16 10 1,-7 11-16,-3 7-5,-6 5-4,-2 29 3,8 12-1,2 12 0,14 2 1,10 3-3,10-9 0,8-11-1,31-8 1,9-15 0,12-14-1,3-6 4,-1 0-4,-6-22-6,-13 0-33,-15-2-63,-14-3-106,-10 0-58,-4-4-184</inkml:trace>
  <inkml:trace contextRef="#ctx0" brushRef="#br0" timeOffset="9338.33">13008 10168 967,'0'0'29,"0"0"-20,0 0-2,0 0 20,165-120-24,-109 106-3,-7 4-44,-9 4-138,-4-4-135</inkml:trace>
  <inkml:trace contextRef="#ctx0" brushRef="#br0" timeOffset="9710.64">13634 10205 964,'0'0'22,"0"0"-10,70-148 51,-32 83-41,-1-1 1,-8 1-6,-6 14-5,-20 13-8,-3 11 3,0 13-1,-23 9-1,-9 5-5,-1 0-5,-2 12-7,8 11 3,7 5-10,11 1-17,9 4 4,9-1 5,29 1-4,6-5 7,4-7 23,0 4 1,-10-4 0,-9 4 2,-14-1-2,-10-2 3,-5 2 4,0-2 5,-20 0-7,0-4-5,-3-1-6,6-9-105,1-8-138,7 0-251</inkml:trace>
  <inkml:trace contextRef="#ctx0" brushRef="#br0" timeOffset="9953.05">14141 9668 1085,'0'0'70,"0"0"-67,0 0 15,0 0 15,-22 128-14,22-66 4,0 6-9,0 0-10,0-7 1,2-12-4,11-15 3,3-12-3,4-14 4,6-8-3,4 0-4,-1-21-18,-8-6-61,-7-1-113,-14 0-231</inkml:trace>
  <inkml:trace contextRef="#ctx0" brushRef="#br0" timeOffset="10110.81">14049 9948 1042,'0'0'88,"0"0"-78,0 0 23,0 0-25,154-94-6,-92 77-2,-4 8-21,-10 2-148,-17 4-244</inkml:trace>
  <inkml:trace contextRef="#ctx0" brushRef="#br0" timeOffset="10619.92">15420 10251 744,'0'0'161,"0"0"-102,0 0 82,0 0-17,0 0-71,0 0-24,-102-75-10,71 81-16,4 22 8,2 13-1,8 7-5,9 6 0,8 6 2,0 0-4,10 1-2,9 1 0,6-6-1,0 2-17,-7-7-36,-9-5-99,-9-5-196,0-12-141</inkml:trace>
  <inkml:trace contextRef="#ctx0" brushRef="#br0" timeOffset="10933.07">15042 10756 937,'0'0'67,"0"0"-46,0 0 23,122-138-32,-26 88-10,2 1-2,-2 6-9,-19 8-75,-17 3-111,-14 6 38,-20-2 64,-14 4 84,-8 0 9,-4-1 141,0 10 15,0 1 15,-9 5-68,0 8-5,-2 1-42,0 1-25,-1 28-24,0 14-3,3 13 2,4 7-2,5 5-3,0 0-1,0-1 0,7-9-15,10-12-60,4-14-79,-1-20-113,2-12-174</inkml:trace>
  <inkml:trace contextRef="#ctx0" brushRef="#br0" timeOffset="11174.06">15892 10235 973,'0'0'118,"0"0"-94,0 0 55,0 0-46,0 0-31,0 0 17,0 162 7,-1-92-14,1 0-1,0-3-5,0-9-5,0-14 4,11-12-5,7-10 0,4-12-14,2-10-25,3 0-27,2 0-54,-4-18-153,-11-2-206</inkml:trace>
  <inkml:trace contextRef="#ctx0" brushRef="#br0" timeOffset="11340.87">15832 10590 830,'0'0'31,"0"0"-24,0 0-10,117-75 3,-66 59-30,-6 5-111,-12-1-216</inkml:trace>
  <inkml:trace contextRef="#ctx0" brushRef="#br0" timeOffset="11557.07">16178 10596 742,'0'0'169,"0"0"-160,0 0 22,0 0 26,114-32-46,-73 11-5,-6 3-6,-8 3-119,-10 0-80,-4 5-176</inkml:trace>
  <inkml:trace contextRef="#ctx0" brushRef="#br0" timeOffset="11826.96">16695 10401 1024,'0'0'111,"0"0"-103,0 0 41,0 0-6,-119 63-11,92-22-3,9 5-9,7 0-8,9-5-7,2-7-2,6-8-2,23-9 1,15-6 1,10-11-3,6 0-6,-2-11-46,-6-12-76,-19-1-144,-18-6-202</inkml:trace>
  <inkml:trace contextRef="#ctx0" brushRef="#br0" timeOffset="12074.07">16684 10166 966,'0'0'63,"0"0"-62,0 0 24,168-22 0,-94 53-8,6 9 31,-11 12-21,-16 4 7,-17 6-4,-21 8-10,-15 4 9,0 3-4,-32-3-2,-9-7-14,-7-9-1,0-12-4,3-11-4,12-11-2,11-12-25,12-12-114,10 0-210</inkml:trace>
  <inkml:trace contextRef="#ctx0" brushRef="#br0" timeOffset="13536.55">17654 10395 681,'0'0'165,"0"0"-119,0 0 64,0 0-21,0 0-71,0 0-9,0 69 15,0-9 6,0-1-9,0-4-15,11-11-3,3-11 0,3-8-3,3-13 1,3-8-1,4-4 0,0-2-10,-1-22 3,-5-8 1,-4-6 1,-10-3 5,-5-5 0,-2 2 0,0 10-1,0 12 5,0 10 0,0 10 24,0 2-2,0 0-26,0 17-7,0 12 6,0 8 1,6-4 5,12 2-5,2-3-2,7-6 1,0-2-12,-3-6-38,1-6-70,-2-6-130,-4-6-156</inkml:trace>
  <inkml:trace contextRef="#ctx0" brushRef="#br0" timeOffset="13778.08">18396 10198 954,'0'0'84,"0"0"-76,0 0 37,0 0 22,-96 135-37,77-65 3,5 3-8,7 1-17,7-5-3,0-6-2,0-13-3,13-12-4,10-12-46,2-10-44,1-14-79,-1-2-148</inkml:trace>
  <inkml:trace contextRef="#ctx0" brushRef="#br0" timeOffset="14041.06">18613 10302 1022,'0'0'97,"0"0"-94,0 0 17,0 0 23,0 151-22,0-85 6,0-2-15,10-4-4,4-9-2,2-13-5,2-9 1,1-10-1,4-6-1,-3-13-18,2 0-29,1 0-36,-3-9-66,-7-11-128,-7 0-262</inkml:trace>
  <inkml:trace contextRef="#ctx0" brushRef="#br0" timeOffset="14266.29">18526 10626 675,'0'0'80,"0"0"-77,0 0 30,0 0-5,145-27-19,-101 13-3,-8-2-6,-9 7-43,-7 2-84,-11 4-39,-1-1-97</inkml:trace>
  <inkml:trace contextRef="#ctx0" brushRef="#br0" timeOffset="14481.07">18936 10666 69,'0'0'858,"0"0"-845,0 0-10,0 0 13,0 0-11,124-16-2,-93 6-3,-7-2-40,0 2-53,-8 0-52,-1-4-109</inkml:trace>
  <inkml:trace contextRef="#ctx0" brushRef="#br0" timeOffset="14730.82">19467 10435 1027,'0'0'29,"0"0"3,0 0 65,0 0-72,0 0 11,-123 130-15,116-87-7,7-8-11,0-1-1,11-8 0,16-7-2,9-11 0,4-8-17,2 0-13,-4-8-38,-9-13-55,-8-4-89,-15-1-138</inkml:trace>
  <inkml:trace contextRef="#ctx0" brushRef="#br0" timeOffset="14976.62">19444 10221 827,'0'0'189,"0"0"-175,0 0 6,116-39 32,-56 55-33,17 22 21,7 8 16,-8 12-10,-14 7-3,-26 11-24,-28 4 2,-8 2-10,-29-3 3,-15-11-6,-14-12-4,4-14-4,5-12-1,11-16-1,18-7-28,11-7-59,9-14-124,0-23-389</inkml:trace>
  <inkml:trace contextRef="#ctx0" brushRef="#br0" timeOffset="15637.24">20819 10485 811,'0'0'214,"0"0"-209,0 0 56,0 0 21,-133 10-63,93 22 6,-1 10-10,8 4-9,6 1-1,12-3-4,11-6-1,4-8-1,0-8 0,17-11-7,14-8-10,2-3 11,6-8 6,-6-20-7,-4-6-4,-7-8 8,-10-8-2,-6-15 6,-6-7 2,0-9-2,0 4 0,0 11 2,0 19 3,0 22 28,0 17-6,0 8 9,0 1-36,0 31 4,0 13-4,0 17 12,11 4-6,2 2 1,5 2-3,0-2-2,-7-3-2,1-5 0,-3-11 0,-3-8-36,6-12-51,7-18-96,8-11-97,6-2-33</inkml:trace>
  <inkml:trace contextRef="#ctx0" brushRef="#br0" timeOffset="15883.02">21118 10335 760,'0'0'68,"0"0"52,0 0 45,0 0-125,0 0-27,0 0 38,2 130 24,0-56-41,-2 2-6,5-2-2,4-9-10,6-9-5,6-15-8,6-12 0,2-15 0,8-14-2,3 0-1,-1-17 0,-4-14-25,-10-1-35,-15 0-73,-10-1-184,0 6-213</inkml:trace>
  <inkml:trace contextRef="#ctx0" brushRef="#br0" timeOffset="16035.55">21183 10590 990,'0'0'86,"0"0"-74,120-93 77,-37 61-54,4 4-19,-8 4-6,-16 4-10,-23-1-55,-19 0-148,-15-5-233</inkml:trace>
  <inkml:trace contextRef="#ctx0" brushRef="#br0" timeOffset="25783.48">7339 13856 901,'0'0'116,"0"0"-93,0 0 46,0 0 42,0 0-73,0 0 11,0 0-33,-17 0-10,61 0-5,6 0 3,6 0-4,-6 0-2,2 0-18,-1 0-76,-9 0-52,-4 0-103,-15 0-132</inkml:trace>
  <inkml:trace contextRef="#ctx0" brushRef="#br0" timeOffset="26008.89">7198 14200 851,'0'0'71,"0"0"-60,0 0 20,0 0 32,131 0 27,-54-5-21,-5-3-34,-7 4-27,-12 4-8,-6 0-29,-2 0-90,-3 0-222,-2 0-371</inkml:trace>
  <inkml:trace contextRef="#ctx0" brushRef="#br0" timeOffset="26621.13">9319 13164 825,'0'0'92,"0"0"10,0 0 28,0 0-97,0 0-9,0 0 6,-136-48-19,83 48 2,-6 0 1,1 2 1,-2 28-2,5 11 3,4 17-4,3 24-5,13 24 3,12 30-2,16 23 0,7 15 5,3 13-6,26 1 2,2-3-4,5-4-1,-2-15 9,-14-24-5,-14-26-6,-6-26 9,-11-28 11,-26-17-1,-9-20-5,-2-14-2,-9-11-5,0 0-5,1-26-4,12-3 0,13 3-7,18 9-27,13 4-37,0 13-90,34 0-262,7 4-367</inkml:trace>
  <inkml:trace contextRef="#ctx0" brushRef="#br0" timeOffset="27082.14">9056 15807 1091,'0'0'105,"0"0"-94,0 0 3,-76 120 35,76-74-27,0 3-4,0-5-12,20-12-1,10-2-4,3-16 0,7-11 4,3-3-5,-8-17 3,0-19 6,-8-12-8,-8-2 5,-15-4-6,-4 5 4,0 9 5,-23 8 15,-6 12-2,-4 11-14,-2 3-8,-4 6 0,-1 0-3,7 6-25,6 8-55,16-7-219,11-7-379</inkml:trace>
  <inkml:trace contextRef="#ctx0" brushRef="#br0" timeOffset="27755.07">9721 12709 724,'0'0'88,"0"0"-9,0 0 67,0 0-52,0 0-34,0 0-18,-114-64-20,74 96-4,-7 17 5,-3 12-5,11 10 4,5-2 2,21-4-9,13-9-5,7-12-2,33-14-7,13-12 2,11-16 4,6-2 2,-3-20-2,-12-10-2,-14 4-5,-14 8 0,-16 13-36,-9 0-69,-2 5-200,0 0-668</inkml:trace>
  <inkml:trace contextRef="#ctx0" brushRef="#br0" timeOffset="28579.86">10008 14495 819,'0'0'90,"0"0"-70,0 0 17,0 0 18,120-58-26,-77 29-5,-7-5-16,-9 2-2,-14 6-3,-13-3 6,0 7 2,-19 6-5,-10 6 0,-2 10 5,-4 0-8,-3 0-2,0 22-1,3 14 4,0 10-1,12 11-3,8 5 1,15 0 1,0-8-2,32-10-1,11-12 1,8-12 2,4-14-2,3-6 2,-2 0-2,-4-21 0,-12-2-76,-11-9-118,-14-6-141</inkml:trace>
  <inkml:trace contextRef="#ctx0" brushRef="#br0" timeOffset="28791.11">9881 14002 320,'0'0'686,"0"0"-686,0 0-1,0 0 1,127-47 3,-63 24-1,-1 5-2,-10 4-171,-11 4-136</inkml:trace>
  <inkml:trace contextRef="#ctx0" brushRef="#br0" timeOffset="29141.43">10387 14047 966,'0'0'46,"0"0"-14,0 0 0,0 0-22,82-138 10,-53 93-10,-6-3-6,-13 4 4,-10 7-2,0 11-1,-2 11-1,-21 7-4,-2 8-1,-5 0-18,4 0-16,1 12 13,12 8-9,11 6-20,2 2-4,20 2 15,16-2 31,8-2 9,-4 1 4,-2-4-2,-11 0 10,-11-2 17,-10 1-13,-6 3 3,0 0 3,-18-2-16,-4-2-6,1-4-24,5-7-137,4-7-117</inkml:trace>
  <inkml:trace contextRef="#ctx0" brushRef="#br0" timeOffset="29405.15">10897 13547 1001,'0'0'42,"0"0"-23,0 0 5,0 0 8,0 121 18,0-59-1,0-1-20,0-1 5,5-11-12,13-8-3,4-10-9,5-4-6,4-11-2,2-6 4,-1-10-6,-3 0-2,-7-4-49,-9-15-78,-13-4-113,0-8-312</inkml:trace>
  <inkml:trace contextRef="#ctx0" brushRef="#br0" timeOffset="29540.2">10811 13791 282,'0'0'736,"0"0"-702,0 0-13,0 0-5,0 0-16,198-53 0,-105 36-73,-12-3-362</inkml:trace>
  <inkml:trace contextRef="#ctx0" brushRef="#br0" timeOffset="30182.56">12003 13987 55,'0'0'971,"0"0"-944,0 0 33,0 0 30,0 0-51,0 0-6,-147-65-16,111 79-7,5 17 8,4 6-2,11 11-4,12 8-1,4 4 0,0 5-5,4-1-5,10-6-1,-1 0 0,-1-3-17,-8-3-45,-2 3-65,-2-6-163,0-11-119</inkml:trace>
  <inkml:trace contextRef="#ctx0" brushRef="#br0" timeOffset="30342.46">11555 14497 896,'0'0'52,"0"0"-10,0 0-4,91-130-25,-8 91-10,5 0-3,2 8-30,-12-1-124,-10 6-42,-16-1-61,-11 1 36</inkml:trace>
  <inkml:trace contextRef="#ctx0" brushRef="#br0" timeOffset="30501.07">12195 14075 247,'0'0'246,"0"0"-8,0 0-49,0 0-19,0 0-82,0 0-33,-51-20-36,35 61-5,5 10 8,1 9-12,8 3-5,2 4-5,0-4-2,0-5-21,10-12-57,12-14-54,-1-13-114,7-19-148</inkml:trace>
  <inkml:trace contextRef="#ctx0" brushRef="#br0" timeOffset="30725.09">12431 14050 1010,'0'0'66,"0"0"16,0 0-27,0 0-36,0 0 5,-8 139 9,8-77-20,0 3 0,0-12-5,0-2-2,8-12-2,13-4-4,-2-13 0,4-4-10,-3-6-46,-1-6-69,0-6-108,-9 0-213</inkml:trace>
  <inkml:trace contextRef="#ctx0" brushRef="#br0" timeOffset="30891.37">12338 14418 978,'0'0'31,"0"0"-21,0 0-9,0 0-1,140-59-13,-79 43-149,-9-2-95,-4 0-249</inkml:trace>
  <inkml:trace contextRef="#ctx0" brushRef="#br0" timeOffset="31060.57">12740 14391 982,'0'0'0,"0"0"19,0 0-18,0 0 3,133 4-4,-80-16-154,-4-7-126</inkml:trace>
  <inkml:trace contextRef="#ctx0" brushRef="#br0" timeOffset="31273.05">13268 14151 1019,'0'0'60,"0"0"-23,0 0 57,0 0-68,-112 133-9,112-101-10,6-6-2,23-6-4,5-5-1,5-10-12,0-5-37,-1 0-44,-5 0-128,-8-8-182</inkml:trace>
  <inkml:trace contextRef="#ctx0" brushRef="#br0" timeOffset="31503.17">13347 13868 1107,'0'0'28,"0"0"-12,0 0 18,139-2-13,-64 40 21,-3 13-12,-17 5-16,-16 9-3,-26 8 8,-13 3-7,-9 4-6,-32-2-3,-3-7 0,4-13-3,11-22-35,15-9-62,14-27-169,0 0-273</inkml:trace>
  <inkml:trace contextRef="#ctx0" brushRef="#br0" timeOffset="32051.91">13915 14131 894,'0'0'119,"0"0"-93,0 0-10,0 0 32,0 112-17,0-64-4,3-2-19,8-9 0,7-10-2,9-6-2,4-11-1,5-10 0,3 0-3,0-23-4,-6-12-14,-4-7 9,-9-9 9,-6 3 2,-10 6 2,-4 10 6,0 7 28,0 18 6,0 7 3,0 0-24,-4 7-22,-3 25 0,0 9 1,5 5-2,2 2-1,0 1 1,4-2-4,14-8-55,7-11-74,5-16-114,7-12-91</inkml:trace>
  <inkml:trace contextRef="#ctx0" brushRef="#br0" timeOffset="32255.67">14624 14015 921,'0'0'113,"0"0"-7,0 0-3,0 0-63,0 0-18,0 0-1,-107 153-14,104-95-2,3 0-5,0 0 1,0-12-2,17-9-43,8-7-63,4-14-50,3-16-142,2 0-303</inkml:trace>
  <inkml:trace contextRef="#ctx0" brushRef="#br0" timeOffset="32481.18">14896 13953 1019,'0'0'114,"0"0"-52,0 0-19,0 0-13,-31 127 1,29-62-12,0 2-11,2 2 4,0-7-6,0-8-1,4-10-5,19-9 0,1-14 0,6-10-11,-1-11-52,-1 0-34,2-14-72,-5-9-183</inkml:trace>
  <inkml:trace contextRef="#ctx0" brushRef="#br0" timeOffset="32660.15">14801 14309 828,'0'0'143,"0"0"-136,0 0-2,0 0 2,156-70-7,-94 50-54,-8 1-165,-12-4-140</inkml:trace>
  <inkml:trace contextRef="#ctx0" brushRef="#br0" timeOffset="32839.15">15166 14275 545,'0'0'538,"0"0"-532,0 0 8,0 0-3,0 0-11,135-22-2,-86 8-157,-1-8-71,-6-2-149</inkml:trace>
  <inkml:trace contextRef="#ctx0" brushRef="#br0" timeOffset="33056.15">15726 14069 113,'0'0'968,"0"0"-922,-138 62 20,106-27 12,12 6-59,14 1-6,6-7-6,0-3-2,21-9-2,16-7-3,6-12-13,9-4-23,0 0-40,-4-8-77,-7-14-161,-12-8-284</inkml:trace>
  <inkml:trace contextRef="#ctx0" brushRef="#br0" timeOffset="33273.16">15882 13876 985,'0'0'82,"0"0"-22,0 0-23,0 0-13,163 38 10,-105 10-12,-9 6 8,-9 6 1,-18 6 2,-22 4-10,0-3-16,-34-3-7,-8-7-3,0-18-3,11-10-42,13-21-82,13-8-150,5-14-155</inkml:trace>
  <inkml:trace contextRef="#ctx0" brushRef="#br0" timeOffset="33664.12">16557 14093 1005,'0'0'142,"0"0"-111,0 0 12,-136 70 4,119-24-35,5 3-9,10-10-2,2 1-1,0-13-27,20-8-28,13-11-21,5-8 16,3 0-13,-1-17-29,-5-20 42,-10-3 33,-9-12 27,-10-8 7,-6-10 15,0-7 10,-2 1 19,-15 9 11,3 20 20,0 24 23,6 14-14,1 9-26,-3 9-46,6 30-9,4 13 9,0 11-7,2 3-1,21-1-4,-1-2-7,1-7-1,-4-6-12,0-18-45,0-14-80,1-14-139,-1-4-206</inkml:trace>
  <inkml:trace contextRef="#ctx0" brushRef="#br0" timeOffset="33890.12">16977 13909 1074,'0'0'112,"0"0"-91,0 0 61,0 139-42,0-68-11,0 1-10,8-5-5,5-9-1,12-19-9,4-11 8,4-11-12,3-13 2,-2-4 3,-8-3-5,-3-15-27,-10-3-41,-10-4-106,-3-8-213</inkml:trace>
  <inkml:trace contextRef="#ctx0" brushRef="#br0" timeOffset="34040.19">16919 14165 213,'0'0'808,"0"0"-733,0 0-18,0 0-11,176-58-30,-105 35-9,-7 0-7,-6-1-119,-18-5-263</inkml:trace>
  <inkml:trace contextRef="#ctx0" brushRef="#br0" timeOffset="34445.49">17732 13968 952,'0'0'77,"0"0"-19,0 0 15,0 0-43,0 0 6,0 0 9,51 151-23,-37-91-17,-5-6-3,-3-3-1,-2-3-1,-4-3-46,0 0-92,0-9-109,-13-11-176</inkml:trace>
  <inkml:trace contextRef="#ctx0" brushRef="#br0" timeOffset="34595.51">17599 14289 942,'0'0'31,"0"0"-14,0 0 21,178-112-34,-71 77-4,8 0-4,-3-1-155,-10-5-141</inkml:trace>
  <inkml:trace contextRef="#ctx0" brushRef="#br0" timeOffset="34960.35">19060 13266 1048,'0'0'19,"0"0"11,-136-32 78,81 32-78,-5 27 2,-1 17-9,3 18-7,10 21-1,9 16 3,12 14 1,17 11 1,10 8-8,0 5-8,14 8-1,19-6-1,0 5 1,-2-13 2,-13-15 10,-18-21 9,0-25-7,-27-20 1,-19-19-6,-13-12-1,-1-19-2,2 0-6,2-20 1,14-10 0,9-4-4,8 10-13,17 14-9,6 8-41,2 2-61,0 8-357,17 13-240</inkml:trace>
  <inkml:trace contextRef="#ctx0" brushRef="#br0" timeOffset="35211.79">18862 15230 1039,'0'0'81,"0"0"-41,0 0 75,-132 139-76,113-99-5,7 5-14,12-11-10,0-2-4,5-12 0,27-8-2,6-3-2,15-9 3,5 0 0,-1 0 3,-3-16-8,-11-5-13,-10-3-77,-11-10-150,-8-17-415</inkml:trace>
  <inkml:trace contextRef="#ctx0" brushRef="#br0" timeOffset="36312.15">19392 12390 368,'0'0'114,"0"0"15,0 0-2,0 0-38,0 0 26,0 0-56,0 0-42,17-4-11,-34 34 20,-4 4 11,-2 1-15,-6-4 7,-2 1-5,-6-1-14,-4-3 4,-1-4-10,-3-6-2,5-8 2,7-6-3,7-4 0,10 0-1,8-2-1,8-10-4,0 0-1,15 0-3,20 2 8,6 4 0,7 2 1,1 4 0,6 0 1,1-2 0,0-2 0,-5-2-1,-6-6 7,-10-3-5,-10 1-1,-7-1 7,-9-4 2,-9 0 13,0-1 1,0-2-12,-11-1 8,-5 1-17,-2 5 0,5 5 4,0 1-5,1 7-1,3 4-1,3 0-1,-1 0-35,7 24-79,0 6-187,0 5-190</inkml:trace>
  <inkml:trace contextRef="#ctx0" brushRef="#br0" timeOffset="37061.19">19612 14161 742,'0'0'98,"0"0"-39,0 0 27,0 0-43,0 0-19,0 0-3,84-41-9,-55 17-2,-2-3 4,-11 1-3,-12-6 6,-4 5 6,0 7-3,-18 4 11,-9 12-8,-3 4-16,2 2-2,-6 27-1,8 7-3,6 8 8,7 2-3,13-6-3,0-4 1,17-6 2,17-4-3,13-10-1,6-7 1,3-9-3,-1 0 0,-5-5 0,-10-13-34,-11 0-52,-12-10-102,-7-2-180</inkml:trace>
  <inkml:trace contextRef="#ctx0" brushRef="#br0" timeOffset="37242.6">19438 13793 948,'0'0'8,"0"0"-3,0 0 2,133-46-6,-61 27-2,-3 3-122,-9 0-84,-16 4-182</inkml:trace>
  <inkml:trace contextRef="#ctx0" brushRef="#br0" timeOffset="37570.37">19955 13714 352,'0'0'547,"0"0"-527,0 0 57,33-109-35,0 73-35,1-2-7,-7-8 5,-11 4-3,-15 3 3,-1 12 0,-4 13 8,-20 8-12,-3 6 1,0 0-2,2 15-3,5 8 2,11 5 1,9 4-14,0 4 0,14 2 1,15-1 11,4-3 2,1-3 1,-8-3 0,-6-3 0,-10-1-1,-8-4 0,-2-2-1,0-2-4,-10-4-48,-5-4-69,4-6-47,4-2-139</inkml:trace>
  <inkml:trace contextRef="#ctx0" brushRef="#br0" timeOffset="37790.84">20340 13331 884,'0'0'140,"0"0"-112,0 0 4,0 0 22,0 110-11,0-54-10,0 2-17,0-4-6,0-5-6,0-7-1,9-10 0,2-5-3,-2-7-6,-4-3-78,-5-5-102,0-8-113,-2-4-284</inkml:trace>
  <inkml:trace contextRef="#ctx0" brushRef="#br0" timeOffset="37952.2">20262 13592 1055,'0'0'25,"0"0"-11,0 0 26,152-84-27,-72 72-8,-11 7-5,-17 5-72,-19 0-323</inkml:trace>
  <inkml:trace contextRef="#ctx0" brushRef="#br0" timeOffset="38365.17">21294 13549 711,'0'0'139,"0"0"-93,0 0 106,0 0-63,0 0-37,0 0-3,-133-56-30,94 85 10,6 6-2,8 13-6,10 6-7,11 8 0,4 3-11,0 0 1,8-4-1,11-1-3,0 1-20,-3-3-64,-5-2-97,-9-10-139,-2-13-115</inkml:trace>
  <inkml:trace contextRef="#ctx0" brushRef="#br0" timeOffset="38668.11">20900 14120 656,'0'0'81,"0"0"13,0 0-9,92-126-66,-12 94-16,9-8-3,2-2-1,-1-1-8,-18 6 0,-15 7 1,-24 6 8,-20 8 4,-9 0 6,-4 2 58,0 3 38,-2 4-9,-13 7-38,-5 0-19,-5 9-13,5 21-14,2 11 3,5 2-6,9 8-4,1 2-3,3 0-3,0-4 0,16-5-34,6-8-58,4-12-72,-1-12-193,4-12-193</inkml:trace>
  <inkml:trace contextRef="#ctx0" brushRef="#br0" timeOffset="38892.76">21758 13654 326,'0'0'646,"0"0"-580,0 0 47,0 0-64,0 0-17,0 0 24,0 146-27,0-82-5,0-2-8,0-1-5,0-5-6,0-15-4,14-6-1,5-13-2,5-9-17,6-8-37,-1-5-55,2 0-104,-6-10-245</inkml:trace>
  <inkml:trace contextRef="#ctx0" brushRef="#br0" timeOffset="39042.34">21720 13968 951,'0'0'11,"0"0"25,0 0-36,0 0-31,158-54-103,-102 38-160,-9 1-96</inkml:trace>
  <inkml:trace contextRef="#ctx0" brushRef="#br0" timeOffset="39212.5">22012 13968 987,'0'0'41,"0"0"-23,0 0 22,0 0-39,113-22-1,-55 6-49,-4-5-77,0-5-42,-6-1-143</inkml:trace>
  <inkml:trace contextRef="#ctx0" brushRef="#br0" timeOffset="39423.21">22561 13716 884,'0'0'106,"0"0"-55,0 0 69,-137 50-68,115-16-11,7 3-11,10-3-22,5-7-1,5-3-5,30-12 3,8-5-5,8-4 0,0-3-45,-4 0-68,-7-10-96,-9-10-148</inkml:trace>
  <inkml:trace contextRef="#ctx0" brushRef="#br0" timeOffset="39625.08">22689 13453 916,'0'0'85,"0"0"-13,0 0 30,0 0-73,134 32 6,-64 20 8,-8 7-8,-13-1 4,-18 0-3,-21 2-19,-10 5-9,-17 2-7,-29 8-2,-17 3-11,-10 2-54,-8-5-128,-3-8-213</inkml:trace>
  <inkml:trace contextRef="#ctx0" brushRef="#br0" timeOffset="40078.24">21519 14875 993,'0'0'58,"0"0"21,0 0 0,0 0-58,0 0 10,0 0-11,-38 133-9,41-101-7,15-6-1,7-9-2,8-9 1,2-8 1,5 0-3,-7-16-11,-3-12 6,-8-11 4,-11-2-1,-4 1 2,-5 4 2,-2 15 11,0 12 13,0 6 8,0 3-11,0 0-23,0 11-5,0 17 1,5 11 3,1-2 1,5 1-20,3-2-39,3-8-115,4-8-114,1-14-102</inkml:trace>
  <inkml:trace contextRef="#ctx0" brushRef="#br0" timeOffset="40262.09">22107 14650 1041,'0'0'107,"0"0"-64,0 0 53,0 0-64,0 0-18,-86 138-6,82-80-2,2-3-5,2-1-1,0-6 0,0-14-31,21-5-70,6-12-60,4-17-178,3 0-317</inkml:trace>
  <inkml:trace contextRef="#ctx0" brushRef="#br0" timeOffset="40506.58">22360 14664 1097,'0'0'98,"0"0"-48,0 0 10,0 0-46,0 0 5,-31 147-2,28-83-11,3 2-3,0-4 11,0-4-12,0-7-2,9-8 2,11-12-4,3-12-5,1-12-44,2-7-34,1 0-51,-4-12-149,-3-16-282</inkml:trace>
  <inkml:trace contextRef="#ctx0" brushRef="#br0" timeOffset="40663.51">22258 15008 597,'0'0'433,"0"0"-422,0 0-5,0 0-5,147-46-1,-90 34-132,-6-11-95,-16 0-134</inkml:trace>
  <inkml:trace contextRef="#ctx0" brushRef="#br0" timeOffset="40840.72">22617 14953 49,'0'0'1080,"0"0"-1074,0 0 12,0 0-9,0 0-9,148-35-45,-105 26-130,-7-9-46,-3-1-113</inkml:trace>
  <inkml:trace contextRef="#ctx0" brushRef="#br0" timeOffset="41069.92">23122 14770 1078,'0'0'48,"0"0"32,0 0 12,-114 87-63,101-52-7,8 3-11,5-6-8,0-6 1,12-3-4,14-7 1,12-6-1,3-7-6,1-3-44,-2 0-75,-9-11-126,-11-10-258</inkml:trace>
  <inkml:trace contextRef="#ctx0" brushRef="#br0" timeOffset="41284.79">23251 14522 1068,'0'0'54,"0"0"-49,0 0 54,157 104-15,-106-39 20,-11 5-30,-17-6 9,-10-2-17,-13-4-2,0-6-13,-31-6-4,-3-2-7,-4-12-1,6-14-40,11-8-55,5-10-163,16-6-203</inkml:trace>
  <inkml:trace contextRef="#ctx0" brushRef="#br0" timeOffset="41719.03">24007 14734 1156,'0'0'81,"0"0"-73,-115 10 56,83 25-36,6 5-23,5 6-1,11 4-3,6-6 0,4-4-1,0-6-6,19-10-6,7-3-17,10-16 1,4-5 3,1 0 17,-4-29 8,-8-5-1,-4-10 2,-10-5-1,-7-13 4,-8-15 5,0-15-9,0 6 0,-14 12 4,3 23 3,-1 28 33,6 15-2,1 8-3,5 0-12,0 22-19,0 24 3,0 14 3,23 8-2,4-4-5,-1 1-3,-2-7 0,-3-8-1,-6-7-16,-3-11-45,-4-6-68,1-19-193,0-7-216</inkml:trace>
  <inkml:trace contextRef="#ctx0" brushRef="#br0" timeOffset="41961.53">24362 14546 368,'0'0'781,"0"0"-749,0 0-5,0 0 72,2 174-51,12-92-8,-1-1-24,0-9-3,3-10 13,6-13-17,1-14-8,9-9 3,5-17-1,0-9 3,5 0-2,-3-21-4,-8-7-25,-14-4-44,-15-3-95,-2-10-314</inkml:trace>
  <inkml:trace contextRef="#ctx0" brushRef="#br0" timeOffset="42103.03">24351 14800 878,'0'0'120,"0"0"-109,165-88 5,-79 52 1,-7 2-17,-20 6-72,-27 1-233</inkml:trace>
  <inkml:trace contextRef="#ctx0" brushRef="#br0" timeOffset="44429.13">16118 13547 452,'0'0'165,"0"0"-107,0 0-8,0 0 50,0 0-26,0 0 0,45-13-27,-45 10-1,0 1 32,-4 0-22,-15-3-34,-12 0-10,-7 1-10,-9-1 0,-4 5 2,-4-5 0,-8 1 8,-3-2-7,-6 2 15,1 3-9,-4-4-1,-2 3-1,-3 2-4,-5 0 3,-5 0-2,1 0-1,-1 0 2,1 0 0,-1 0-4,3-2 1,1-1 3,-2 0-6,-5 1 1,1 0 3,5-2-2,5 4-3,15 0 1,2 0 1,1 0-1,6 0-1,1 11 0,7-2 1,9 2 0,4-4-1,1 1 0,-1 1-1,-4-2 3,-8 0-3,-2 0 2,-5 1-2,-2-2 2,2-2-1,-2-2 0,3 1 0,-5-1 1,0 1-1,4-1 0,0 5 2,4-2-2,6 4 0,1 0 0,-4-1-1,0 5 1,-3-2 0,-4 2 1,2 0-1,-2 0-1,2-3 0,0 2 1,8-1-6,0 2 5,9 1-1,2 1 1,-1 4 0,-2 1 1,-7 4-1,0 6 0,-1-2-3,-8 2 2,4 1-1,-6-3 0,0-3 1,2-1 2,5-4-1,2 1-1,6-4 1,2 3 0,1 1 1,3 3-2,1 1 1,-1 0 1,4 3-1,2-4-1,4 3 0,5-6 0,4 4-1,3 3 2,3-1-3,9 4 0,1 1-1,0 4 1,0 0 4,0-1-2,0 0 1,4-5-2,3 0 1,6-2 0,0-1 1,8-3-5,6 3 6,4-3-1,7 1 1,3 3 0,9-2 0,7-1 0,8 5-1,4-2 1,3 1 2,1-7-2,3-1 3,4-6-3,5-3 2,0 0-2,-1-2 1,5 0-1,5 0 2,3-1-1,0-2-1,-1 3-3,-5-4 3,3 6 0,0-8 0,3-2-4,9 0 4,-3-2 0,7 0 0,0 0 0,-3-4 0,-9 0 5,-11 4-5,-7 0 0,-10 0 0,0 0 0,0 0 0,1-4 2,2-2-2,1-2 1,-1-4-1,-3 2-4,-8-4 4,-7 0 0,-7 6 0,-6-2 1,-2 3-1,0 2 1,0-5-2,3 2-1,0-6 2,7 2 3,6-2-3,3-4 1,1 2-4,0 2 3,-10 4 0,-4-2 0,-13 2 3,-5 0-3,-2-2 0,-3-2 0,0-4 0,0-5 1,-3-7 0,1-2 1,2-3-2,-3-6 1,1 1-1,0 5 1,-1 0-1,-1 7 1,-2-4 0,2 6 0,-4-3 3,-2 5 0,3-3 1,-6-5-1,7-1 3,-5 3 0,5-4 1,-2 1-2,-1 6 1,2 1-4,3 0 6,-1 1-3,0 1-2,-5 2 0,3-3-1,-6-4 2,2 1 1,-3-6-4,-3-3 0,-1 2-1,-2-2 1,-3-2 1,0 7 4,0-2-1,0 7-1,-8 9 2,4 6-4,0 5-3,1 2-1,3 4 0,-2 1-4,2 0-28,-2 0-37,-10 0-95,-5 0-263,-12 0-311</inkml:trace>
  <inkml:trace contextRef="#ctx0" brushRef="#br0" timeOffset="45072.06">14244 13471 643,'0'0'88,"0"0"-64,0 0 19,0 0 29,64-108-20,-26 70-11,11-4-10,9-4 0,5-5-15,-1-2 1,-9 9-6,-10 3-7,-16 9-1,-12 6-1,-13 2-2,-2 2-11,0 1-61,-11 3 20,-11 1-13,-3 3-16,-4 2 63,5-3-6,4 5 24,4 3 5,7 0 3,9 5 24,0-1 24,9-1-26,23-1-23,5 3 12,5 2 16,-2 0-4,-1 9 3,-10 7-5,-12 7-11,-10 1-8,-7 5-4,0 2-2,-11-2 0,0-5-4,1-7-90,10-6-59,0-11-98,4 0-249</inkml:trace>
  <inkml:trace contextRef="#ctx0" brushRef="#br0" timeOffset="45354.31">15164 12657 722,'0'0'75,"0"0"0,0 0 2,0 0-57,0 0-8,0 0 16,0 66-21,18-50 8,14-8-6,4-8-4,4 0 0,0 0 0,-3-21-2,-8-2 1,-9-5 7,-16 0 35,-4 0 31,-10 5-17,-22 6-22,-12 9-14,-6 8-10,1 0-9,7 0-5,11 16 0,13 6-1,18 0-70,0-4-169,22-12-315</inkml:trace>
  <inkml:trace contextRef="#ctx0" brushRef="#br0" timeOffset="47130.7">11424 16767 1016,'0'0'128,"0"0"-55,0 0-69,0 0 34,0 0 5,0 0-17,114-23-24,-37 7-2,4 9-25,-2 7-64,-7 0-96,-14 0-205</inkml:trace>
  <inkml:trace contextRef="#ctx0" brushRef="#br0" timeOffset="47317.17">11532 17020 949,'0'0'82,"0"0"-67,0 0 18,0 0 71,0 0-52,0 0-35,81-12 3,6-9-9,0 2-6,-9 9-5,-4 6-124,-8 0-152,-10-5-275</inkml:trace>
  <inkml:trace contextRef="#ctx0" brushRef="#br0" timeOffset="47882.92">13785 16029 1007,'0'0'40,"0"0"-25,0 0 83,0 0-39,0 0-36,-155-72 6,108 72-1,-3 0-10,0 14-4,0 18 5,9 17-8,8 23-2,10 27 0,19 12-3,4 17 1,10 8-2,22-13-1,-1-2-3,-4-13-1,-4-18 0,-15-11 4,-8-21-1,0-8 7,-11-10 5,-15-14-8,-13-8 8,-3-4-3,-4-10-5,-4-4-7,8 0-2,8 0-32,12 0-25,15 0-75,7 4-268,7 11-87</inkml:trace>
  <inkml:trace contextRef="#ctx0" brushRef="#br0" timeOffset="48133.12">13811 17455 1022,'0'0'158,"0"0"-127,0 0-14,-127 48 41,100-7-32,7 2-2,6 8-9,10-7-11,4-3-1,9-15 1,22-3-6,10-7 7,9-16-3,4 0-1,0-16-1,-3-12-4,-6-2-80,-14-7-97,-11-2-231</inkml:trace>
  <inkml:trace contextRef="#ctx0" brushRef="#br0" timeOffset="48659.35">14444 15909 890,'0'0'43,"0"0"-37,0 0 39,-65 104-10,48-65-20,-6-4-4,-1-2 2,-5-3 0,-5-1-3,-2-8-2,4-3 0,3-10-5,6-8 1,6 0 1,9 0 3,8-18 0,0 1-8,14 0-3,20 8 1,7 0 2,9 7 0,4 0 5,6 0-2,-4-3 2,1-7 2,-14-1 5,-12-5 3,-14 0 5,-10-4 4,-7 4 6,0-4 1,-14-2-1,-14 4-7,-4 5-18,1 6-5,4 9-2,10 0-13,11 0-95,6 9-113,17-1-294</inkml:trace>
  <inkml:trace contextRef="#ctx0" brushRef="#br0" timeOffset="49289.46">15210 16941 839,'0'0'69,"0"0"-56,0 0 48,0 0-12,0 0 14,0 0-25,128-53-28,-92 27 3,-9-2-6,-18 2 2,-9 2-2,0 2 5,-14 4-4,-17 10 7,-5 8 7,0 0-19,-2 17 0,1 20 0,8 7 0,6 10 1,12 4 2,11-5-2,0-4-4,11-13 0,25-5 1,7-13-1,5-9 0,6-9 9,-3 0-6,-4-9 2,-9-9-5,-11-4-28,-7 3-46,-12-7-81,-8-2-121,0-5-195</inkml:trace>
  <inkml:trace contextRef="#ctx0" brushRef="#br0" timeOffset="49477.03">15062 16624 1012,'0'0'26,"0"0"-13,0 0-2,125-89-5,-62 62-6,-6 10-46,-14 3-244,-9 4-241</inkml:trace>
  <inkml:trace contextRef="#ctx0" brushRef="#br0" timeOffset="49834.68">15563 16547 888,'0'0'62,"0"0"-41,0 0 67,72-120-58,-41 76-13,-6-5 9,-6 8-13,-10 0 6,-9 12-3,0 10 3,-11 6-4,-14 13-10,-2 0-5,-2 0-9,5 17 6,9 1-6,8 5-7,7 0-14,2 7 9,27 2 4,9-1 8,2-4 6,1 0 3,-10-5 0,-12-1-1,-9 2-1,-10 0 2,0-2-6,-10-1 3,-7-3 2,1 0-5,3-7-139,6-10-75,5 0-161</inkml:trace>
  <inkml:trace contextRef="#ctx0" brushRef="#br0" timeOffset="50084.08">15960 16075 1046,'0'0'77,"0"0"-53,0 0-2,0 0 26,4 133-10,-4-60-9,2-3-8,3-10-13,6-12-1,2-16 0,10-6 1,4-8-3,4-6-4,4-12 6,3 0-6,-3 0-2,-7-7-37,-13-13-74,-10-1-115,-5-5-249</inkml:trace>
  <inkml:trace contextRef="#ctx0" brushRef="#br0" timeOffset="50212.25">15993 16311 783,'0'0'179,"0"0"-112,0 0 9,0 0-54,0 0-18,139-81-4,-81 65-62,-5-4-214,-8-2-450</inkml:trace>
  <inkml:trace contextRef="#ctx0" brushRef="#br0" timeOffset="53404.12">23109 13104 460,'0'0'167,"0"0"-42,0 0 11,0 0-58,0 0-20,0 0-17,7-3 0,-7 0-4,0 1-8,-9-2-13,-5 4-8,-3-2-4,-6 1 11,-2-1-6,-6-1-4,-4 3 0,-8 0-2,-1 0 1,-1 5-1,0 2-2,1-2 2,-5 7-1,-5-1 1,4-2-1,-4-2 1,0-2-3,5-3 2,2-2 0,0 0 1,1 0-1,1 0 2,1 0-3,-1 0 7,0 0-3,-2 0-2,3 0-2,1 1 1,-3 7-2,-4 2 0,-2 0 1,-4 0 0,0 0 0,3-3 0,6 0 0,0 0-1,7 1 0,6-1 0,5 1-2,3 3 2,-2-1 0,4 4 1,-7-1 0,0 6-1,-3-1 0,-1 3 0,-3-4 0,4 3 0,0 1 0,8-7 0,2 3 0,4-2 0,-1 2 0,0 1 0,-2 0 0,-4 1 1,0 2-1,0 2 1,2-2-1,2 4 1,3-1-1,-1-1-1,4 2 1,1 0 0,1-1 0,-1 1 1,3 3 0,-1 0 0,3 2-1,-4 0 1,5 0 2,0-4-2,0 1 0,0-2 2,5 1-1,3-4-1,-1 3 1,1-1-2,2 2 2,0 2 1,0 0 2,0 0-1,0 2-1,0-2 0,0 0 0,0 1-2,2-1 2,7-3 2,-2 0-4,4-3 0,-2-4 0,0 1 1,2-2-1,-4 1 2,0 0-3,3 0 3,-2 4-2,-2-2 2,0 4-3,1 8 0,-1-6 3,4 6-3,-3-2 2,1-2-2,0-2 1,-4-2 0,5-2 1,-3 1-2,-1-3 0,4 4 1,0-2-1,-1 2 0,4 2 1,1 4 0,-3-6-1,2 2 2,1 0-2,-3-3 2,1-2-2,0-1 1,-2 0-1,4 3 0,0-3 0,1-3 0,0 1 0,1-2 0,-2-1 2,3-1-2,-3-1 0,1 0 1,1-1-1,0-2 0,1 3 1,0 1 0,2-5-1,-2 5 0,1-2 0,-3 2 0,-1-5 0,5-4 1,-3 2-1,5-2 1,3-1-1,0 0 2,-2 3-2,2-4 1,-3 1-1,0-2 0,-2 3 1,2-2-1,0 1 1,0 1-1,3-5 1,0 3-1,0 3 0,4 2 0,0-4 0,-1 2-3,3 2 3,-2-4 0,-1 0 2,1 0-2,2-2 1,0 2-1,0-4 0,0 0 0,2 5 0,-2-5 0,-2 1-4,0 6 4,0-6 1,1 3-1,2 0 0,0-4 0,0 4 0,0-2 0,0 0 1,-1 0-1,0 1 0,3-2 1,-7 3 0,5-4-1,-5 0-1,1 4 1,-1-2 0,2 1 0,0-3 0,2 0 2,-1 0-3,2 0 2,-1 0-1,2 0 1,-1 0 1,0 0-2,0-3 0,-3 1 0,0-2 0,-1 0 0,0 0 0,-4 0 1,1 2-1,-2-2-1,0 0 1,1 4 0,2-4 0,1 0 0,-1-1 0,1 0 0,-7-2 1,6 0-1,-1-5 1,-1 6 0,-3-6-1,4 3 0,-3-2 0,3 3 0,1-5 0,-1 4 1,5-3-1,-3 2 0,-2-6 3,-2 4-3,0-1 0,-3 4 0,-1 1 0,-3-4-2,-1 2 2,-5-2 0,2 2 0,3-4 0,-2-4 0,3 0 0,-1-4 1,-4 0-1,-4-5 0,1 4 0,-6 0 0,0 5 0,0 0-1,0 6 0,0-6 1,0 4 1,0 0 0,0-2-1,0-1-1,0-3 1,0-3 0,0-1 2,0-3-2,-2 4 0,-7-9-2,0 6-1,-2 2 3,0-5 0,-1 1 0,4-7-1,-1-2 2,-1 1-1,0 5 2,-3-4-2,-1 0 1,1 6-1,1-5 0,-1 5 0,-1 4-3,3-1 6,-1 2-6,4-1 3,2 1 0,-3-2 1,3-2 1,-1-2-2,4-2-3,3 1 3,0-1 0,0 1 3,0 1-3,0 2 0,0 3-3,3-1 3,12 2 0,-2 0 2,3-4-5,-1 5 6,-1-6-3,-1 0 0,1 2 0,-1-4-1,3 4-2,-4 1 1,3 1-3,-4 6 4,0 3-2,-2 2 3,-2 0-1,-3 0 1,-2-2 0,-2-2 0,1-1 0,-1-1 0,0-4 0,0-2 0,0 2 1,0 0-1,0 1 0,0 4 0,-3-1-2,-11 1 2,1 5 0,-2-6-1,-5 6-2,-1-1 3,2 1 0,-2-1 0,6 1 1,5 7 0,1-6-1,0 5 2,1 4 0,-1 0-1,-2 3-1,0-2-2,-2 3 1,-1 0 1,1 0-7,4 0-12,4 0-45,5 4-121,0-4-190</inkml:trace>
  <inkml:trace contextRef="#ctx0" brushRef="#br0" timeOffset="54365.44">22167 11918 733,'0'0'87,"0"0"-38,0 0 107,0 0-116,0 0-8,0 0-2,-88-79-26,59 79 23,-2 10 7,0 24 1,6 16-14,5 16 2,11 8-1,7 3-5,2-3-2,0-10-8,11-6-1,7-6-2,-5-6-4,-1-3-1,-12-1-38,0-5-80,-5 0-133,-24-7-111</inkml:trace>
  <inkml:trace contextRef="#ctx0" brushRef="#br0" timeOffset="54676.95">21709 12576 624,'0'0'91,"0"0"-37,0 0 75,80-132-69,-20 94-45,14-2-8,8-4-4,1 2-3,-7 2-40,-14 4-84,-17 0-60,-14-3-45,-9 3 70,-7 0 49,-3 2 110,-8 7 148,-4 7 23,0 6 35,0 11-26,0 3-18,0 6-105,-4 28-43,-12 14 23,-1 9 12,1 1-12,2 1-16,5-7-16,3 1-1,6-8-4,0-7-67,0-15-122,15-12-140</inkml:trace>
  <inkml:trace contextRef="#ctx0" brushRef="#br0" timeOffset="54913.27">22520 12047 741,'0'0'61,"0"0"53,0 0 56,0 0-126,0 0-39,0 0 12,23 108 45,-23-39-6,-3 0-13,-1-11-21,4-5-8,0-9-10,4-13 0,19-7-4,3-12 0,6-6-26,-4-6-54,2 0-74,-11-8-159,-9-15-266</inkml:trace>
  <inkml:trace contextRef="#ctx0" brushRef="#br0" timeOffset="55056.5">22505 12326 931,'0'0'32,"0"0"-14,0 0 6,0 0-24,156-54-12,-108 42-134,-8 2-70,-8-2-273</inkml:trace>
  <inkml:trace contextRef="#ctx0" brushRef="#br0" timeOffset="55221.02">22799 12296 824,'0'0'59,"0"0"-36,0 0 22,0 0-43,120-23-2,-75 12-85,-5-4-82,-4-4-184</inkml:trace>
  <inkml:trace contextRef="#ctx0" brushRef="#br0" timeOffset="55417.26">23296 12075 729,'0'0'99,"0"0"-49,0 0 85,-125 88-74,95-42-4,9 3-13,12-5-10,9-6-19,0-7 0,25-10-8,13-7-3,8-10-4,3-4-76,-5 0-121,-3-20-184</inkml:trace>
  <inkml:trace contextRef="#ctx0" brushRef="#br0" timeOffset="55625.27">23403 11898 817,'0'0'95,"0"0"-23,0 0 70,0 0-103,163 20-17,-109 35 28,-12 9 9,-15 4-5,-21 3-21,-6 0-10,-25 2-12,-22-3-3,-10-5-8,-5-7-10,-3 0-54,0-10-138,4-6-302</inkml:trace>
  <inkml:trace contextRef="#ctx0" brushRef="#br0" timeOffset="56519.25">17286 16288 962,'0'0'11,"0"0"-4,-128-38 66,91 38-20,1 0-13,7 20-10,8 17-7,5 7-5,7 9 7,9 5 8,0-3-7,0-1-7,11-1-4,5-7-14,-1 5 1,-1 4 0,-1-1-2,-5-1-51,-2 0-70,-6-13-86,0-8-88,0-14-63</inkml:trace>
  <inkml:trace contextRef="#ctx0" brushRef="#br0" timeOffset="56825.48">16936 16932 74,'0'0'435,"0"0"-341,-60-107 40,60 80-15,16 5-65,28-5-43,21 4-10,13 1 2,9-12 0,2 1-3,0-3-1,-13 1-4,-16 4-12,-17 4-53,-22 0 44,-11 1 26,-10 4 10,0 4 80,0 4 28,-12 1-9,-1 13-45,-3 0-20,1 13-24,-1 22-16,3 6 6,2 7-1,4-2-2,7 7-4,0-7-3,0 2 0,4-4-20,14-4-69,3-12-44,0-14-118,0-14-136</inkml:trace>
  <inkml:trace contextRef="#ctx0" brushRef="#br0" timeOffset="57073.16">17723 16387 1008,'0'0'64,"0"0"13,0 0-18,0 0-57,0 0 20,14 130 24,-12-68-14,-1-4-13,2 0-7,2-4-5,3-5-2,6-10-3,1-7-2,3-9 0,3-5 0,-2-10-27,2-2-65,-1-6-57,-7 0-134,-7 0-225</inkml:trace>
  <inkml:trace contextRef="#ctx0" brushRef="#br0" timeOffset="57224.07">17699 16758 954,'0'0'31,"0"0"-29,0 0 12,120-59-14,-67 47-19,-5 2-130,-9 3-179</inkml:trace>
  <inkml:trace contextRef="#ctx0" brushRef="#br0" timeOffset="57403.25">18013 16749 903,'0'0'101,"0"0"-97,0 0 1,0 0 7,118-4-5,-53-10-7,-5-3-94,-8-2-84,-10 1-190</inkml:trace>
  <inkml:trace contextRef="#ctx0" brushRef="#br0" timeOffset="57606.83">18583 16571 902,'0'0'131,"0"0"-106,0 0 80,-115 62-44,92-30-26,8 2-5,7-5-17,8-4-4,0-2-6,19-9-2,12-2 0,11-12-1,5 0-30,0 0-76,-4-12-70,-8-11-148</inkml:trace>
  <inkml:trace contextRef="#ctx0" brushRef="#br0" timeOffset="57839.25">18663 16316 1038,'0'0'50,"0"0"-1,0 0-13,0 0-26,117 45-4,-59 3 13,-7-2 3,-11 7 15,-13-4-4,-14 6-13,-13-4-6,0 4-9,-24-1-2,-7-10-3,0-4-5,8-13-75,7-18-68,14-9-166,2 0-148</inkml:trace>
  <inkml:trace contextRef="#ctx0" brushRef="#br0" timeOffset="58252.08">19484 16520 1057,'0'0'82,"0"0"-74,0 0 60,-140 59-27,112-19-30,13 0-9,6 0 3,9-3-5,0-6-1,0-4-1,23-10-14,4-12-5,6-5-8,5 0 4,-3-22-12,-1-10 11,-12-7-8,-7 2 12,-9-12 22,-6-5 5,0-16-2,-2-7-1,-12 10 8,5 10 15,0 29 37,4 14-2,1 14-5,2 2-35,2 33-19,0 14 6,0 10 3,0 3-1,13-8-5,0 4-4,-3-2 0,1-2-1,-5-8-37,1-5-80,-3-11-66,4-16-124</inkml:trace>
  <inkml:trace contextRef="#ctx0" brushRef="#br0" timeOffset="58517.2">19791 16370 1076,'0'0'120,"0"0"-106,0 0 8,0 0 18,25 143 6,-13-85-25,-4 4-2,-1-4 3,2-4-3,2-5-12,4-18-2,5-4-5,6-13 4,3-14 0,0 0-4,0 0-3,-6-18-21,-2-5-41,-13-4-101,-8 1-189,-2-2-401</inkml:trace>
  <inkml:trace contextRef="#ctx0" brushRef="#br0" timeOffset="58642.3">19776 16695 802,'0'0'219,"0"0"-184,0 0 16,0 0-26,181-83-24,-106 57-1,-8 6-87,-17-6-165,-15 3-254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17:34.9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2696 1267 414,'0'0'344,"0"0"-282,0 0 24,0 0-21,0 0-7,0 0 8,154 6-22,-90-10-21,-6-4-17,-8-1-6,-15 9-37,-12 0-111,-17 0-135,-6 0-81</inkml:trace>
  <inkml:trace contextRef="#ctx0" brushRef="#br0" timeOffset="170.25">2708 1588 817,'0'0'118,"0"0"-113,0 0 73,0 0 2,133 25-20,-48-42 7,0-3-33,-10 4-34,-14 8-11,-15 4-170,-12-6-305</inkml:trace>
  <inkml:trace contextRef="#ctx0" brushRef="#br0" timeOffset="695.97">4995 910 697,'0'0'432,"0"0"-384,0 0 61,0 0-27,-77-104-50,40 86-6,-5 6-11,-3 6-6,-2 6-5,-6 0 0,-3 23-3,-4 35-1,0 26-5,13 29 5,14 24 0,19 15 1,14 10-1,0 10 1,27-5 0,8-12-1,1-15 2,-7-17-2,-12-21 0,-14-16 1,-3-20-1,-11-21 4,-21-15-1,-6-18-1,-4-12 8,-2 0-4,1-23-6,8 0-10,12 2-25,13 14-26,10 7-86,2 2-368</inkml:trace>
  <inkml:trace contextRef="#ctx0" brushRef="#br0" timeOffset="1048.48">4805 3166 938,'0'0'191,"0"0"-180,0 0 3,0 140 29,9-96-32,11-2 1,2-7-3,3-13-5,2-6 0,2-14-1,0-2 2,0-14 6,0-30 4,-5-9 6,-12-9-4,-9 0-6,-3 8 6,-10 6-2,-21 14 17,-3 12-1,-1 14-6,-6 8-11,5 0-11,1 12-3,10 10-9,12 0-49,11-6-94,2-16-282</inkml:trace>
  <inkml:trace contextRef="#ctx0" brushRef="#br0" timeOffset="1956.33">5190 2975 722,'0'0'213,"0"0"-132,0 0 51,0 0-58,0 0-24,0 0-20,-108 29-11,65 10-1,1 12 3,2 9-4,7 8 0,8 4-4,13-2-4,12-7-5,0-5-2,16-12 1,20-8-3,9-10-2,5-13 2,2-14 2,-5-1-2,-5-6-8,-8-20-33,-8-9-39,-11-9-120,-9 5-217</inkml:trace>
  <inkml:trace contextRef="#ctx0" brushRef="#br0" timeOffset="2227.97">5265 3101 931,'0'0'284,"0"0"-264,0 0 36,-117 9-7,78 23-37,-7 10 3,5 3-3,3 6-2,7 3 14,12 4-11,11 3 0,8-1-6,0-4 0,24-8-3,12-10-4,6-8-3,5-16 3,6-10 1,5-4-1,6-7 0,4-26-30,-3-13-42,-17-18-137,-13-16-449</inkml:trace>
  <inkml:trace contextRef="#ctx0" brushRef="#br0" timeOffset="2787.96">5806 768 101,'0'0'759,"0"0"-661,0 0-70,0 0 2,0 0-13,0 0 43,7 56 25,-7-22-34,-4 4-21,-23 1-3,-9 0-7,-8 0-10,-1-8-3,-2-4 0,11-11 0,4-8-7,20-6 5,7-2 0,3 0-2,2 0-3,0 0-13,24 0 5,10 0 7,11-2 0,3-8 1,4-2 0,-3-2 1,-3-4 0,-8-3 1,-9-1 1,-8-2 1,-15-2 0,-6-1 6,0-6 5,-15 5 1,-8 4 1,-1 10-1,4 8-15,0 6-1,2 0-5,-2 18-44,0 25-89,8 6-258,12-5-252</inkml:trace>
  <inkml:trace contextRef="#ctx0" brushRef="#br0" timeOffset="3455.94">6430 2215 659,'0'0'103,"0"0"-68,0 0 105,116-65-72,-76 26-43,-13 1-3,-11 2-14,-14 4 5,-2 6 28,-9 10 18,-22 12-1,-7 4-6,-7 14-41,0 26-11,1 10 8,9 8-3,8-2 1,18-7 1,9-5-6,0-9 1,34-9-2,9-1 0,14-11 6,9-8-6,2-6 1,3 0-1,-9-10-1,-16-12-37,-9-10-51,-18-7-105,-16-12-320</inkml:trace>
  <inkml:trace contextRef="#ctx0" brushRef="#br0" timeOffset="3629.88">6375 1688 1009,'0'0'108,"0"0"-108,0 0-19,0 0 19,129-26 0,-67 12-39,-6 10-200,-16 4-138</inkml:trace>
  <inkml:trace contextRef="#ctx0" brushRef="#br0" timeOffset="3958.1">6820 1833 695,'0'0'256,"0"0"-199,0 0 1,50-113-6,-29 61-22,2-3-4,-7-3-9,-10 5-3,-6 13 2,0 9-5,-8 14-2,-11 8-9,-3 9 0,-2 0-33,-2 2-33,5 17 14,10 1-10,11 4-12,0 3 9,15 4 40,22 1 15,9 0 7,2-2 3,-2-2-1,-13-2 2,-15 3-2,-9-3-2,-9-1 3,0 1 10,-14 1 3,-12 1-13,3-10-53,5-10-177,7-8-145</inkml:trace>
  <inkml:trace contextRef="#ctx0" brushRef="#br0" timeOffset="4177.89">7271 1333 1070,'0'0'170,"0"0"-156,0 0-11,0 0-3,0 129 13,0-53 9,0-1-11,0-10-4,2-10 1,14-11-4,8-12 1,0-6-5,8-12-1,-2-12-23,2-2-25,-7-18-81,-11-21-216</inkml:trace>
  <inkml:trace contextRef="#ctx0" brushRef="#br0" timeOffset="4319.26">7233 1584 1078,'0'0'127,"0"0"-127,0 0-8,169-73 5,-82 42-73,-9-3-199</inkml:trace>
  <inkml:trace contextRef="#ctx0" brushRef="#br0" timeOffset="4725.43">8534 1685 1030,'0'0'97,"0"0"-82,0 0 82,0 0-51,-119-101-16,87 101 4,-1 0-22,4 17-9,0 24-3,6 15-1,6 16 0,14 13 0,3 4 2,0 1-1,16 2 0,6-10-23,0-2-46,-8-5-142,-10-10-142,-4-14-305</inkml:trace>
  <inkml:trace contextRef="#ctx0" brushRef="#br0" timeOffset="4858.92">8068 2292 813,'0'0'86,"0"0"-78,79-108 14,4 63-15,17-11-7,8 0-25,-5 0-119,-16 6-112</inkml:trace>
  <inkml:trace contextRef="#ctx0" brushRef="#br0" timeOffset="5023.76">8784 1740 814,'0'0'211,"0"0"-79,0 0-26,0 0-68,0 0-30,-82 116-2,67-40 1,5 9-1,3-5-3,7-8-3,0-7-8,0-11-48,14-16-85,6-16-171,0-19-225</inkml:trace>
  <inkml:trace contextRef="#ctx0" brushRef="#br0" timeOffset="5257.67">9023 1700 308,'0'0'917,"0"0"-903,0 0 17,0 0-28,0 0-1,0 0-2,-4 172 16,4-81 12,0-3-10,0-8-5,0-12-7,17-11-5,8-15 3,4-12-4,2-12-24,2-13-29,3-5-37,-3-3-78,-4-23-221</inkml:trace>
  <inkml:trace contextRef="#ctx0" brushRef="#br0" timeOffset="5430.13">8978 2148 349,'0'0'724,"0"0"-716,0 0-3,0 0-5,158-47 0,-90 21-8,-8-6-242,-12 0-245</inkml:trace>
  <inkml:trace contextRef="#ctx0" brushRef="#br0" timeOffset="5600.72">9402 2191 1083,'0'0'36,"0"0"-28,0 0-8,0 0 9,176-46-9,-98 19-21,-6-6-166,-11-3-294</inkml:trace>
  <inkml:trace contextRef="#ctx0" brushRef="#br0" timeOffset="5798.8">10026 1932 961,'0'0'112,"0"0"-81,-89 117 50,71-71-30,8-3-16,10-5-21,0-8-8,19-10-4,17-8-1,6-8-1,7-4-25,2-3-61,-8-21-113,-16-7-320</inkml:trace>
  <inkml:trace contextRef="#ctx0" brushRef="#br0" timeOffset="5997.74">10080 1652 1046,'0'0'142,"0"0"-128,0 0-9,0 0-5,150 50 8,-82-1 7,-6 10 5,-13 15 1,-18 5-2,-20 4-18,-11 1 5,-13-8-6,-24-11-40,1-17-78,5-19-127,12-23-113</inkml:trace>
  <inkml:trace contextRef="#ctx0" brushRef="#br0" timeOffset="6397.22">10917 1877 1132,'0'0'49,"0"0"-39,0 0 15,-135 122-9,110-64-12,10-2 1,10-10-3,5-6-4,0-15-9,25-10-20,12-7-10,13-8 22,1-3-23,-2-31 5,-10-10 7,-16-13-29,-13-18 54,-10-6 5,0-13 14,-6 10 38,-7 17 9,-3 23 19,3 24 7,7 12-21,2 8-15,1 0-28,0 18-23,3 24-9,0 14 9,0 16 3,8 7 1,7 3-4,5 0-1,-3-10-15,4-13-82,-3-22-106,-1-13-112,2-24-369</inkml:trace>
  <inkml:trace contextRef="#ctx0" brushRef="#br0" timeOffset="6622.04">11328 1722 1196,'0'0'85,"0"0"-80,0 129 9,7-48 6,1 8 1,6-4-5,1-10-7,6-17-4,0-13 1,6-17-2,2-18-2,4-10 2,6 0-4,-1-26-2,-9-14-32,-14-6-104,-15-5-235</inkml:trace>
  <inkml:trace contextRef="#ctx0" brushRef="#br0" timeOffset="6763.75">11323 2063 905,'0'0'82,"120"-68"-76,-46 34 8,-9 5-14,-23 4-130,-24 4-382</inkml:trace>
  <inkml:trace contextRef="#ctx0" brushRef="#br0" timeOffset="8101.31">16883 1028 989,'0'0'139,"0"0"-95,0 0-26,0 0-3,15 117-5,-10-36 40,-3 10-12,-2-3-8,1 1-3,3-14-14,2-17-6,7-11-3,1-13-2,-1-9-1,3-10-1,-1-11 0,4-4-10,8 0-4,2-19-10,4-16-21,-4-7-104,-12-1-192,-12 2-249</inkml:trace>
  <inkml:trace contextRef="#ctx0" brushRef="#br0" timeOffset="8272">16725 1463 1142,'0'0'12,"0"0"-8,0 0 7,138-47-11,-67 29 0,-9 3-105,-8 3-119,-17 0-104</inkml:trace>
  <inkml:trace contextRef="#ctx0" brushRef="#br0" timeOffset="8525.1">17398 1520 1060,'0'0'114,"0"0"-105,0 0 28,0 0-12,0 0-18,150-23-2,-99 10-5,-5 3-47,-12-2-105,-10-1-150,-13 2-251</inkml:trace>
  <inkml:trace contextRef="#ctx0" brushRef="#br0" timeOffset="8809.93">18222 1333 1231,'0'0'23,"0"0"-4,0 0 17,0 0-33,-115 47 1,75-4-4,-1 4 2,14-3 2,8-3 7,12-4-8,7-7-3,7-10 0,28-6-1,15-8-12,6-6-5,12-3-31,-5-20-109,-5-7-199,-16-4-257</inkml:trace>
  <inkml:trace contextRef="#ctx0" brushRef="#br0" timeOffset="9067.9">18646 1414 699,'0'0'252,"0"0"-221,0 0 66,123-14-26,-77 2-48,3 1-8,-4 3-13,-5 0-2,-6 3 0,-3-2-59,-6 0-80,-8-2-164,-13-1-386</inkml:trace>
  <inkml:trace contextRef="#ctx0" brushRef="#br0" timeOffset="9278.06">18748 1678 1099,'0'0'34,"0"0"-25,114-26 4,-49 4-13,4 2-3,-3-2-101,-8 3-82,-10 2-72</inkml:trace>
  <inkml:trace contextRef="#ctx0" brushRef="#br0" timeOffset="9837.17">19921 1344 804,'0'0'213,"0"0"-182,0 0 71,0 0-50,0 0-47,0 0 1,-109-13-6,65 33 2,-1 9 10,5 5-6,2 5 1,13 4-3,7-4-2,7-2-2,11-8 0,0-6 0,9-8-8,16-8-8,10-7 2,10 0 14,2-16 3,2-13-3,-9-3 0,-13-5-3,-7-1 2,-10 4-1,-3 8 2,-7 11 25,0 12 11,0 3 0,0 0-10,0 0-26,0 10-1,0 17-8,0 12 9,-2-1 2,2-2-1,7-6-1,24-4 5,10-12 2,7-8 6,10-6 4,3 0 3,1-18-6,-15-5-2,-15 2 0,-10 3-8,-12 2-3,-7 4-1,-3 8-43,-3 4-58,-29 0-271</inkml:trace>
  <inkml:trace contextRef="#ctx0" brushRef="#br0" timeOffset="13991.79">17121 2721 204,'0'0'101,"0"0"-11,0 0 28,0 0-14,0 0-9,0 0 1,0 0 18,3-66-32,-3 64 0,0 2-8,0 0-25,0 0-20,0 0-17,2 10-12,5 19 0,-1 17 9,5 7 14,-4 7-8,-2 6-6,-1 5 16,-4-4-20,1-2-4,-1-11-1,5-11 3,2-10 1,2-8-4,4-9 4,1-6-3,4-6 1,4-4-1,3 0-2,2 0 0,-1-17-28,-4-1-36,-4-4-70,-5-2-107,-11 5-132</inkml:trace>
  <inkml:trace contextRef="#ctx0" brushRef="#br0" timeOffset="14219.81">17081 3101 824,'0'0'167,"0"0"-164,0 0 10,0 0 5,149-46-6,-78 26-9,-5 5-3,-9 1-15,-10 4-148,-11-1 7,-9 6-77,-7-3-141</inkml:trace>
  <inkml:trace contextRef="#ctx0" brushRef="#br0" timeOffset="14511.88">17917 3060 853,'0'0'151,"0"0"-133,0 0 86,0 0-21,0 0-33,150-5-19,-104-4-24,-1 1-1,-11 2-6,-10 4-3,-6 0-37,-12 2-72,-5 0-147,-1 0-104</inkml:trace>
  <inkml:trace contextRef="#ctx0" brushRef="#br0" timeOffset="14690.12">17937 3309 982,'0'0'111,"0"0"-110,0 0 40,134-17 8,-56 5-34,-2-2-15,-9 4-2,-12-2-128,-17-2-259</inkml:trace>
  <inkml:trace contextRef="#ctx0" brushRef="#br0" timeOffset="15418.03">19259 2921 792,'0'0'123,"0"0"-57,0 0 53,0 0-92,0 0-14,0 0-3,-116-32-7,81 50 2,-1 6 3,5 8-2,2 9-1,8-2 1,9 2-2,8-3-4,4-8-1,8-6-3,19-8 0,6-10-13,5-6-6,-1 0-4,-1-24 12,-2-6 1,-10-4 13,-6-4 2,-5-2 1,-5 4 4,-4 7 13,-4 13 16,0 9 3,0 4 1,0 3 1,0 0-28,0 0-12,0 22-1,0 9 0,-2 5-1,2-2 2,0 0 0,3-5-1,15-4 1,7-3-4,0-8-5,4-6-77,0-6-74,0-2-156,-5 0-216</inkml:trace>
  <inkml:trace contextRef="#ctx0" brushRef="#br0" timeOffset="15658.92">19776 2859 925,'0'0'177,"0"0"-176,0 0 0,0 0 40,0 122-19,9-82 1,-3 1-13,0-2-1,0-4-5,-2-3 2,-4-6-6,3-3 0,-3-3-43,0-7-69,0-5-119,0-8-142</inkml:trace>
  <inkml:trace contextRef="#ctx0" brushRef="#br0" timeOffset="15869.09">19593 3130 855,'0'0'215,"0"0"-206,0 0 54,0 0-48,123-61-10,-52 47-5,0 2-4,-3-1-2,-15 1-42,-11 1-118,-14 0-170,-4 3-165</inkml:trace>
  <inkml:trace contextRef="#ctx0" brushRef="#br0" timeOffset="16189.01">20697 2859 1014,'0'0'140,"0"0"-114,0 0 61,0 0-64,0 0-19,0 0-4,-132 50 3,85-8-2,3 11 3,9-2 3,10-5-4,14-3-1,11-11-2,4-8 1,29-7 4,16-10 10,12-7 12,15 0 0,1-16-5,-5-7 0,-16 2-10,-18 5-7,-18 4-5,-14 6-2,-6 3-30,0 3-44,-29 0-292</inkml:trace>
  <inkml:trace contextRef="#ctx0" brushRef="#br0" timeOffset="17120">17039 4416 872,'0'0'38,"0"0"-22,0 0 85,-158 1-64,113 23-16,5 9-6,9 2-8,15 4-1,11-5-6,5-3-1,7-10-2,22-5 3,6-12 0,6-4-10,-3 0-6,-3-20 9,-1-13-10,-7-4 9,-5-6 8,-8-3 3,-3-2 1,-9-5 2,-2-2 6,0 7 0,0 12 9,0 14 2,0 14 13,0 6 6,0 2-2,0 0-32,0 28-8,0 16 1,0 14-1,0 7 14,0 0-1,7 1-8,3 1-2,1-9-3,1-9-1,2-12-6,-1-9-34,-3-8-85,4-12-110,-1-8-122</inkml:trace>
  <inkml:trace contextRef="#ctx0" brushRef="#br0" timeOffset="17370.4">17262 4355 866,'0'0'146,"0"0"-108,0 0 13,0 0-41,0 0 29,39 133 27,-29-71-36,-1 1-2,-3-2-1,4-6-13,-2-9-7,5-11-6,1-11 6,3-5-6,0-7 1,5-9-2,2-3-10,3 0-57,0-13-55,-11-11-100,-14-2-275</inkml:trace>
  <inkml:trace contextRef="#ctx0" brushRef="#br0" timeOffset="17533.5">17357 4630 783,'0'0'0,"0"0"-3,127-40-12,-69 32 7,-4 1-117,-5-1-179</inkml:trace>
  <inkml:trace contextRef="#ctx0" brushRef="#br0" timeOffset="17728.52">17962 4601 929,'0'0'111,"0"0"-108,0 0 32,142-15 16,-79 3-34,-3 2-17,-11 6-6,-11-1-87,-15 5-129,-15 0-151</inkml:trace>
  <inkml:trace contextRef="#ctx0" brushRef="#br0" timeOffset="17902.4">17975 4831 985,'0'0'76,"0"0"-65,0 0 6,126-10 15,-52-2-32,-2 3-17,-11 0-178,-22 0-286</inkml:trace>
  <inkml:trace contextRef="#ctx0" brushRef="#br0" timeOffset="19103.68">19270 4587 493,'0'0'178,"0"0"-85,0 0 91,0 0-105,0 0-48,0 0 18,-22-32-13,-12 32-24,-6 12-1,0 13 5,3 7 5,5 8-12,8 2-7,10 1 4,10-5-5,4-6-2,6-9-3,21-7-13,8-9-11,8-7 9,-2-5-6,3-24 12,-4-7-11,-9-5 10,-8-5 13,-10-6 1,-11-6 3,-2-8-2,0-5 1,0 5 13,-9 10 0,1 20 3,-2 17 25,6 12-4,-1 7-6,1 0-29,0 28-2,-5 14-2,9 14 5,0 2-3,0-2 2,11 1 1,4-1 6,3-4-9,3 2 0,-6-3-2,1-7-16,-1-12-68,-1-11-135,-1-13-144</inkml:trace>
  <inkml:trace contextRef="#ctx0" brushRef="#br0" timeOffset="19568.03">19868 4654 62,'0'0'977,"0"0"-972,0 0 44,0 0 41,-123-6-68,83 38 0,4 10-17,4 4 0,11 0-3,9-4-1,10-6 0,2-5-2,4-13-4,25-9-19,12-9-20,6-3 15,0-23 12,-3-6-3,-9-7 20,-6-4 1,-9-3 8,-8 2 1,-5 13 27,-7 16 9,0 8 3,0 7-12,0 0-18,-7 18-16,0 12 1,1 7 0,6-2 1,0-3-1,27-6-1,15-8 3,13-11 10,10-7 0,4 0-7,-2-14 3,-12-11-6,-12-1-6,-16-1-10,-16 2-14,-11 4-43,0 2-122,-29 7-294</inkml:trace>
  <inkml:trace contextRef="#ctx0" brushRef="#br0" timeOffset="23329.09">15418 6815 269,'0'0'666,"0"0"-622,0 0-28,0 0 74,0 0-64,0 0-15,0 0-2,-2 17 3,29-25 1,-3-18-4,-3-6 2,-4-6-10,-12 1 8,0 5-6,-5 9 1,0 8 0,0 9 5,0 6 15,-6 0-22,-2 21-2,1 14-2,3 2 0,4 0 1,0-7-7,8-7-7,15-7-4,6-16-3,2 0-3,3-12 16,-3-19 7,-7 2 2,-4-4 1,-6 1 4,-6 5 12,-5 6 15,-1 7-1,-2 6 6,0 8-6,0 0-7,0 12-22,2 36 0,2 27-2,1 20 3,2 16 1,-1 10-4,-1 7 1,-3-4-2,4-13 1,0-22-1,6-28-2,7-25 1,-2-22 2,7-14 0,4-10 3,-1-30 0,-1-9-3,-13-1 6,-7 0-6,-6 3-1,0 3 1,-26 7 0,-12 2-12,-8 0-69,-12 3-73,-7-8-198,1-6-213</inkml:trace>
  <inkml:trace contextRef="#ctx0" brushRef="#br0" timeOffset="23592.12">15590 6191 910,'0'0'40,"0"0"-22,0 0 105,0 0-81,0 0-27,0 0 1,100 43 7,-109-39-5,-13-4 1,0 0-3,-3-6-3,3-14 2,9-1 0,5 1-2,8 11-9,0 3-1,0 6-3,19 0-9,8 1-60,4 22-82,0 0-248</inkml:trace>
  <inkml:trace contextRef="#ctx0" brushRef="#br0" timeOffset="24044.92">16780 6485 952,'0'0'150,"0"0"-127,0 0 37,0 0-36,14 102 10,-10-27 30,-2 6-32,-2-2-8,5-6-2,3-15-7,5-12-1,5-13-8,4-11-3,4-7-2,-2-12 0,5-3-1,-5-2-40,-1-20-22,-9-8-72,-10-2-163,-4-1-242</inkml:trace>
  <inkml:trace contextRef="#ctx0" brushRef="#br0" timeOffset="24239.75">16700 6812 878,'0'0'54,"0"0"-45,0 0 104,146-69-82,-94 57-28,-9 5-3,-5 3-42,-7-5-92,-2 3-71,-6-2-120</inkml:trace>
  <inkml:trace contextRef="#ctx0" brushRef="#br0" timeOffset="24448.03">17307 6807 963,'0'0'93,"0"0"-82,0 0 95,141-23-60,-82 5-30,-7 1-12,-6 6-4,-12 4-46,-17 5-78,-10 1-159,-7 1-86</inkml:trace>
  <inkml:trace contextRef="#ctx0" brushRef="#br0" timeOffset="24630.1">17357 7069 1016,'0'0'73,"0"0"-60,0 0 27,0 0 5,154-12-27,-89-7-18,-7 1-29,-13-2-152,-12-2-141</inkml:trace>
  <inkml:trace contextRef="#ctx0" brushRef="#br0" timeOffset="24898.09">18201 6685 1116,'0'0'64,"0"0"-48,0 0 56,-136 60-45,88-5 3,9-1-3,10-2-14,17-5-8,12-14-3,0-5 0,33-11 1,12-11 1,13-6 1,7 0-5,1-17 1,-3-7-1,-12 0-9,-9-2-72,-17-4-142,-16-12-489</inkml:trace>
  <inkml:trace contextRef="#ctx0" brushRef="#br0" timeOffset="25386">19395 6721 771,'0'0'279,"0"0"-255,0 0 25,0 0 20,0 0-48,0 0 19,116-1-20,-63-10-14,-3 1-6,-7 2-6,-9 2-64,-11 5-103,-21 1-163,-2 0-267</inkml:trace>
  <inkml:trace contextRef="#ctx0" brushRef="#br0" timeOffset="25534.82">19424 6979 825,'0'0'83,"0"0"-82,0 0 100,0 0-40,182-21-50,-92-9-11,-3-6-40,-21 0-157,-27-3-231</inkml:trace>
  <inkml:trace contextRef="#ctx0" brushRef="#br0" timeOffset="25785.14">19649 6442 925,'0'0'76,"0"0"-48,0 0 22,0 0-34,136 39 9,-56-3 9,1 8-7,-8 4-1,-15 8 9,-16 4-8,-22 4-15,-20 1-7,0-5 1,-37-4-4,-4-15 2,4-7-4,10-17-10,14-13-59,13-4-51,0-6-102,29-22-212</inkml:trace>
  <inkml:trace contextRef="#ctx0" brushRef="#br0" timeOffset="26158.88">20877 6636 1030,'0'0'102,"0"0"-59,0 0 53,0 0-78,-118 23 0,76 13 0,0 11-7,8 2-9,10 0 0,10-7-2,14-10-1,0-8-24,16-14-10,16-10-2,16 0 20,-1-18 8,-2-14 9,-4-6 4,-13-5 1,-13-3 3,-6 8 12,-9 10 15,0 10 6,0 13 4,0 5-9,0 0-5,0 0-18,-5 20-11,-2 16-2,6 12 2,1-2-1,0-3 0,6-4-2,15-9-16,1-7-35,2-4-33,1-11-155,-2-8-280</inkml:trace>
  <inkml:trace contextRef="#ctx0" brushRef="#br0" timeOffset="26339.76">21236 6820 1062,'0'0'91,"0"0"-83,0 0 12,145-53 5,-72 33-22,6 2-3,-8 2 0,-15 0-46,-16 6-61,-18 0-156,-15 6-62</inkml:trace>
  <inkml:trace contextRef="#ctx0" brushRef="#br0" timeOffset="26511.92">21305 6990 1115,'0'0'83,"0"0"-71,0 0 14,0 0 2,0 0-3,185 14-25,-110-26-26,2-16-115,-13-8-178,-10-9-201</inkml:trace>
  <inkml:trace contextRef="#ctx0" brushRef="#br0" timeOffset="26779.8">22001 6703 1024,'0'0'113,"0"0"-72,0 0 40,-45 117-49,45-74-20,0-2-4,0-5-6,16-12-2,13-10 3,8-13-3,13-1 0,6-19 0,-3-20 2,-4-4 2,-16-7 1,-15-3 18,-18 6 9,0 3 1,-18 9-3,-20 15-13,-13 15-16,-8 5-1,-9 3-3,6 25-50,1 1-59,1-2-268</inkml:trace>
  <inkml:trace contextRef="#ctx0" brushRef="#br0" timeOffset="27634.25">15290 8724 975,'0'0'77,"0"0"-77,0 0 0,0 0 19,99-102-14,-78 69 2,-6 1-3,-10 7 3,-5 7 17,0 8 15,0 10 4,0 0-11,0 16-27,0 19-5,-5 2-4,5-2 4,0-8 0,6-8-1,22-11 0,7-8 0,1 0 1,1-17 2,-3-12 2,-8-10-2,-3 0 4,-7 2 2,-5 7 15,-7 14 4,-4 10 3,0 6 2,2 8-16,1 38-16,1 26 0,5 27 2,4 9 1,3 10-3,6 2 1,3-11-1,6-17 0,0-25 0,0-23 0,-8-25 0,-5-17 1,-9-4-1,-7-34 9,-2-14-6,-4-10-2,-30-8-1,-9-13-9,-1-4-38,-5-4-35,2 9-51,-1 10-74,5 9-27,4 6-44,8-4-14</inkml:trace>
  <inkml:trace contextRef="#ctx0" brushRef="#br0" timeOffset="27711.76">15496 8407 318,'0'0'206,"0"0"-84,0-118 0,0 99-72,7 6-50,11 1-87,9 5-136</inkml:trace>
  <inkml:trace contextRef="#ctx0" brushRef="#br0" timeOffset="27930.26">16321 8288 1007,'0'0'18,"-9"138"-3,-3-60 154,4 0-133,8-3-7,0-15-5,2-12-10,25-14-11,4-18 0,7-15-1,0-1-2,-2-14-33,-7-15-65,-10-8-69,-13 1-134,-6 0-238</inkml:trace>
  <inkml:trace contextRef="#ctx0" brushRef="#br0" timeOffset="28056.47">16304 8592 715,'0'0'151,"0"0"-139,0 0 117,0 0-63,0 0-60,115-84-6,-45 58-59,-4 4-222,-8 3-203</inkml:trace>
  <inkml:trace contextRef="#ctx0" brushRef="#br0" timeOffset="28204.04">16883 8548 125,'0'0'902,"0"0"-879,0 0-17,0 0 12,173-88-18,-103 61-30,-15 12-225,-16 7-226</inkml:trace>
  <inkml:trace contextRef="#ctx0" brushRef="#br0" timeOffset="28371.6">16975 8794 1103,'0'0'49,"0"0"-43,0 0-6,118-58 0,-45 30-6,5 1-59,-4-2-136,-12 1-284</inkml:trace>
  <inkml:trace contextRef="#ctx0" brushRef="#br0" timeOffset="28781.49">17988 8282 991,'0'0'63,"0"0"-59,0 0 71,0 0-26,0 0 5,-15 134-11,-14-94-25,-9 6-3,-9-5-7,-4-2-6,-1-11 2,6-16-3,8-7-1,15-5-5,13 0 4,10-12-3,0-9-7,17 1-5,21 1 14,13 4 2,7 1 1,9 2 0,2 0 1,1-2 1,-10 0 6,-16 2 3,-16-2 0,-11 2 2,-15-4 3,-2-4 6,-9-2-4,-22-5-11,-5 5-1,-4 4-4,-4 8-3,8 5-2,9 5-43,20 0-71,7-5-315</inkml:trace>
  <inkml:trace contextRef="#ctx0" brushRef="#br0" timeOffset="29083.24">19033 8358 632,'0'0'83,"0"0"75,0 0 44,137 10-125,-88-10-19,2-14-24,-5 2-22,-9-1-12,-10 6-70,-17 0-138,-10 6-219</inkml:trace>
  <inkml:trace contextRef="#ctx0" brushRef="#br0" timeOffset="29240.1">19062 8538 750,'0'0'140,"0"0"-108,0 0 58,0 0-23,128-12-49,-59-10-8,-7 6-10,-12-2-34,-21 1-194,-18-3-141</inkml:trace>
  <inkml:trace contextRef="#ctx0" brushRef="#br0" timeOffset="29452.07">19243 8045 706,'0'0'86,"0"0"-80,0 0 84,170 33 9,-112 0-25,-2 12 12,-14 0-36,-15 7-21,-21 9-12,-6 6-2,-29 2 5,-17 1-9,-8-6-9,7-12-2,9-12-58,13-16-119,15-24-184</inkml:trace>
  <inkml:trace contextRef="#ctx0" brushRef="#br0" timeOffset="30118.14">20850 8194 546,'0'0'222,"0"0"-168,0 0 131,0 0-60,0 0-71,0 0-10,-46 0-18,5 0-17,-1 25 5,-2 9 5,6 9-5,9 5-8,13-2 1,12-6-6,4-6 1,15-8-2,24-14-7,7-12 2,6-3 1,-4-31-2,-9-4-2,-12 1 8,-14-4 3,-7 7 2,-6 2 8,0 10 3,0 13 6,0 4 17,0 5-17,0 0-20,0 28-2,0 11-1,0 7 1,0-4 3,7-3-3,17-4 1,5-7-1,2-6 0,3-12-28,-3-6-36,0-4-117,-4-6-202,-9-20-346</inkml:trace>
  <inkml:trace contextRef="#ctx0" brushRef="#br0" timeOffset="30335.49">21238 8307 620,'0'0'318,"0"0"-297,0 0 66,0 0 24,152-11-76,-98 1-1,-6 3-24,-9 3-10,-12 4-39,-12 0-69,-11 0-113,-4 0-68,0 14-152</inkml:trace>
  <inkml:trace contextRef="#ctx0" brushRef="#br0" timeOffset="30491.38">21324 8560 706,'0'0'229,"0"0"-195,0 0 72,0 0-39,0 0-44,0 0 15,166-17-35,-96 0-3,-6 2-95,-8-4-190,-9-3-157</inkml:trace>
  <inkml:trace contextRef="#ctx0" brushRef="#br0" timeOffset="30958.55">22416 8153 779,'0'0'249,"0"0"-246,0 0 16,0 0 34,0 0-22,0 0 38,60 64-36,-60-29-8,0 1-1,-2 1-6,-19 3 1,-8 2-8,-4 1-5,-5-8-1,1-9-1,0-15-4,5-11 0,9 0-1,6-8-7,12-16 0,5-1 0,0 8 2,13-1-1,16 6 6,6 4-2,8 0 3,11 1 1,3 0-1,11-3 2,-6-3 1,-8 4 0,-12-5 2,-18-3 6,-11-1 10,-11-3 10,-2-4 11,-10-1-7,-24 2-20,-3 4-2,-2 8 0,8 8-10,6 4-3,11 0-9,13 0-72,1 0-97,0 0-592</inkml:trace>
  <inkml:trace contextRef="#ctx0" brushRef="#br0" timeOffset="31852.51">1647 4959 1146,'0'0'64,"0"0"-63,0 0 18,0 0 13,130-10-16,-62-9-3,1 0-13,-5 3-101,-19 3-170,-20 5-248</inkml:trace>
  <inkml:trace contextRef="#ctx0" brushRef="#br0" timeOffset="32040.16">1682 5256 1093,'0'0'88,"0"0"-86,0 0 0,0 0 38,0 0 7,174 10-16,-90-34-14,-3 2-17,-10-2-37,-20 1-245,-19 0-306</inkml:trace>
  <inkml:trace contextRef="#ctx0" brushRef="#br0" timeOffset="32998.32">4072 4997 920,'0'0'81,"0"0"-47,0 0 74,0 0-63,0 0-6,0 0-4,-38-84-7,16 67-5,-9 7-10,-6 5-4,-7 5-3,-11 5 2,-2 30-7,-3 15 1,0 20 0,9 28 3,11 27-4,15 17 0,21 14 1,4 1 0,18-1 1,17-3-2,5-10-1,-3-12 0,-12-17 0,-15-10 1,-10-20-1,0-15 3,-28-18 1,-12-19 10,-11-17-2,-2-15-1,-5 0-1,2-19-3,8-12-1,10 5-6,18 10-13,15 7-25,5 9-62,11 0-287,20 0-290</inkml:trace>
  <inkml:trace contextRef="#ctx0" brushRef="#br0" timeOffset="33411.09">3915 7231 447,'0'0'719,"0"0"-704,0 0-6,0 0 26,0 0-21,-44 138 4,44-92-8,4-6-6,17-10-4,6-12 0,6-11 0,7-7-7,0-22 2,1-22 5,-10-9 1,-13-1 2,-12 2 1,-6 5 7,-9 12 11,-20 9 4,0 12-5,0 14-10,0 0-11,1 8-1,7 11-42,7 3-62,10-10-203,4-12-249</inkml:trace>
  <inkml:trace contextRef="#ctx0" brushRef="#br0" timeOffset="34109.17">4662 4317 658,'0'0'223,"0"0"-195,0 0 17,-24 104 17,7-62-21,-4-1-3,-1-2-10,-5-2-2,1-4-11,-1-8-4,0-9-5,2-6-2,5-6 0,5-4 1,1 0 5,4-2-7,9-12 0,1 2 1,0 0-4,22 4-2,10 1-1,6 4-2,2 1 5,9-2 0,-3-2-1,-3-6 1,-5-2 0,-9-1 4,-9-3 9,-9 3-4,-6-5 13,-5 1 4,0 0-4,-5-4-3,-18 5-7,0 0-9,0 6-3,3 6-14,9 6-52,6 0-99,5 0-423</inkml:trace>
  <inkml:trace contextRef="#ctx0" brushRef="#br0" timeOffset="34871.67">5289 5927 863,'0'0'87,"0"0"-86,0 0 40,0 0-24,0 0 12,0 0 3,118 51-9,-71-78-4,-4-7 7,-8-4-9,-13-2 4,-14 0 3,-8 2-2,0 6 10,-8 6-8,-14 14-12,-11 12-2,-6 0-7,-5 18-3,-3 22-3,7 10 3,2 10 0,12 4 0,7-2 0,14-1 0,5-13-2,9-9 2,30-10 1,12-11 0,10-10 2,12-8 6,0-4 1,-10-21 4,-11-1-6,-17 3-8,-17-3-4,-12-3-49,-6-1-164,0-5-462</inkml:trace>
  <inkml:trace contextRef="#ctx0" brushRef="#br0" timeOffset="35812.59">5250 5092 803,'0'0'100,"0"0"-70,0 0 30,0 0-16,0 0 46,123 12-12,-67-12-43,-7 0-14,-7 0 0,-8-9-3,-12 6-12,-6-2-6,-7 1-8,-3 4-55,1 0-90,0 0-243,0 0-79</inkml:trace>
  <inkml:trace contextRef="#ctx0" brushRef="#br0" timeOffset="36394.28">5795 5256 562,'0'0'282,"0"0"-262,0 0 28,0 0 25,0 0-7,0 0-6,51-28-2,-18-4-15,5-7-12,-1-3-12,-2-7-1,-4-2-7,-7-3 7,-4 4-8,-10 10-6,-10 11 2,0 13-3,0 9 1,-10 4-4,-11 3-2,-4 0-3,-6 12-7,6 10-4,3 5 10,11-5-1,11 0-3,0-2-5,9 0-11,24 2 19,5-5 1,7 3 4,-6 1 4,-5-3-2,-10 1 0,-7 0 2,-13 1-1,-4 6 3,0 2 1,-29 2 1,-4 4-1,1-5-5,3-7-33,7-6-102,9-16-296</inkml:trace>
  <inkml:trace contextRef="#ctx0" brushRef="#br0" timeOffset="36904.15">6654 4696 791,'0'0'218,"0"0"-154,0 0 36,0 0-38,0 0-28,0 0-8,-68 0-16,32 36-2,-1 16-1,-1 14 2,5 14 9,8-2-6,13 1 8,12-9-14,0-11-4,14-11 1,15-10-3,5-11 3,-3-8-1,-8-4 0,-2-10-2,-9-1-36,-8-1-86,-4-3-175,0-3-314</inkml:trace>
  <inkml:trace contextRef="#ctx0" brushRef="#br0" timeOffset="38458.08">7259 4812 506,'0'0'172,"0"0"-59,0 0 39,0 0-58,0 0-22,0 0 1,5-25-15,-25 25-36,-9 0-14,-8 0 0,-2 0-6,-3 18 0,-3 5 2,5 7 0,4 4 0,9 4-1,8-1-2,9 1-1,10-4-2,0-6 0,10-8 1,21-10-3,5-8-12,5-2-3,2-7-6,-3-14-8,-6-4 7,-5-6 9,-9 4 11,-7-6 6,-7 3 2,0 4 1,-6 6 25,0 8 8,0 5 9,0 7-11,0 0-11,0 0-23,0 7 0,0 17-7,0 6 6,0 2 0,13 0 1,3 0 0,3-3 0,6 3-29,0-13-95,1-7-163,1-12-178</inkml:trace>
  <inkml:trace contextRef="#ctx0" brushRef="#br0" timeOffset="38693.05">7618 4795 1057,'0'0'87,"0"0"-66,0 0-5,0 0-8,0 0-1,0 0 18,14 121-7,-8-82-7,-1-3-2,-3-2-8,0-2 1,-2 0-2,0-6-32,0-2-119,0-6-116,0-4-129</inkml:trace>
  <inkml:trace contextRef="#ctx0" brushRef="#br0" timeOffset="38870.95">7474 5023 1067,'0'0'70,"0"0"-58,0 0-7,0 0-4,169-62 4,-107 46-5,0-2-12,-6 4-123,-4 4-163,-14-2-119</inkml:trace>
  <inkml:trace contextRef="#ctx0" brushRef="#br0" timeOffset="39087.62">8180 4788 960,'0'0'79,"0"0"-47,0 0 29,0 0-32,-125 54 0,96-12-5,5 4-4,13-5-6,9-4-2,2-4-10,3-8 1,21-10-3,4-9 2,6-6-2,2 0-32,-3-9-49,-2-14-131,-11-1-222</inkml:trace>
  <inkml:trace contextRef="#ctx0" brushRef="#br0" timeOffset="39319.98">8158 4593 1070,'0'0'78,"0"0"-75,114 11-3,-46 23 18,-1 10 23,-5 8-8,-14 5-14,-21 5-4,-19 1 5,-8 6-5,-18 1-4,-24-1-2,-12-4-7,4-11-2,5-13-11,13-18-84,14-23-143,17-2-344</inkml:trace>
  <inkml:trace contextRef="#ctx0" brushRef="#br0" timeOffset="39830.1">9198 5382 319,'0'0'580,"0"0"-530,0 0 60,0 0-8,0 0-65,0 0-3,-133-45-8,102 57-7,2 13 3,4 5-4,10 14-7,3 10-2,12 8 0,0 3-1,0-2-7,10 0 1,2-2-2,5-2-6,-9-2-50,-3-4-82,-5-2-190,-2-9-119</inkml:trace>
  <inkml:trace contextRef="#ctx0" brushRef="#br0" timeOffset="40174.32">8718 5961 615,'0'0'371,"0"0"-360,95-114-11,-10 63 12,15 0-8,7 3 1,-10 4-5,-18 9-38,-17 8-173,-10 0-22,-14 1 36,-11 2 77,-11-2 120,-10 5 64,-6-2 146,0 5 11,0 6-17,0 7-67,-4 5-31,-7 0-58,-1 9-26,-6 31-15,-2 13 7,2 12-1,3 5 4,6 3-2,4-1-5,5-6-7,0-10-2,7-10-1,13-13-20,5-14-78,6-13-90,-2-6-178</inkml:trace>
  <inkml:trace contextRef="#ctx0" brushRef="#br0" timeOffset="40626.14">9852 5464 1019,'0'0'114,"0"0"-104,0 0 40,0 0-21,0 0-1,-112 107-4,85-56-8,4 4-5,7-6 1,9 0-5,7-7-6,0-8 3,11-10-1,14-10-3,6-10-5,3-4-18,3-2-2,-3-22-17,-8-6-3,-8-6 6,-7-2 29,-9-4 10,-2 1 6,0 7-3,0 10 27,0 10 6,0 10 17,0 4-10,0 0-20,0 0-20,0 11-3,0 16 0,0 8-1,0 0 3,0 0-2,13-5 1,3-2-2,2-5-19,3-9-83,-2-9-98,-1-5-170</inkml:trace>
  <inkml:trace contextRef="#ctx0" brushRef="#br0" timeOffset="40886.04">10028 5430 1082,'0'0'27,"0"0"-27,0 0 10,172 30 15,-105 12 39,-9 8-19,-10 8-15,-21 7-12,-20 3-3,-7 2-10,-17-4-1,-24-8 1,-1-14-3,2-14 1,9-13-3,8-17-19,9 0-59,12-12-61,2-21-226,8-3-265</inkml:trace>
  <inkml:trace contextRef="#ctx0" brushRef="#br0" timeOffset="41314.18">11021 5562 963,'0'0'139,"0"0"-121,-114 30 34,73 5-8,3 4-27,9 4-12,2-2-2,17-2-3,5-7-2,5-4-1,0-6-11,11-7-21,16-8-9,10-7 14,6 0 3,2-18 0,-5-15 8,-4-2-15,-15-7 8,-7-6 26,-14-6 5,0-6 16,0-9 28,-22 2-6,5 9-2,-2 15 11,9 14 7,2 21-2,2 8-11,3 0-31,-1 29-15,4 17 0,0 14 0,0 6 2,11 4-1,5 3-1,-3 1 0,1-5-2,-7-10-23,3-11-80,0-18-133,-2-22-216</inkml:trace>
  <inkml:trace contextRef="#ctx0" brushRef="#br0" timeOffset="41906.09">11485 5554 821,'0'0'104,"0"0"8,0 0-31,-121-2-49,82 28-9,1 9-8,11 2-4,10 2-2,3-2-6,14 0-3,0-4 1,0-10-1,18-5-12,7-10-21,9-8-3,4 0 14,6-24 4,-7-13 15,-1 0-1,-9-6 8,-6 3 11,-11 8 32,-5 6 3,-4 15 24,-1 8-11,0 3-34,0 12-26,0 25-2,0 9 7,0 5 5,5-10-4,24-9-3,12-10 0,10-13 4,13-9 0,4 0 4,-1-14-8,-12-15-5,-13 5-1,-19-1-3,-14 6-30,-9 5-34,-16 1-229</inkml:trace>
  <inkml:trace contextRef="#ctx0" brushRef="#br0" timeOffset="42627.62">3905 8620 1246,'0'0'44,"0"0"-39,0 0-3,0 0-1,160-5 3,-82-6-4,-5 5-38,-12 0-217,-23 0-295</inkml:trace>
  <inkml:trace contextRef="#ctx0" brushRef="#br0" timeOffset="42808">3989 8918 1175,'0'0'71,"0"0"-65,0 0 3,0 0 5,190-39 0,-99 20-5,-4 8-9,-17 5-96,-17 3-325</inkml:trace>
  <inkml:trace contextRef="#ctx0" brushRef="#br0" timeOffset="43864.28">6225 8531 940,'0'0'86,"0"0"-41,0 0 68,0 0-60,0 0-38,0 0-3,-101-85-12,60 85-2,-4 24 2,0 20 3,8 16 1,8 25 0,11 19 1,12 16 0,6 12 5,6 3-3,20-7 2,1-9 0,-5-19-7,-13-14 7,-9-16 11,0-14-3,-26-16 0,-10-14 0,-4-12-7,2-12-2,-4-2-1,4 0-3,5-2-4,8-3-21,12 5-38,12 0-114,1 17-223,1 19-148</inkml:trace>
  <inkml:trace contextRef="#ctx0" brushRef="#br0" timeOffset="44157.6">6020 10253 959,'0'0'98,"0"0"-94,-8 114 15,12-74-5,23-3-10,4-5-2,7-13 2,-1-12-2,-2-7 10,-1-23-12,-9-15 11,-7-10 17,-14-5 8,-4 4 32,0 5-20,-20 9-16,-5 13 1,-2 14-11,4 8-11,-3 0-11,0 8 0,1 12-21,8-4-33,10-7-65,7-9-128,0-4-140</inkml:trace>
  <inkml:trace contextRef="#ctx0" brushRef="#br0" timeOffset="44631.07">6651 7856 836,'0'0'58,"0"0"-47,0 0-7,0 0 13,0 0 38,-45 111-9,21-75-15,-1-7-13,1-4 2,4-9-9,5-6-1,3-6-4,8-4 3,4 0 1,0 0 1,0 0-4,0 0-7,16 0-5,15 0 5,9 0 5,4 0-5,3 0 4,-7-9 2,-5-4 11,-8-5 16,-13 2 7,-10 0-1,-4 1 8,0-2-10,-11 3-16,-9 2-20,-4 5 1,1 6-4,6 1-1,8 0-64,9 0-96,0 5-226</inkml:trace>
  <inkml:trace contextRef="#ctx0" brushRef="#br0" timeOffset="45416.21">7291 9392 909,'0'0'59,"0"0"-52,0 0 39,0 0-15,0 0 1,0 0-3,53 91-9,-22-89-4,3-2 3,4-6 8,-3-18-1,1-8-6,-9-1-5,-7-3-3,-11 4-3,-9 0-3,0 3 3,-11 8 3,-12 9-3,-3 10-9,-6 2 3,-7 6-3,-5 23 0,1 12-1,-4 10 0,13 7 1,9 2 0,17 0-1,8-4 0,13-10-1,25-11 2,13-9 0,11-15 2,6-11 6,1 0 4,-7-11 4,-7-10-13,-12-1-3,-12-2-12,-11-2-92,-11-9-301</inkml:trace>
  <inkml:trace contextRef="#ctx0" brushRef="#br0" timeOffset="45904.21">7289 8731 622,'0'0'167,"0"0"-116,0 0 47,0 0-34,0 0-38,0 0 27,70 18 8,-13-18-8,-3 0 2,-4 0-19,-7-2-12,-14-5-16,-7 2-8,-11 5-9,-4-2-102,-3-2-261,-4-4-202</inkml:trace>
  <inkml:trace contextRef="#ctx0" brushRef="#br0" timeOffset="46332.01">8158 8460 800,'0'0'161,"0"0"-139,0 0 71,0 0-36,0 0-40,0 0-2,-109 12-4,78 27 4,-6 10-1,6 6 10,7-4-1,8 4-5,12-11-8,4-8-5,0-6-1,20-10 0,9-6 4,7-5 0,4-9 5,2 0-5,-6-2-8,-3-15-11,-9-1-102,-5 4-177,-13-2-254</inkml:trace>
  <inkml:trace contextRef="#ctx0" brushRef="#br0" timeOffset="46732.22">8226 8802 809,'0'0'197,"0"0"-176,0 0 19,79-104 12,-48 70-16,-2 1 1,-8 0-8,-14 5-9,-7 6-3,0 6 9,0 2-6,-12 7-20,-8 7 1,-5 0-1,5 0-4,5 13-3,7 6-10,7-2 0,1 3-5,0 1-5,22-2 13,9-1 12,10-2 1,-2 3 1,1-3 2,-3 0 1,-16 1 9,-7 1 9,-10 5-8,-4-1 6,-4 7-4,-21-3-1,-6 1-4,0-3-8,2-6-2,1-6-1,8-3-63,6-9-94,2 0-218</inkml:trace>
  <inkml:trace contextRef="#ctx0" brushRef="#br0" timeOffset="47593.04">9480 9483 792,'0'0'61,"0"0"2,0 0 35,0 0-52,0 0 10,0 0-12,67 35-13,-34-36 8,0-19-19,1-5-8,-3-3-4,-4 0-1,-11 2-3,-9-1-1,-7 0 0,0 3 1,-1 5 0,-19 7-2,-9 7-2,-4 5 2,-4 0-2,0 14 0,2 15 0,-2 12-2,12 8 2,4 4 3,9 2-2,12-8-1,0-1 2,16-9-3,20-9 2,7-9 1,7-10 7,9-9 2,1 0 5,-4-14 1,-5-7-7,-11-2-9,-15 2-1,-8 2-15,-10-5-89,-7-5-293</inkml:trace>
  <inkml:trace contextRef="#ctx0" brushRef="#br0" timeOffset="48189.1">9700 8756 144,'0'0'647,"0"0"-564,0 0-7,0 0 9,0 0-47,0 0 43,89 31-29,-46-31-15,2 0 0,-3 0-10,-5-6-1,-3-5-1,-12 2-20,-6 4-1,-9 2-4,-3 3-18,-4 0-121,0 0-390</inkml:trace>
  <inkml:trace contextRef="#ctx0" brushRef="#br0" timeOffset="49185.43">10255 8874 589,'0'0'113,"0"0"-6,0 0 37,0 0-59,0 0-21,0 0-26,0-21-13,18 3 4,5-2 4,-4-4-15,6-6 1,2-7-4,0-5-6,-2-4 0,-8 4-6,-8 8-1,-4 8 0,-5 10 0,0 6-2,0 8 0,-16 2-7,-7 0-12,2 8-1,-4 10 4,4 5 3,11 0 1,5 5-13,5 2-3,0-2 9,25 1 2,8-5 5,5-2 3,-3-3 9,-4-2 0,-8-1 0,-10-2 3,-5 0-3,-8 0 2,0 4 0,-8 0 1,-13 2 0,-2 0-3,5-6-7,7-5-86,7-6-167,4-3-95</inkml:trace>
  <inkml:trace contextRef="#ctx0" brushRef="#br0" timeOffset="49632.44">11024 8538 805,'0'0'123,"0"0"-99,0 0 61,0 0-26,0 0-36,0 0-8,-111-2-12,67 32 4,-1 5 5,7 0 2,7 4-3,8-6-2,15-2-9,8-7 0,0-8 0,6-4-1,26-9-4,3-3-12,5 0-5,3-13 0,-12-12 0,-4 0 22,-8-3 1,-7 6 0,-10 4 31,-2 5 25,0 10 17,0 1-27,0 2-17,0 0-16,-2 9-14,-2 15 0,2 3 1,2-6 2,0 0 0,20-10 0,18-6 2,8-5 1,3 0 3,-2 0-7,-4-2-2,-10-6-32,-8-1-112,-15-2-365</inkml:trace>
  <inkml:trace contextRef="#ctx0" brushRef="#br0" timeOffset="50134.22">11673 9228 838,'0'0'113,"0"0"-75,0 0 71,0 0-32,0 0-38,0 0 1,-114-102-15,85 102-12,0 5 0,2 20 5,6 10-8,3 12-1,8 3 3,10 1-6,0-2-4,7-2-2,12-1 0,0-2 0,-4 0-8,-5-3-56,-8 0-60,-2-7-176,-4-4-140</inkml:trace>
  <inkml:trace contextRef="#ctx0" brushRef="#br0" timeOffset="50451.47">11247 9649 646,'0'0'295,"0"0"-277,0 0-7,90-124 5,-15 84-16,12-6-1,4 1-16,-1-3-91,-16 7-3,-16 2-1,-16 3 17,-17 6 95,-13 6 19,-5 5 70,-7 7 79,0 7 38,-2 1-64,-11 4-61,-1 0-44,-3 28-14,1 8-3,0 6 4,8 4-9,0-2-4,6 2-8,2 2-2,0-2-1,0-1-2,0-5-48,4-8-116,7-14-175,3-18-138</inkml:trace>
  <inkml:trace contextRef="#ctx0" brushRef="#br0" timeOffset="50789.14">12139 9340 1048,'0'0'65,"0"0"-40,0 0 31,0 0-33,0 0-9,-127 104 2,110-65-12,9-7-2,8-6-1,0-6-2,4-10-2,19-10-38,4 0 5,2-7 16,-2-20 9,-6-4 11,-2-3 3,-10 8 4,-2 8 18,-7 6 18,0 10 6,0 1-5,0 1-15,0 0-29,4 0-1,0 18-3,5 8 3,1 3 1,0 2-25,1 1-95,-4-3-132,-2-10-241</inkml:trace>
  <inkml:trace contextRef="#ctx0" brushRef="#br0" timeOffset="51012.18">12277 9220 1068,'0'0'72,"0"0"-62,0 0 9,119 2 6,-66 32 14,-6 8 8,-10 8-23,-12 8-12,-16 5-1,-9 0-1,-11 4-6,-22-3-1,-5-8-3,-1-14-24,8-16-65,14-15-74,8-11-109,9-7-61</inkml:trace>
  <inkml:trace contextRef="#ctx0" brushRef="#br0" timeOffset="51416.05">12955 9354 443,'0'0'654,"0"0"-635,0 0 11,-115 45 33,82-5-34,4 6-5,8-2-12,9 0-11,10-7 3,2-11-4,2-6-5,25-15-13,6-5-23,6-10 15,3-19 0,-4-10 24,-7-1 2,-9-6 1,-9-7 5,-7-5-5,-6-6 6,0 0 2,0 9 20,-12 12 11,5 19-1,3 12 8,2 6-4,0 6-13,2 0-16,0 13-14,0 28-5,0 13 5,0 10 2,4 4 0,9 0-2,-1 5 1,-4-3-2,-1-3-5,-3-9-55,-2-17-105,4-19-234</inkml:trace>
  <inkml:trace contextRef="#ctx0" brushRef="#br0" timeOffset="51860">13593 9414 337,'0'0'847,"0"0"-834,0 0 5,0 0 32,-111-14-38,86 40-6,1 6-5,7 4 0,4-1 0,9-3-1,4-4-4,0-7 0,6-7-30,21-7-21,4-7-2,-2-4 23,2-20 24,-8-6 10,-6-2 3,-6 2 2,-8 8 8,-3 7 49,0 10 9,0 3-17,0 2-22,0 0-20,0 0-9,6 9 7,13 4 8,9-5 5,15-4 6,17-4 7,9-2-1,4-18-12,-1-2-4,-12 0-9,-20 3-5,-15 7-3,-19 5-2,-6 2-25,-4 5-61,-32 0-125,-13 0-557</inkml:trace>
  <inkml:trace contextRef="#ctx0" brushRef="#br0" timeOffset="54048.4">9103 8171 596,'0'0'157,"0"0"-42,0 0 32,0 0-71,0 0-29,0 0 1,-34-52-14,17 43-15,-9-2-8,-2 1-7,-3-1 9,-2-1-11,-1 1 10,1-3-2,-3 2 0,-2 3-4,-2 0 2,-5-2-6,-5 5 1,-6 1 0,-7 1-1,-2 4-1,-2 0 0,-2 0-1,0 0 2,3 0-2,3 0 2,7 0-2,3 4 0,3 1 1,2 7-1,-2-7 1,-1 4-1,2 0 0,-2-1 4,-1 4-3,2 0-1,-6 2 0,2 1 0,8 2 0,-1 0 1,7-2-2,-3 3 1,1 0 0,6 2 2,-1-1-2,2 2 0,-1 5 0,-1 2-3,4 5 3,-5 1 0,5 0 0,0 2 0,4 0 0,2-6-1,4 2 1,-2-4 0,2 2 0,2 1 0,1 3 0,-5-3 0,3 8 0,-2 0 0,1 6 1,-1 1-2,1 2 1,4-4 0,-2 0 0,6-2 1,3 1-1,2-3 1,1 0-1,2 1-1,1 0 1,5 3 0,1 1-1,0-4 1,0 5 0,0-2 0,0 0 0,1 5 0,7-3 1,1-2 0,0-2-1,0-2 2,2-6-2,2 3-1,0 0 1,3 0 2,0 3-1,2-1 1,1-2-2,0 3 2,5-4-2,-1-2 1,1-2 0,3-1 0,-1-4 0,1 0 1,2-1-2,0-2 2,0 0-1,4-2-1,1-5 2,2 2-2,0-5 2,1-3 2,5-6-2,1-1 0,3-4-1,2 0 0,1 0-1,-5 0 0,0 0 1,4 0 1,-4-2-2,3-2-1,2-4 1,2-2 2,1-4-2,1-1 0,3-4 0,-3-1 1,-1 1 1,-3 1-1,-5-1-1,-4 5 1,-4-7 3,-2 3-1,-5 0-2,0-4 5,-6-2-4,4-2 0,-2-2 3,-2 0-3,0 3-2,-3-4 1,-1 0 2,-4-3-1,1 1 1,-1-1-1,0-2 1,-1-1-2,-2 0 2,-3 0 0,1 3-2,0 4-1,-1 5 1,-3 0-1,4 2 0,-2-5 0,1 1 1,5-1-2,-4-1 4,4-1-5,0 0 4,1 2-4,1 4 2,-3 5 0,1 0 0,0 0 0,-1 3-1,2-3 2,5-1-2,-1-3 1,6 0 0,0-1 1,-1 0-1,1 0-1,-3 5 1,-4 0 0,-2 3 1,-3 1-1,0 2 0,-1-1 2,-1-2-2,3-4 0,1-4 0,-1-7 0,3-2 1,1-3 0,-3-7 0,3 3-2,-7-2 1,1 2-2,-6 0 2,-1-1 0,-3 0 0,-2-1 0,0-1 2,0-3-2,0-2 0,0 0 1,-13 6 0,-5 4-1,-5 12 5,-2 6-5,-6 7-1,0 6 0,0 2-8,7 3-46,6 0-105,9-7-350</inkml:trace>
  <inkml:trace contextRef="#ctx0" brushRef="#br0" timeOffset="57334.24">4367 12448 784,'0'0'198,"0"0"-166,0 0-19,0 0 34,0 0 15,0 0-5,0 0-3,0 0-11,144 9-12,-77-9-11,2-9-8,-7-3-7,-9 5-5,-10 0-1,-11 3-47,-15 2-65,-11 2-184,-6 0-152</inkml:trace>
  <inkml:trace contextRef="#ctx0" brushRef="#br0" timeOffset="57552.11">4422 12705 947,'0'0'99,"0"0"-91,0 0 14,0 0 72,158-8-20,-105-4-34,-3 2-25,-12 3-15,-12 0-5,-5 5-53,-6 2-90,-7 0-178,-3 0-51</inkml:trace>
  <inkml:trace contextRef="#ctx0" brushRef="#br0" timeOffset="58604.66">5929 12896 863,'0'0'94,"0"0"-94,0 0 3,0 0 11,0 0 9,0 0 9,44 20-7,-8-23 0,2-19 7,-2-5-9,-7-5-9,-10 1-2,-7 2 1,-12 3 1,0 1 6,-8 4-11,-15 6 5,-8 10-7,-6 5-7,-5 0-4,-2 25 2,-1 16-1,5 12 0,9 12 3,8-2 0,15 0 2,8-10 1,0-9 1,20-13 5,13-9 0,12-10 0,8-12 8,5 0 7,3-24-3,-8-6-11,-11-4-5,-11 2-5,-13 6 0,-9 0-49,-9-3-111,0 1-270</inkml:trace>
  <inkml:trace contextRef="#ctx0" brushRef="#br0" timeOffset="58939.58">5740 12308 694,'0'0'158,"0"0"-101,0 0 20,0 0-36,0 0 4,131-24 21,-75 6-29,-6 2-20,-9 1-16,-10 10-1,-6 1-64,-8 2-225,-5 0-164</inkml:trace>
  <inkml:trace contextRef="#ctx0" brushRef="#br0" timeOffset="59221.26">6508 11937 669,'0'0'79,"0"0"-54,0 0 66,0 0-26,-134 51-30,95-2 3,3 10-5,2 5 19,10-3-1,11-9-9,13-5-20,0-13-2,29-8-6,15-11-12,16-12 7,4-3-9,5-1-63,-6-20-178,-14-1-286</inkml:trace>
  <inkml:trace contextRef="#ctx0" brushRef="#br0" timeOffset="59634.38">6712 12388 1003,'0'0'96,"0"0"-76,0 0 58,0 0-44,0 0-27,0 0 0,68-116 0,-45 79 1,-6-2 3,-8 1-4,-9 2 1,0 7 0,0 7 0,-13 6-5,-8 8-3,2 8-2,-6 0 1,5 0-1,3 21-10,5 3-26,10-2-2,2-3-15,6-1 1,24-3 48,8-4 6,2-1 4,0-1 1,-5-1 9,-4 2 17,-10 2-6,-11 0-4,-6 8-2,-4 4-5,-4 6-3,-21 6 12,-7-1-8,-2-4-9,6-2-3,5-8-3,5-6 0,12-5-33,4-10-118,2 0-258</inkml:trace>
  <inkml:trace contextRef="#ctx0" brushRef="#br0" timeOffset="60310.22">8546 12059 864,'0'0'141,"0"0"-100,0 0 38,0 0 23,0 0-66,0 0-4,-60-106-18,26 96 0,-6 8-4,-3 2-3,-1 0-5,-3 24 3,5 21-1,4 14 1,9 22-4,11 16 1,9 7 3,9 7-3,0 8 5,3-3-3,14 3 0,-3-3-2,-1-5 5,-10-7-6,-3-17 4,0-16 1,-5-19 1,-18-17 4,-10-9 3,-3-14 1,-7-9 1,4-3-7,-1 0 2,8-10-7,10-6-4,11 6-11,9 5-35,2 5-57,2 0-171,23 21-367</inkml:trace>
  <inkml:trace contextRef="#ctx0" brushRef="#br0" timeOffset="60708.45">8409 13886 1054,'0'0'77,"0"0"-66,0 0 5,-6 116 25,6-75-18,0-9-1,4-2-9,14-10-4,3-8-5,6-8 7,2-4 1,2-10 5,0-18-5,-5-9 1,-6-4-1,-11-5 7,-9 3-3,0 5 0,-13 8 5,-14 10 7,-6 9-15,-5 6-10,-3 5-1,6 0-2,1 5 0,9 9-2,15-7 2,6-1-17,4-6-47,0 0-40,27-10-173,4-19-254</inkml:trace>
  <inkml:trace contextRef="#ctx0" brushRef="#br0" timeOffset="61472.4">8755 11187 518,'0'0'229,"0"0"-134,0 0-47,0 0 2,0 0 13,0 0-2,-62 132-12,33-91-18,-1-3-6,-2-2-7,-4 1-6,0-8-4,8-6-2,0-8-4,7-7 3,12-8 3,1 0 3,8 0-2,0-12 11,0-11-8,10 2-6,9 5-6,8 2 3,6 5 0,12 2-2,4 0 3,2 2-3,1-5 1,-6-2-1,-9-2 0,-9-3 3,-8 6 2,-13-6 14,-7-1 14,0 0-1,-2-1-12,-22 0-11,-1 2-9,-4 4 0,4 4-1,1 4 0,8 5-3,7 0-14,9 2-74,0 14-184,6 0-379</inkml:trace>
  <inkml:trace contextRef="#ctx0" brushRef="#br0" timeOffset="62560.27">9333 13004 710,'0'0'160,"0"0"-131,0 0-8,0 0 49,0 0-41,133-84 4,-100 43-15,-6 4-8,-17-4 0,-10 3 5,0 4 1,-16 8 12,-9 8-4,-4 13-1,-2 5-10,-5 3-9,1 26-3,-3 12 1,9 10 8,7 3-8,13 0 7,9 0-2,0-11 1,17-2-6,16-9 5,6-13 7,1-10-2,6-9 4,6 0-2,-1-18-1,-1-10-7,-10-2-4,-9-2-2,-9-2-63,-9 0-93,-13-4-256</inkml:trace>
  <inkml:trace contextRef="#ctx0" brushRef="#br0" timeOffset="63199.06">9281 12250 469,'0'0'272,"0"0"-230,0 0 29,0 0 45,0 0-71,0 0-12,35 0 32,13-3-18,1-9-18,4-7-3,-4-1-13,-9 6-8,-9 4-5,-12 1-3,-6 6-79,-4-2-191,-4 1-192</inkml:trace>
  <inkml:trace contextRef="#ctx0" brushRef="#br0" timeOffset="63661.28">9816 12288 883,'0'0'89,"0"0"-72,0 0 39,0 0-8,0 0-11,117-82-15,-91 44-7,0-7 0,-5-5-5,-5 2 1,-8 6-3,-8 9-6,0 6 2,-2 11 0,-22 10-4,-5 6 0,-3 0-11,3 0-12,4 14-1,11 4 8,7 0-9,7 2-3,0 0 3,21 2 17,15 4 5,7 1 3,1-1 6,-6 1-4,-6-3 15,-15 1 1,-6-6 1,-11 2-7,0 3 1,-17 0-2,-17 2 0,-1 0-9,1-4-2,6-4-2,7-3-69,8-10-141,6-5-216</inkml:trace>
  <inkml:trace contextRef="#ctx0" brushRef="#br0" timeOffset="64561.82">10597 12034 481,'0'0'154,"0"0"-96,0 0 13,0 0 10,0 0-10,0 0 5,9-26-14,-9 21-19,0-1 0,0-2-15,0 0-5,-12 0-11,-1 0-2,-5 2 9,0 0-13,-2 4-1,-5 2-1,-4 0 2,-2 0-1,0 11 2,0 15-3,3 8-1,5 5 2,5 5-4,9 1 0,5-6-1,4-4 0,0-5 0,11-8 1,11-5 0,7-10 0,4-7 4,1 0-4,-3-7-1,-2-14 0,-6-4 0,-6-6 2,-3 1-2,-8-2 2,-1 4 1,-5 6-1,0 7 2,0 8 12,0 5 0,0 2-7,0 2-5,-8 24-3,5 9-1,1 4 1,2-5 1,0-3 2,11-6 0,13-7 5,6-6 4,9-9 1,1-3-2,3 0-3,-5-3-4,-12-13-1,-8 2-3,-4 2-1,-14 2-18,0 4-51,0 4-101,-14 2-240</inkml:trace>
  <inkml:trace contextRef="#ctx0" brushRef="#br0" timeOffset="65268.28">11546 12429 555,'0'0'115,"0"0"-62,0 0 140,0 0-69,0 0-45,42-103-12,-65 102-26,-10 1-28,-9 0-2,-2 5 1,-3 19 8,12 12-1,6 13 0,12 9-3,15 4 5,2 1-13,5 0 2,17-5-6,0-2-3,-4-1-2,-6-4 1,-8 0-30,-4-5-48,0 0-103,-18-7-158,-11-12-99</inkml:trace>
  <inkml:trace contextRef="#ctx0" brushRef="#br0" timeOffset="65573.83">11124 13008 472,'0'0'195,"0"0"-155,-12-111 50,40 76 6,24-6-79,21-3-9,14-4 9,9-1-10,0-2-6,-15 3-1,-12 10 3,-27 6 2,-18 6-4,-13 3 1,-9 5 21,-2 3 44,0 4 19,0 5-3,-8 4-22,-1 2-26,-5 4-21,1 26-4,-1 11-1,3 7 10,5 3-5,4 6 5,2-1-15,0 2-2,0-2-4,6-5-1,15-9-42,2-12-70,9-18-201,4-12-197</inkml:trace>
  <inkml:trace contextRef="#ctx0" brushRef="#br0" timeOffset="65915.33">12148 12596 948,'0'0'77,"0"0"-50,0 0 59,0 0-59,-132 38-8,99 3-10,6 3 2,12-2-3,11-4-7,4-7-1,0-11 0,29-11-2,8-9-14,7 0 2,-1-22 8,-3-8 6,-12-7 3,-9-2 2,-12 1 6,-7 6 19,0 5 8,0 14 12,0 7-13,0 4-11,0 2-11,0 0-15,0 21-5,8 10 4,8 4 2,4 4-2,-2-1-9,-1 3-49,0-8-127,-11-8-190</inkml:trace>
  <inkml:trace contextRef="#ctx0" brushRef="#br0" timeOffset="66147.3">12302 12468 942,'0'0'82,"0"0"-63,0 0 84,150-58-42,-88 64-28,2 26 18,-12 10-6,-14 6-22,-21 5-11,-17 3-12,0 0 2,-31 2 1,-9-5-3,0-5-4,6-13-41,17-14-92,17-14-97,0-7-147</inkml:trace>
  <inkml:trace contextRef="#ctx0" brushRef="#br0" timeOffset="66551.54">13192 12541 910,'0'0'222,"0"0"-205,0 0 30,0 0 1,-117 28-28,82 12 5,3 6-5,12-4-18,11-1 5,9-7-7,0-10 0,22-11-1,15-8-10,6-5-13,11-9 5,-2-23 17,-7-2 2,-9-8 0,-15-4 1,-11-6 1,-10-10 1,0-7 5,-10-2-5,-15 6 9,2 13-1,-2 19 15,7 14 2,2 17-3,3 2-6,8 21-12,5 28-5,0 9-1,3 6 7,19-3-5,3-3-2,0-2-1,-10 0 1,-5 0-4,-4-6-31,-4-12-47,2-12-87,0-17-189,7-9-111</inkml:trace>
  <inkml:trace contextRef="#ctx0" brushRef="#br0" timeOffset="66978.22">13811 12518 614,'0'0'535,"0"0"-497,0 0-4,0 0 16,-118-3-30,84 36-9,3 10-3,7 0-5,8-4-1,10-5-1,6-6 0,0-5-1,11-9 0,17-11-5,3-3 9,5-3-4,-3-23 1,0-5 1,-8-4-1,-6 4 1,-9 4 1,-3 10 6,-7 8 21,0 9 2,0 0-10,0 0-18,0 9-3,0 13-1,0 2 6,3-2-5,12-4 5,12-6 4,11-8 3,13-4 5,3 0-7,-3-12-6,-9-6-3,-12-2-2,-13 2-25,-12 1-31,-5 5-51,-3 5-170,-33 5-325</inkml:trace>
  <inkml:trace contextRef="#ctx0" brushRef="#br0" timeOffset="70310.1">5931 15406 710,'0'0'155,"0"0"-98,0 0-49,0 0 70,0 0 17,0 0-18,0 0 2,152-2-27,-101-14-23,-7 6-12,-6 2-10,-5 4-5,-7 4-2,0 0-13,-4 0-30,1 0-65,-1 0-127,-8 3-117</inkml:trace>
  <inkml:trace contextRef="#ctx0" brushRef="#br0" timeOffset="70540.05">6087 15623 839,'0'0'183,"0"0"-161,0 0-10,0 0 47,0 0-3,0 0-5,147-20-32,-100 13-19,2-2-3,11 2-87,13-3-196,10-8-118</inkml:trace>
  <inkml:trace contextRef="#ctx0" brushRef="#br0" timeOffset="71013.71">7868 15637 938,'0'0'105,"0"0"-100,0 0-3,0 0 71,0 0 3,140-62-32,-84 21-15,-11 1-5,-9 4-3,-15 2-15,-11 5-1,-10 3-1,0 1-2,-12 6 1,-20 10-2,-5 4 0,-6 5-1,1 0 0,-2 14 1,1 21 0,6 5-1,1 8 3,11 6 8,10 1-4,13-9-3,2-4-4,15-7 2,23-6-2,9-11 1,7-10 3,0-8-2,-2 0 2,-4-8-4,-12-10 0,-8-4-15,-13 0-34,-1-6-94,-14-4-176,0-3-163</inkml:trace>
  <inkml:trace contextRef="#ctx0" brushRef="#br0" timeOffset="71254.33">7649 15101 1028,'0'0'95,"0"0"-85,0 0 17,0 0 24,141-40-11,-74 22-26,-5 0-14,-13 4-21,-13 2-104,-9-2-181,-11-4-167</inkml:trace>
  <inkml:trace contextRef="#ctx0" brushRef="#br0" timeOffset="71514.11">8388 14680 1026,'0'0'107,"0"0"-100,0 0 44,0 0 5,0 0-22,-129 127-8,103-76 3,9 0-5,10-10-5,7-6-5,0-3-3,9-2-9,18-11 3,6-6-2,8-5-3,-1-8-42,4 0-101,-3 0-162,-6 0-292</inkml:trace>
  <inkml:trace contextRef="#ctx0" brushRef="#br0" timeOffset="71862.35">8612 15061 884,'0'0'188,"0"0"-158,0 0 38,25-108-4,6 64-39,3-8-12,-5 2 0,-5 13-2,-9 4-2,-12 14-2,-3 5 0,0 1 0,-9 8-7,-18 3 1,-4 2-3,-1 0-7,8 10 7,5 8-1,12-4-8,7 9 2,0-6-7,17 5 13,16 5 2,5-5 1,-3 6 0,-7-5 7,-10-2 11,-9 3-5,-9-2-8,0 5 7,-7-1-10,-18 0 2,4-3-4,3-5-22,5-6-83,13-10-154,0-2-304</inkml:trace>
  <inkml:trace contextRef="#ctx0" brushRef="#br0" timeOffset="72273.99">9875 14988 1096,'0'0'150,"0"0"-125,0 0 17,0 0-15,0 0 5,0 144 12,4-81-18,4 4-13,-1-4-4,0-5-3,1-5-5,-3-9 3,-2-8-4,-1-12-27,0-7-34,-2-9-52,0-8-140,0 0-95</inkml:trace>
  <inkml:trace contextRef="#ctx0" brushRef="#br0" timeOffset="72471.27">9798 15037 993,'0'0'93,"0"0"-77,81-136 32,-11 81 30,9 2-56,1 9-11,-8 7-3,-18 16-8,-17 14-28,-18 7-99,-9 0-90,-10 7-90,0 14-247</inkml:trace>
  <inkml:trace contextRef="#ctx0" brushRef="#br0" timeOffset="72642.24">9917 15226 801,'0'0'205,"0"0"-179,0 0 69,0 0-34,0 0-13,0 0-3,129-18-31,-69-13-14,-4 1-5,-8 2-96,-9 0-198,-10 3-99</inkml:trace>
  <inkml:trace contextRef="#ctx0" brushRef="#br0" timeOffset="72882.82">10570 14614 1111,'0'0'142,"0"0"-105,0 0 33,0 0-22,-130 130-14,97-49 3,6-2-6,10-4-4,8-7-11,4-6 1,5-6-11,0-3-3,1-9-3,16-1 0,1-6-33,4-9-44,0-3-50,0-12-196,-2-6-387</inkml:trace>
  <inkml:trace contextRef="#ctx0" brushRef="#br0" timeOffset="73261.85">10664 15374 1003,'0'0'189,"0"0"-148,33-120 5,-2 71 22,5 3-40,-8 2-8,-5 12-11,-10 10 0,-11 4-4,-2 6-3,0 6-1,-13-4-1,-9 6-4,-1 4 3,0 0-10,0 0-3,9 14 5,10-2 2,4 5-7,0-2 0,18 3 3,13 0 6,9 1 1,5-6 4,1 4 1,-6 1-1,-3-3 1,-14 2 13,-8-3 2,-7 0 0,-8 6-11,0 4 11,-13 2-8,-12-3-4,-5 0-1,2-2-3,-1-7-4,5-5-49,2-6-75,-1-3-230,7-12-374</inkml:trace>
  <inkml:trace contextRef="#ctx0" brushRef="#br0" timeOffset="73549.15">11087 14758 1240,'0'0'74,"0"0"-69,160-6 33,-91 49 27,-6 19-36,-7 11-7,-19 10-11,-21-1-5,-16 5-2,-14-6 7,-32 0 5,-8-3 5,-4-16-1,0-8-11,10-17-6,7-19 1,10-10-3,14-6-1,3-2-19,9 0-28,5-15-35,0-12-65,7-14-310</inkml:trace>
  <inkml:trace contextRef="#ctx0" brushRef="#br0" timeOffset="78801.18">12932 15066 897,'0'0'120,"0"0"-105,0 0 35,0 0 55,0 0-63,0 0-6,-66 120 16,10-39-9,-11 14-18,-6-3 0,1-8-12,9-3 1,13-17-6,17-6-3,10-15-5,12-6 0,11-15-8,0-10-25,9-12-45,26 0-105,13-36-129,4-16-186</inkml:trace>
  <inkml:trace contextRef="#ctx0" brushRef="#br0" timeOffset="79014.99">13370 15151 1053,'0'0'135,"0"0"-99,-90 128-28,30-50 70,-9-3-7,-1 0-29,2-2-17,8-2-8,6-10-5,10-6-6,10-11-5,10-7-1,5-16-10,11-7-29,6-10-39,2-4-156,0-36-403</inkml:trace>
  <inkml:trace contextRef="#ctx0" brushRef="#br0" timeOffset="93965.36">12824 14516 70,'0'0'3,"0"0"-3,0 0-1,0 0-23</inkml:trace>
  <inkml:trace contextRef="#ctx0" brushRef="#br0" timeOffset="94446.25">12543 14682 18,'0'0'176,"0"0"-89,0 0 10,0 0 51,0 0-1,0 0-42,-45 9-26,46-2-9,14 7 35,0 4-19,-1-6-13,-3 3-14,0-6-23,-2 0-10,-5-8-2,1-1-5,-5 0-8,2 0-3,-2 0 4,2-1 3,-2-22 3,0-11-7,0-8-5,-6-1-5,-10 2 1,-2 1-2,2 10 0,10 10-1,-1 12 2,7 4-2,0 4-1,0 0-2,34 0-5,21-5 9,21-2 0,11-3 0,16-4 3,10-8 0,5 3 1,-4 6 5,-14 4-3,-25 8-6,-16-1 1,-21 0 1,-9-2-1,-12-1 0,-5 2 0,-5 3-1,-5-9-1,0-1-19,-2-8-20,0-3-64,0-8-92,-7 0-187,-19 0-120</inkml:trace>
  <inkml:trace contextRef="#ctx0" brushRef="#br0" timeOffset="94663.37">13372 14129 603,'0'0'155,"0"0"-101,0 0 12,0 0 45,0 0-12,161 22-24,-102 4-14,-7 6-23,-10 6-13,-15 8-15,-13 6-3,-14 0 3,0 5-1,-27-9 3,-4-4-8,-1-8 5,6-11-8,12-14-2,14-9-47,0-2-131,36-28-299</inkml:trace>
  <inkml:trace contextRef="#ctx0" brushRef="#br0" timeOffset="96186">14786 14377 696,'0'0'172,"0"0"-81,0 0 53,0 0-26,0 0-40,0 0-34,123-138-19,-84 79 1,-8 1-10,-16 2-7,-15 11-2,0 4-3,-19 16-1,-12 9-2,-4 13-1,0 3-14,7 5-2,3 16-2,11 9 5,14 3-1,0 3 2,41-4 6,14-3 4,10-4 2,-2-6 2,-15-2 10,-15 0 4,-14-8 2,-13 3-10,-6 2-3,0 9-4,-6-2 3,-16 4-4,3-4-51,6-1-73,9-8-91,4-5-99,2-7-2,27 0 198,9-25 118,7-10 84,1-8 83,5-6-1,1-9-20,-4-3 8,-7 2-44,-12 7-39,-16 11-33,-13 12-5,0 12 15,0 8-10,-13 9-14,-10 0-7,-3 10-16,-1 23 2,-1 5-2,8 8 7,6 2-8,8 1 3,6 0 0,0-8-1,19-2-4,15-15 1,6-8-4,4-16-8,5 0 5,3-21-6,1-25 10,-3-5-2,1-5 6,-14 3 2,-10 7 1,-12 15 0,-13 11 5,-2 9 14,0 8-9,0 3 1,0 0-8,-4 5-6,-11 21-3,-3 8 3,0 5 0,11-4-3,7 4 3,0-4-2,7-9-5,19-6-13,7-13 0,2-7-5,7 0-11,-2-24 4,5-12 11,-3-8 19,-11-4 2,-6 4 2,-11 9 12,-10 7 18,-2 14-7,-2 9 9,0 5-3,0 0-21,0 1-10,0 22-4,-9 8 3,0 7 1,5-3-1,4-3 1,0-6-3,18-8 1,8-6 0,8-10-6,4-2-3,-3-6 4,-1-16 1,-10-14-7,-11-2 12,-13-3-2,0-1 3,-15 2 0,-14 8 0,-4 13-10,4 6 7,1 13-11,6 0-19,9 0-22,7 0-8,6 6 5,0 1-34,26-2 24,12 2 47,6-4 17,6 3-3,-2 0 7,0 5 0,-10 2 32,-1 4 20,-12 2-17,-9 10-12,-10-3 0,-6-1-13,0-2 6,0-13-2,0-6-5,0-4 3,0-4 22,0-24 5,0-13-36,13-4 2,11 6 5,4 11 23,-4 10 7,4 12-5,-2 6-16,1 0-8,-8 2-7,-7 18-3,-3 6-1,-7 6-5,-2 4-51,0-2-46,0-3-184,0-14-155</inkml:trace>
  <inkml:trace contextRef="#ctx0" brushRef="#br0" timeOffset="96538.34">17023 13805 479,'0'0'646,"0"0"-579,0 0 7,0 0-26,-113 32-28,74 5-12,10 3-2,10-4-5,9-7-1,10-6 0,0-9-8,8-8-24,17-6-13,10 0 20,5-23 16,0-14 3,-5-9-1,-6-10 7,-11-11 4,-7-5 6,-9-2 24,-2 12-9,0 18 24,0 23 17,-4 12 0,-1 9-16,4 0-21,-2 11-29,1 21 0,2 7 0,0 9-1,0 7 0,5 5-12,13 9-62,1-2-84,5-6-315</inkml:trace>
  <inkml:trace contextRef="#ctx0" brushRef="#br0" timeOffset="98410.23">17440 14013 1017,'0'0'160,"0"0"-104,67-149 21,-38 83-40,-2-4-26,-9 10 0,-10 6 1,-8 18 3,0 13-6,-8 11-7,-10 8-2,-5 4-6,2 2-17,1 21-5,13 2-1,7 1-20,0 5 5,27-2-3,10 4 19,1-6-3,-1 5 15,-5-1 13,-10 1-3,-8 2-18,-10-6-16,-4-4-34,-3-4 65,-12-8 9,2-7 14,4-5 28,9 0 24,0-17-2,0-10-36,24-14-9,12-2-8,11-8 1,5-5-5,-2-3-7,0 1 6,-8 3-3,-16 2-3,-12 7 0,-14 3 4,0 2-1,-5 3 7,-16 10-8,-6 2-2,-2 8 10,2 5-8,2 3 2,6 6 4,5 3-3,5 1 4,7 0-8,0 0-1,2 12 0,0 5 2,0 5 1,0-1 5,0 7 5,4 2-2,7 4 3,-2 7 1,5 2-9,-4 6 4,-2-2-7,2-1 1,-3 1-3,-4-5 2,5-6-2,1-9-1,-4-4 2,-1-8-1,-2-2 0,-2-6 0,0-2-1,2-5 1,3 0 1,0 0 5,12-18-7,-1-8-3,4-2-2,0 5 0,-7 9 5,-3 2 0,-2 12-1,-3 0-4,3 0 0,4 5 4,-3 9-1,1 0 0,3-2 2,3-4 0,5-4-3,4-4 3,1 0-2,-2-10 2,1-11 1,0 0-1,-7 3 3,-7 4-3,-5 7 1,-6 5-1,0 2 1,0 0-1,0 0-2,0 9-2,2 7 1,6 0 3,0-4 1,10-8 0,4-4 2,4 0-2,6-21 2,-1-6-3,-4-1 0,-2-2 0,-10 3 6,-1 8-1,-5 2 3,-7 11 9,-2 5 2,2 1-16,1 24-3,8 29-1,2 24 1,3 15 5,1 12-4,-1 17 2,-3 1-1,1-6-2,3-14 0,6-28-2,6-25 2,4-25 0,3-20 0,1-4 0,4-28 0,-5-16 6,-6-10-6,-9-8 1,-17-8 0,-4-5 2,-13 0-3,-27 5-1,-10 8 0,-10 10 0,-3 11-3,3 4 3,10 1 0,11 5-2,18-8 2,10-3 0,11-2-10,0-5-6,28 3 0,8 2 0,4-2-2,2-2 8,-2-4 9,-1-3 0,-10 2 2,-12 0 4,-11 4-2,-6 3 8,0 8 5,-8 11-4,-13 13 1,2 12-3,-1 2-6,-1 16-3,2 26 0,3 18-1,7 8 1,9 5 2,0-1-1,4-10-1,21-8 0,11-10 0,3-10-3,9-13 6,-3-14-4,-1-7 1,-7 0-6,-3-19-1,-8-8-2,-5-4 1,-8-1 1,-6 1 7,-4 4-1,-3 13 1,0 5 2,0 5-1,-3 4-1,-2 0-7,-1 0 1,4 8 5,-3 8-1,5 4 2,0 0 0,3-2 0,15-2 3,5-2-6,4-6 3,2-2-1,5-3-5,6-3-1,7 0 2,4-19-1,1-6 6,-7-1 2,-6-3-1,-12 5 2,-9-1 4,-7 8 11,-7 5 0,-3 8-2,-1 4 5,0 0-9,0 4-12,0 28 2,0 16-1,0 18 8,0 14 0,11 10 1,2 5-4,4-1-5,1-13 2,0-11 2,-2-19 1,-5-10 3,-6-13-5,-5-14-2,0-2-1,-19-8-2,-16-4-3,-9 0-35,-12-15-30,-11-18-79,-7-20-307</inkml:trace>
  <inkml:trace contextRef="#ctx0" brushRef="#br0" timeOffset="98543.1">18991 13295 926,'0'0'65,"63"-102"-62,-23 57 18,-8 13-21,-15 8-238,-15 7-301</inkml:trace>
  <inkml:trace contextRef="#ctx0" brushRef="#br0" timeOffset="98666.52">19010 13000 1169,'0'0'93,"0"0"-25,0 0-28,0 0-40,0 0-48,0 0-221,-43-42-409</inkml:trace>
  <inkml:trace contextRef="#ctx0" brushRef="#br0" timeOffset="98788.59">18325 13052 1067,'0'0'0,"0"0"-178,0 0-14</inkml:trace>
  <inkml:trace contextRef="#ctx0" brushRef="#br0" timeOffset="99101.49">20360 13174 1138,'0'0'100,"0"0"-86,0 0 28,0 0 26,12 160-28,6-93-24,6-6-13,-4 8 1,-9 0-4,-7 1-24,-4-2-56,-4-10-161,-19-17-177,4-18-218</inkml:trace>
  <inkml:trace contextRef="#ctx0" brushRef="#br0" timeOffset="99294.4">20425 13298 917,'0'0'166,"64"-107"-15,-22 72-24,-5 15-68,-6 14-21,-15 6-32,-14 3-6,-2 30-2,-16 8-3,-24 5-34,-7 3-50,1-8-83,3-9-129,8-15-92</inkml:trace>
  <inkml:trace contextRef="#ctx0" brushRef="#br0" timeOffset="99670.37">20655 13087 662,'0'0'146,"0"0"-60,0 0 85,139 97-83,-120-52-33,-9-9-24,-10-3-9,0-6-14,0-11 9,0-6-11,0-10-2,-2 0 7,-2 0-2,0-22 5,4-9-12,0-4-2,2 1 2,15 13-2,7 7-3,-1 11 1,6 3 2,3 0-1,3 0 1,10 0 0,7 0 1,0 0 4,-4-12 9,-15-3 5,-14 3-3,-13 0 1,-6 0 16,-2 2-20,-30-2-13,-3 7-5,-6 5 1,8 0-27,6 0-16,10 0-61,9 7-194,8-7-228</inkml:trace>
  <inkml:trace contextRef="#ctx0" brushRef="#br0" timeOffset="100826.24">21333 12982 1057,'0'0'193,"0"0"-168,0 0 57,80 112-8,-49-38-37,-4 9-13,-10 5-6,-5 0-12,-12 0-4,0-6 0,-8-9-2,-13-17-6,0-20-11,4-19-5,7-17-23,1 0 5,5-41 19,4-17-7,0-18 15,0-20 12,16-15-4,17-7 5,8 11 0,3 24 7,-3 30 29,-11 29 14,-12 12 4,-14 9-25,-4 3-23,0 0-6,-6 11-7,-19 19-1,-4 10-51,4-2-33,12-4-137,11-10-107,2-12 66,11-12 165,28 0 105,7-18 54,6-14 43,-6-3 31,-1-6-37,-6 1 34,-5 0-1,-9 1-52,-12 10 19,-8 8-11,-5 13-11,0 6-13,-2 2-28,-19 0-22,-3 23-6,1 5 1,7 2 1,11 0-2,5-2-1,0 0 0,0-6-3,14-3-8,11-10 0,4-9-2,3 0-1,1-11 1,-6-14 5,-2 3-1,-10 4 0,-4 5 10,-4 8 5,-7 5 8,0-2 9,2 2-8,7 0-11,7 0-3,11 0 1,6 2 2,7-2 0,4 0-3,5-16 1,-4-8 0,-7-4 2,-5-7-3,-8-2 0,-8-11 0,-7-10 2,-6-13 0,-4-1 1,0 5-2,0 20 0,0 18 1,-3 19 7,0 10-2,-7 0-6,-1 14-1,1 21 0,0 4 2,8 7-2,2-3-1,0-2 1,16-2-1,13-12-6,11-10 1,4-8-2,5-9-2,-5 0 8,1-13 1,-9-8 2,-7 0-1,-8 4 1,-13 6 1,-6 9 7,-2 2 4,0 0-13,0 4 0,0 19-6,2 4 6,3 5 3,4 4-3,4-2 1,3-1 0,2-5 0,6-9 2,3-5 2,2-5 2,5-9 6,-6 0 3,2-2-4,-8-10-4,-11 2-4,-5 1 0,-6 8 2,0 1-1,0 0-5,-2 0-10,-18 0 9,-6 10 0,-3 2-2,-3 0-7,-4-2-21,-1-2-19,-7-1-42,-8-7-93,-10 0-110,-5 0-87</inkml:trace>
  <inkml:trace contextRef="#ctx0" brushRef="#br0" timeOffset="100986.56">22324 12583 376,'0'0'478,"69"-149"-319,-2 79-18,18-1-20,10 0-77,4-1-22,-8 7-7,-17 11-9,-25 11-6,-29 12-8,-20 13-47,-7 9-128,-37 9-276</inkml:trace>
  <inkml:trace contextRef="#ctx0" brushRef="#br0" timeOffset="103146.37">8773 16659 476,'0'0'0,"0"0"-84,0 0 77,0 0-32,0 0-46,0 0-64</inkml:trace>
  <inkml:trace contextRef="#ctx0" brushRef="#br0" timeOffset="103504.3">8773 16659 487,'-13'28'133,"13"-45"-13,0-2 66,0 9-61,0 6-7,0 0-28,0 4-27,0 0-22,0 0-27,4 26-12,2 14 2,4 14 25,-3 9-10,-3 4-2,-4 8-9,0-7-4,0-5-1,0-5-1,0-19 1,0-6-2,0-17-1,0-7 2,0-4-2,0-5 5,0 0-4,14 0-1,15 0 9,17-8 4,-1-2-3,8 2 0,-8 2-10,-7 1 0,-5 2-3,-2 3-30,-6-4-30,1 4-21,0-5-163,-5-4-221</inkml:trace>
  <inkml:trace contextRef="#ctx0" brushRef="#br0" timeOffset="103829.33">9427 16673 972,'0'0'124,"0"0"-108,0 0 47,120-44 25,-45 30-16,8-3-26,-5-2-16,-12 6 0,-11 1-11,-20 5-12,-12 3-7,-13 1 0,-5 3-9,-5 0-27,0 0-11,0 0-15,-28 3-86,-7 11-112,-4 0-30,-8-6-73</inkml:trace>
  <inkml:trace contextRef="#ctx0" brushRef="#br0" timeOffset="104148.38">9499 16670 554,'0'0'224,"0"0"-105,0 0 13,0 0-66,0 0-27,0 0 38,0 164-10,12-92-26,-1 12-13,-6 0-12,-1 3-4,-1-7-1,-3-10-8,0-2 7,0-14-6,0-6 2,-7-16-3,4-5 1,3-15 0,0-6 1,0-6-3,0 3 5,18-3-1,22 0 4,20 0 13,14 0-5,2-7-4,-7-11-4,-11 8-10,-11-3-29,-9 3-46,-9 6-61,-12-1-333</inkml:trace>
  <inkml:trace contextRef="#ctx0" brushRef="#br0" timeOffset="104726.45">11176 16811 709,'0'0'118,"0"0"-6,0 0 39,0 0-67,0 0-21,0 0-36,-118-80 5,83 75-7,-2 5 15,6 0-20,2 5-2,0 26-2,3 9-11,8 14-5,7 8 5,9 0-4,2 3 11,3-7-4,16-7-1,1-5-3,-5-2-4,3 2 1,-5-7-2,-1-3-3,-3 0-37,-7-5-28,-2-4-102,0-8-214,-8-7-55</inkml:trace>
  <inkml:trace contextRef="#ctx0" brushRef="#br0" timeOffset="104892.29">10681 17383 60,'0'0'919,"0"0"-858,0 0-12,0 0 14,81-116-43,-8 80 5,9 0-9,-5 10-16,-8-1-9,-8 9-92,-6 0-160,-11 5-108</inkml:trace>
  <inkml:trace contextRef="#ctx0" brushRef="#br0" timeOffset="105125.99">11528 16740 922,'0'0'124,"0"0"-109,0 0 100,0 0-67,0 0-39,-118 104 11,103-42 4,1 5 8,3-2-12,6-5-3,5-4-9,0-5-7,0-12 0,18 2-1,4-15-37,3-4-85,2-12-164,0-10-196</inkml:trace>
  <inkml:trace contextRef="#ctx0" brushRef="#br0" timeOffset="105410.88">11711 16772 1014,'0'0'119,"0"0"-112,0 0 0,0 0 24,2 128 0,1-70-4,6 6 2,-5 3-12,0-5 2,1-1-5,1-6-9,2-15-4,0-8 4,3-9-5,1-11 0,3-7-3,7-5-42,5 0-61,0-17-73,-5-9-262</inkml:trace>
  <inkml:trace contextRef="#ctx0" brushRef="#br0" timeOffset="105635.96">11633 17147 801,'0'0'214,"0"0"-199,0 0-7,0 0 20,0 0-12,142-44-5,-100 30-11,-7 4 0,-4 1-19,-4-3-106,-3 2-131,-4-4-148</inkml:trace>
  <inkml:trace contextRef="#ctx0" brushRef="#br0" timeOffset="105904.1">12103 17151 931,'0'0'93,"0"0"-79,0 0 59,0 0-13,0 0-16,121 0-25,-88-9-11,-6 4-8,-3-4-43,-3 5-97,-6-1-165,-6-3-220</inkml:trace>
  <inkml:trace contextRef="#ctx0" brushRef="#br0" timeOffset="106226.4">12776 16932 1111,'0'0'69,"0"0"-53,0 0 70,0 0-66,0 0-17,-140 55-2,102-22 7,7 4 11,11-5 0,8-1 1,10 3-8,2-11-2,2-3-5,21-5 2,6-4-2,7-11 0,9 0-5,1 0 0,0-14-9,-7-9-46,-8 6-93,-8-5-190,-19-1-264</inkml:trace>
  <inkml:trace contextRef="#ctx0" brushRef="#br0" timeOffset="106506.38">12663 16704 995,'0'0'85,"0"0"-80,0 0 39,183-13 11,-108 36-12,-6 7-13,-9 10-5,-9 6-2,-14 7 6,-15 5-21,-13 0 2,-9 1 4,-9 3 3,-22-9 4,-2-3-7,-1-10-2,5-4-4,7-14-8,9-10 0,3-2-21,10-10-81,0-4-174,0-19-469</inkml:trace>
  <inkml:trace contextRef="#ctx0" brushRef="#br0" timeOffset="108027.8">13655 16869 16,'0'0'321,"0"0"-271,0 0-3,0 0 1,0 0-29,0 0-9,0 0 0,0-3 18,0 3 6,0 0-7,0 0-2,0 0 3,0 0 4,-3 0-6,3 0-1,0 0 5,0 0-2,0 0-4,0 0 0,0 0-7,0 0-11,0 0-2,0 0-4,0 0 0,0 0-2,0 0-5,0 0-15,0 0-24,0 0-3,0 0 27,0 0-53,0 0-50,0 3-38</inkml:trace>
  <inkml:trace contextRef="#ctx0" brushRef="#br0" timeOffset="109443.38">13644 16895 581,'0'0'181,"0"0"-119,0 0 51,0 0-18,0 0-59,0 0-15,67-79 19,-51 79-11,-1 18-2,-3 8-2,-4 9-5,-4 2 3,-4-1-10,0 0 0,0-2-8,3-6-2,1-10-2,5-6 0,3-2 1,12-10-2,3 0-5,1-10-1,6-16-4,-3-10-4,-7-4 3,-3 0 4,-11 1 6,-2 7 1,-8 1 2,0 9 1,0 3 25,0 10-9,0 5-1,0 0 12,0 4-8,0 0-8,0 8-14,0 15 0,0 12 0,0 0 3,6-1-3,9-5 1,6 0-1,-3-4-1,-1 1-6,1-7-39,0-2-83,-2-7-160,-5-10-176</inkml:trace>
  <inkml:trace contextRef="#ctx0" brushRef="#br0" timeOffset="109686.41">14427 16624 808,'0'0'357,"0"0"-336,0 0 12,0 0 29,0 0-47,-85 134 3,71-72-2,9 6-5,3-6 4,2-4-5,0-8-6,18-5-2,10-11-2,7-10-11,2-12-52,1-8-103,-1-4-168,-6-4-308</inkml:trace>
  <inkml:trace contextRef="#ctx0" brushRef="#br0" timeOffset="109941.42">14685 16651 1131,'0'0'94,"0"0"-73,0 0 20,0 0-18,11 116 7,1-58-1,0 5-20,-2-1 5,-4-8-3,3-6-7,3-11 2,-2-15-5,1-9-1,3-4 0,1-9-3,1 0-17,4 0-13,-2-13-72,-2-9-106,-7-2-306</inkml:trace>
  <inkml:trace contextRef="#ctx0" brushRef="#br0" timeOffset="110120.37">14620 16994 1055,'0'0'73,"0"0"-70,0 0 15,0 0-9,125-21-9,-74 2-37,-4 1-100,-9 2-148,-7 2-225</inkml:trace>
  <inkml:trace contextRef="#ctx0" brushRef="#br0" timeOffset="110320.16">15048 17012 1013,'0'0'73,"0"0"-61,0 0 32,0 0-22,120-13-9,-74 1-13,-5-7-71,-7 5-130,-7-4-121</inkml:trace>
  <inkml:trace contextRef="#ctx0" brushRef="#br0" timeOffset="110549.52">15540 16804 708,'0'0'407,"0"0"-376,0 0 28,0 0 31,0 0-69,-122 84-4,114-52-4,8 2-4,0-8-7,6 2 3,12-10-4,4-6-1,5-2-16,0-10-66,7 0-65,-9-3-118,-6-20-270</inkml:trace>
  <inkml:trace contextRef="#ctx0" brushRef="#br0" timeOffset="110799.66">15509 16598 1117,'0'0'99,"0"0"-91,0 0 11,0 0 26,166 47-27,-104-1 3,-8 7 1,-13 1-7,-15 8 7,-16 2-15,-10-6 8,0-6-12,-13-6 1,-10-11-1,9-13-2,-2-12-1,6-6-10,7-4-44,1-9-72,2-27-257,-4-8-332</inkml:trace>
  <inkml:trace contextRef="#ctx0" brushRef="#br0" timeOffset="111197.62">15723 16353 1173,'0'0'15,"0"0"-13,169-37 49,-83 28-40,1 0-9,-5 9-2,-10-3 8,-17 3-8,-17 0 0,-17 0 4,-13 0 20,-8 21 11,2 9 1,3 21 13,3 7-17,4 12-2,8 6-17,6 6 6,3 7-9,3-1-3,-8-2 2,-3-1-1,-16-5 0,-5-5-4,-7-12 0,-28-10 1,-7-12-1,-2-15-1,-1-8 1,1-14-2,3-4-2,4-4-33,7-26-33,14-11-52,8-12-165,8-10-286</inkml:trace>
  <inkml:trace contextRef="#ctx0" brushRef="#br0" timeOffset="111426.6">16876 16677 251,'0'0'1032,"0"0"-996,0 0-26,0 0 46,140-7-31,-75-7-25,-11-1-3,-12 3-63,-15 7-127,-19-4-164,-8 9-208</inkml:trace>
  <inkml:trace contextRef="#ctx0" brushRef="#br0" timeOffset="111626.28">16900 16918 400,'0'0'786,"0"0"-731,0 0-22,0 0 56,121-18-41,-63 1-25,-4 0-5,-17 3-6,-14 4-4,-12 2-8,-11-1-6,0 6-25,-20 1-51,-21-7-189,-15-4-526</inkml:trace>
  <inkml:trace contextRef="#ctx0" brushRef="#br0" timeOffset="114961.76">18030 16605 687,'0'0'119,"0"0"-109,0 0 17,0 0 76,0 0-59,0 0-16,-4 40-2,29-40 9,5 0-5,6 0-2,0-8-8,-2-14-3,-10 0-5,-6 0-4,-6-2 7,-3 2-4,-5-8 1,-2 2-2,-2 2 7,0-4-8,0 9-4,0 6 2,0 5 2,-4 1-3,-8 6 4,-6 1-5,-6 2-3,-5 10-2,0 16 0,-2 10 3,6 8-1,0 2 1,6 2 2,7 3-1,4-4-4,5-2 2,3-5-2,3-5 0,18-3 1,11-6 1,-1-3 0,5-9 10,-3-5-9,3-9 5,-1 0-1,0 0 0,0-5 3,-7-7-3,-8 2-3,-6 2-4,-8-3-3,-3-1-22,-3-2-31,0-7-107,0-7-175,-3-6-233</inkml:trace>
  <inkml:trace contextRef="#ctx0" brushRef="#br0" timeOffset="115331.32">17928 15973 859,'0'0'142,"0"0"-113,0 0 9,0 0 58,0 0-41,0 0-30,25-19 0,19 10 22,5 0-20,-1-4 5,-11 5-16,-10 2-7,-10 3-8,-11 3-1,-6 0 0,0 0-20,0 0-26,0 0-69,6 0-125,-1-5-136</inkml:trace>
  <inkml:trace contextRef="#ctx0" brushRef="#br0" timeOffset="115646.08">18640 15607 918,'0'0'94,"0"0"-85,0 0 100,0 0-41,0 0-27,-117 8-26,93 28 3,1 8 7,3 10 6,5 4-9,6-10-5,5 3 2,4-16-5,0 0-8,0-8-4,14-8 0,7-3 2,1-6-4,3-2-8,2-2-28,-1-6-60,4 0-107,-6 0-152,-1-14-219</inkml:trace>
  <inkml:trace contextRef="#ctx0" brushRef="#br0" timeOffset="116099.69">18730 16012 805,'0'0'165,"0"0"-129,0 0 55,0 0-12,0 0-60,56-113 6,-25 83-14,-2-2 8,-4 6 6,-7-2-10,-7 6 0,-11 2-2,0 2-9,0 4 9,0 0-9,-13 5-3,-3 2-1,1 5 0,1-2-1,3 4-5,-1 0-8,6 0 2,2 4-2,4 10-8,0-5 2,0 10 1,15-3 11,12-2 6,2-2 1,2 2 1,5-5 5,-4 9 2,-1-4 6,-8 3-2,-6 5-3,-9-3 9,-8 2-4,0 7 6,-11-6 3,-16 4-2,-4-2-7,0-3-10,2-8 1,4 2-4,8-7-3,1-4-13,5 2-74,9-6-142,2 0-341</inkml:trace>
  <inkml:trace contextRef="#ctx0" brushRef="#br0" timeOffset="116549.06">19560 16240 594,'0'0'125,"0"0"-33,0 0 111,0 0-55,0 0-49,0 0-48,13-40-21,-13 66-14,0 14 13,0 19 3,0-1-7,0 4-12,-2-4 3,0-4-3,2 1-4,0-11-5,0-1-2,0-6 0,0-6-2,0-8 0,0-2-8,0-7-19,2-2-19,-2-7-23,4 1-69,-3-6-114,4-4-32,-1-20-133</inkml:trace>
  <inkml:trace contextRef="#ctx0" brushRef="#br0" timeOffset="116788.6">19552 16295 825,'0'0'137,"0"0"-119,0 0 56,0 0 4,81-113-38,-29 85-27,1 7-3,4-2-2,-9 5-4,-8 6-4,-11 7-23,-11-4-30,-10 9-30,-3 0-111,-2 0-28,-3 0-85</inkml:trace>
  <inkml:trace contextRef="#ctx0" brushRef="#br0" timeOffset="117010.23">19593 16525 918,'0'0'143,"0"0"-121,0 0 91,0 0-25,0 0-45,0 0-18,121-30-8,-67 2-15,-8 6 0,-11-4-2,-8 8-24,-11-5-60,-7 10-76,-7-6-168,-2 3-142</inkml:trace>
  <inkml:trace contextRef="#ctx0" brushRef="#br0" timeOffset="117325.69">20175 16052 1012,'0'0'142,"0"0"-113,0 0 84,0 0-50,0 0-24,0 0-17,-27-30-12,14 60-2,-7 12 11,3 14 3,-2 6-1,3 7-3,8 1 0,1-6-3,5-2-5,2-14-5,0-7-3,0-9-2,0-11 0,0 1-15,12-7-36,7-1-34,3-11-47,0 1-207,3-4-201</inkml:trace>
  <inkml:trace contextRef="#ctx0" brushRef="#br0" timeOffset="117745.38">20225 16687 378,'0'0'466,"0"0"-371,0 0-5,0 0 34,0 0-72,0 0-35,73-75 8,-49 42-5,3-3 0,-4-4 4,-6 4-5,-5-4 5,-6 3-11,-6 8-3,0-3-2,0 10-1,0 3-6,-4 7 3,-6 6-4,2 6-1,1 0 1,5 0-4,2 0-2,0 11-8,0 6 10,7 5-1,13-8-3,6 3 6,5-3 2,-1-1 1,8 6 0,-7-1 0,-4-2 11,-6 2-2,-9 0 1,-5 0 0,-7 5 3,0-4 9,0 3-7,-16 0-6,-3 0-6,2-10-4,-2 2 0,3-9 0,-3 4-19,2-5-28,-1-4-59,1 0-217,5-18-351</inkml:trace>
  <inkml:trace contextRef="#ctx0" brushRef="#br0" timeOffset="118022.23">20665 15976 1137,'0'0'84,"0"0"-55,125-19 3,-64 40 47,-1 14-31,-7 14-12,-11 13-13,-17 5-7,-19 14 7,-6 0 1,-13-5-4,-22-2-8,-5-16 4,-3-4-3,8-18-10,6-5 0,8-14-2,8-7-2,7-5-15,2-5-25,-4 0-30,-1 0-47,-6-10-273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4T09:20:16.9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1412 1606 206,'0'0'36,"0"0"-8,0 0 98,24-112 16,-16 80-38,-4 4 29,-2 1 11,-2 9-17,0 5-26,0 5-36,0 5-8,0 3-21,0 0-14,0 0-22,0 23-2,7 33-2,4 26 4,2 19 11,-1 8 0,-1 2-1,-3-2-9,4-5 5,-3-14-4,-6-10-2,0-14 0,-3-4-10,0-8-50,0-8-60,0-11-65,-15-20-52,-7-15-163</inkml:trace>
  <inkml:trace contextRef="#ctx0" brushRef="#br0" timeOffset="190.05">1192 1717 768,'0'0'51,"-14"-136"-22,18 73 132,41-4-82,20-1-36,11 4-23,6 6-10,-3 10-4,-13 15-6,-19 16-13,-13 14-60,-15 3-109,-14 17-109,-5 17-97</inkml:trace>
  <inkml:trace contextRef="#ctx0" brushRef="#br0" timeOffset="450.04">1283 2107 678,'0'0'47,"0"0"-39,0 0 15,156-112-6,-93 76-1,-8 7 8,-6 20 19,-10 9-15,-10 0 5,-10 28-3,-3 11 12,-5 14 7,-2-2-8,-1 7-18,-3-7-3,0-5-13,-5-1-4,0-1-3,0-6-82,0-8-188,0-13-118</inkml:trace>
  <inkml:trace contextRef="#ctx0" brushRef="#br0" timeOffset="593.54">1649 1673 1020,'0'0'14,"0"0"-14,0 0-9,0 0-142,0 0-84,0 0-381</inkml:trace>
  <inkml:trace contextRef="#ctx0" brushRef="#br0" timeOffset="854">1932 1983 711,'0'0'14,"0"0"26,71 144 83,-51-94-85,-6-1 7,-10-14 2,-4-7-22,0-10 2,0-11 22,0-5 2,0-2 8,0-2 8,0-30-15,0-12-41,13-14-11,10-3-2,8 9-28,4 14-44,3 23-51,-7 15-172,-4 11-139</inkml:trace>
  <inkml:trace contextRef="#ctx0" brushRef="#br0" timeOffset="1184.05">2405 2244 986,'0'0'67,"0"0"-16,23-114-4,-6 61-35,-5-5-4,-2 12-4,-10 10 5,0 12-8,-2 14-1,-18 8-4,-5 2-4,2 2-20,4 18-5,9-1 2,10 6-12,0 1-36,21 4 39,18 2 39,9-4-1,-3-5 2,-5-2 6,-14-3 12,-6 4 21,-10 5-9,-10-1-11,0 8 11,-19 0-3,-12 4-21,0-6 1,-2-10-7,6-10-73,6-12-114,6-10-40</inkml:trace>
  <inkml:trace contextRef="#ctx0" brushRef="#br0" timeOffset="1373.73">2737 1724 993,'0'0'116,"0"0"-106,0 0 0,0 0 37,50 118 9,-33-59-47,-2 3 2,-4 2-7,-2 1-1,-9 0-3,0 2-63,0-3-144,0-10-153</inkml:trace>
  <inkml:trace contextRef="#ctx0" brushRef="#br0" timeOffset="1524.26">2781 2106 1100,'0'0'81,"0"0"-74,40-123 8,10 72-15,14 8-23,-2 10-183,-10 19-249</inkml:trace>
  <inkml:trace contextRef="#ctx0" brushRef="#br0" timeOffset="3472.09">3385 2271 1079,'0'0'127,"0"0"-123,0 0 29,99-145-24,-64 70 0,-10 3 0,-5 3-7,-12 10 1,-8 21 0,0 9 0,-15 13-3,-12 14-8,-2 2-17,-2 2-9,2 22 1,4 0-3,9 7-21,14-1-23,2 6-4,8 2 13,23 2-17,9-2 38,4 0-8,-1 1 44,-6-2 12,-10-3 2,-10-3 0,-9-1 3,-8-4 33,0-6 14,0-8 11,0-6-18,0-3-11,0-3-12,0 0 25,0 0 28,9-21-8,14-11-43,9-17-22,8-6 0,1-12 2,-4-12-2,-3-5-5,-5 1-13,-12 0-1,-7 16 8,-10 9 9,0 11 2,-4 6 4,-15 10-1,-5 8 0,4 10 6,-3 6-2,1 7 2,2 0-7,-2 0-2,2 15-1,9 13-12,4 10 6,7 4 7,0 6-4,0 6 4,16 4 5,2 7-1,-3 3 1,1-7-1,-1 6 2,-3-9-4,3-7 2,-4-7-3,-4-10 0,0-13 1,-3-4-2,-2-9 1,2-8 2,-1 0 2,4-15 17,8-18-20,3-9-2,0 3-17,0 11 6,-6 12 6,-5 12 1,-1 4 0,1 0-11,1 2 6,5 18 4,1 4 5,1-2 0,1-2-1,4-4 0,4-8-12,5-8-5,7 0-13,2-1 29,-7-22 2,-2-4 5,-6-10 11,-10 1-8,-5 6 9,-4 12-5,-4 10 19,0 8-3,0 0-28,0 8-4,0 21-3,0 4 5,0 4 2,3-14 0,11-7-2,1-7-2,10-9-1,1 0 5,6-9 0,-1-19 9,0-6-7,-7-10 2,-5 0 5,-4 7-3,-4 8 16,-4 15 10,-5 10 8,-2 4-8,6 1-32,6 33-5,4 24 5,4 29 0,2 20 7,-2 21-6,3 10 6,-4 1-6,4-14-1,-1-16 0,5-25 2,4-19 1,0-19-2,1-19-1,-3-15 1,-2-12 1,-2-5 5,-2-29 4,-5-12-9,-11-7 9,-7-5-2,0 0-8,-25 4 8,-11-1-7,-6 8 6,-5 2 1,1 2-6,1 2 2,7-1-4,7-4 0,8-8-2,15-6-1,8-2-13,0-5-7,8-2-9,17-4 8,2-3 5,2 5 14,-7 8 4,-6 8 1,-6 9 2,-5 8 2,-5 6 14,0 8-5,0 10 10,-5 6-6,-7 8-11,-5 0-7,-2 8-5,-1 22 3,-1 12 0,10 4 0,7 8-1,4 3 1,0-6 0,17-2 1,10-5-1,7-12 2,6-12 1,0-8-1,7-12-3,-2 0 2,-6-12-4,0-22-18,-10-7 0,-7-3 3,-11 7 13,-4 9 7,-5 9 4,-2 11-1,0 3 16,0 5-6,0 0-2,0 0-11,0 0-6,0 0-4,0 5-1,0 15 7,0 9 4,0-5-4,13 2 4,1-1 0,1-6-2,1 0 1,7-6-6,-2-6-8,4-7 1,6 0 2,2-13 0,4-11 11,-4-8 1,-2-1 1,-4 2 1,-9 2 8,1 8 13,-9 5 5,-4 4 5,-3 3-11,-3 8 2,0 1-8,0 0-6,0 0-10,0 3-1,5 30-9,5 23 9,8 18 1,4 12 0,-1 6 1,1-5-1,-5-3 0,-1-6 1,-7-8-1,-8-9 1,-1-10 3,0-12 10,-3-11-4,-18-8-2,-8-15-1,-6-5-4,-13 0-3,-17-37-65,-7-16-133,-9-17-296</inkml:trace>
  <inkml:trace contextRef="#ctx0" brushRef="#br0" timeOffset="3593.3">4830 1903 684,'0'0'198,"0"0"-179,-3-139 29,28 94-48,6 0-14,4 3-136,-6 8-260</inkml:trace>
  <inkml:trace contextRef="#ctx0" brushRef="#br0" timeOffset="3720.68">5053 1480 889,'0'0'298,"0"0"-187,0 0-36,0 0-39,0 0-25,0 0-11,-50-8-66,-10 16-177,-17 11-233</inkml:trace>
  <inkml:trace contextRef="#ctx0" brushRef="#br0" timeOffset="3832.65">4257 1613 1006,'0'0'105,"0"0"6,0 0-50,0 0-61,0 0-51,0 0-220,130-111-411</inkml:trace>
  <inkml:trace contextRef="#ctx0" brushRef="#br0" timeOffset="4246.08">6348 1789 539,'0'0'462,"0"0"-369,0 0-34,0 0-18,0 0-28,0 0-5,42 125 19,-24-51 3,-3 5-19,-3-1-5,-3 1-2,-5 2-4,-4-9-12,0-1-116,0-13-136,-14-22-90</inkml:trace>
  <inkml:trace contextRef="#ctx0" brushRef="#br0" timeOffset="4479.06">6334 1763 986,'0'0'32,"0"0"23,0 0 24,127-99-46,-90 99-4,-10 0-9,-6 18-19,-12 20-2,-9 15 0,-2 7 1,-28 5-5,-5-2-3,2-17-46,6-14-31,10-14-46,7-18-66,6 0 10,4-40-21,0-18-139</inkml:trace>
  <inkml:trace contextRef="#ctx0" brushRef="#br0" timeOffset="4784.03">6523 1700 379,'43'-15'145,"2"15"-4,4 0-52,-3 7-10,-5 21-19,-11 4-5,-7 3-14,-9 1-13,-11-4-14,-3-6-3,0-2-6,0-12 3,0-8-2,0-2 3,0-2-1,0 0-1,0 0 4,0 0-11,0 0-9,5 0-6,14 0 11,7-6 4,10-15 6,2-4 15,-3-8-3,-6 8 5,-11 1 3,-13 3-8,-5 5 18,0 4 2,-16 5-38,-8 7-2,-6 0-26,6 0-60,2 11-100,9 0-149,10-8-130</inkml:trace>
  <inkml:trace contextRef="#ctx0" brushRef="#br0" timeOffset="5133.01">7157 1746 706,'0'0'144,"0"0"-43,53 145 53,-24-67-70,-2 13-40,0 4-10,-7-1-20,-4-5-9,-10-9-2,-4-16-3,-2-16-4,0-18-29,0-17-33,-10-13-27,-8-17 5,0-35-70,-4-20 59,5-22 91,9-22 8,8-17 0,6 7 8,31 19 50,5 31 49,0 39 6,-4 16-37,-7 16-11,-9 5-29,-6 0-9,-7 26-17,-9 11-2,0 11-2,-9 8 3,-24 7-9,-3 1-56,2-12-104,8-16-236</inkml:trace>
  <inkml:trace contextRef="#ctx0" brushRef="#br0" timeOffset="5266.17">8004 1969 946,'0'0'240,"0"0"-213,0 0-27,0 0-46,0 0-244,-136 19-395</inkml:trace>
  <inkml:trace contextRef="#ctx0" brushRef="#br0" timeOffset="5669.59">3905 2803 942,'0'0'105,"0"0"-105,0 0-46,0 0 46,201-19 40,-43-10 38,49-11-11,43-12-24,37-6-1,32-6-16,20-1-7,-3 5-15,-19 7-4,-47 9 0,-64 14 0,-64 12-37,-61 13-84,-58 5-148,-32 0-163</inkml:trace>
  <inkml:trace contextRef="#ctx0" brushRef="#br0" timeOffset="5863.97">4616 3042 802,'0'0'154,"165"-4"-141,34-37-5,71-22 57,61-20 25,36-4-42,26 3-42,-3 5-6,-31 8-156,-60 1-528</inkml:trace>
  <inkml:trace contextRef="#ctx0" brushRef="#br0" timeOffset="13555.02">6529 3872 383,'0'0'135,"0"0"-90,0 0 19,0 0-4,0 0 18,0 0 16,0 0-1,0-6-29,0 6-22,0 16-18,0 18 5,0 12 12,0 5-10,4 0-1,3 2-8,-1-2-4,-2 2-1,-1-7-6,-3-6-4,0-8-4,0-10 1,0-8 3,0-6-6,0-5 1,0-1 3,0-2 0,2 0-1,14 0-3,13 0 9,6 0 8,10 0-3,2 0 0,-5-11-2,-2-1-6,-4 1 0,-5-1-5,-6 3-1,-6 4-1,-5 0-8,-7 3-18,-3 2-25,0 0-63,2-4-62,-4-8-117,-1-6-110</inkml:trace>
  <inkml:trace contextRef="#ctx0" brushRef="#br0" timeOffset="13877.96">7178 3693 593,'0'0'144,"0"0"-141,0 0 44,0 0 88,146-4-16,-88-4-37,5-3-24,-3-4-4,-2-2-9,-5 0-18,-4 1-4,-11 6-5,-7 0-8,-11 5-4,-11 0-2,-2 5-3,-7 0-1,0 0-15,0 0-39,-22 8-57,-16 14-73,-5 4-106,1 0-42</inkml:trace>
  <inkml:trace contextRef="#ctx0" brushRef="#br0" timeOffset="14415.54">7217 3837 656,'0'0'31,"0"0"-21,0 0 60,0 0-31,0 0 1,0 0 21,-9 0-2,9 0 3,0 0-9,0 1-28,0 21-12,0 13-4,10 12 49,5 7-28,0 10-3,3 7-9,-3 5-1,-1 1-2,-1-2 2,-2 1-7,-1 3 2,-6-3 3,0 0-7,-4 0-1,0-4-1,0-5-2,0-6-2,0-6 1,0-13-3,0-8 2,0-12-2,0-10 1,0-2 0,9-3-1,4-2 0,10 2 2,11-5 0,8-2 2,7 0 1,3 0 0,5 0-4,1-13 10,2-3 3,-4-4-3,-7 2 6,-11 2-3,-11 4-6,-14 6-6,-9 3 0,-2 3-1,-2 0-1,0-3-15,0 1-50,0-7-51,0-8-276</inkml:trace>
  <inkml:trace contextRef="#ctx0" brushRef="#br0" timeOffset="21761.12">7992 4250 200,'0'0'155,"0"0"-110,0 0 11,0 0 29,0 0-30,0 0-9,0 0-18,0 0 3,0-12 23,0 12 7,-1 0 2,1 0 0,-2 0-18,2 0-10,0 0-9,-2 0-7,2 0-14,0 0-4,0 0 0,0 0-1,0 11 2,0 3-2,0 0 8,0 2-6,0 0 1,0 0 4,2-2-1,4-2 3,1 0-6,1-1 4,0-4-3,-2-2 4,2-3 9,-1-1-7,3-1-3,-1 0-3,1 0 8,4 0 4,-1-10-7,3-4 3,-1-4 1,1-1-4,0-2-7,-2 1 2,-4 0 3,-1 0-5,-5 2-1,-1-2 1,0 0 1,-3 4 3,0-3 3,0 4-1,0 0-8,0 1 4,0 4 1,0-2-3,0 5 1,0 0-2,-6 1 1,3 4-1,0-2-1,-1 2 2,-1 1 1,-1-1-6,1 2 6,-2 0-6,3 0 3,-5 0 0,0 0-1,-5 0 1,-1 0 1,1 9-1,-1 1-1,1 2-3,1 0 4,-1 1 3,2-2-3,1 6 0,1 1-2,-1 3-2,5 2 3,-2 5 1,2 0-2,0 0 1,1 4 1,1 0 1,4 0-1,0 1-1,0 0 1,0-1 0,0-2 0,6-2 3,5-3-2,2-5 3,1-3-4,4 2 4,-1-3-1,2-4 0,-1-1-2,4-6 2,0-5 6,3 0-2,6 0-1,0-18 9,5-8-5,-1-2 6,-1-2-3,-8 2-1,-5 5-3,-9 5-1,-4 6 3,-6 2-8,-2 2 0,0 1-3,-7 0-38,-13-3-73,-4-6-303</inkml:trace>
  <inkml:trace contextRef="#ctx0" brushRef="#br0" timeOffset="22918.67">8035 3691 35,'0'0'347,"0"0"-270,0 0 17,0 0-2,0 0-44,0 0 1,0 0-11,-15-3 6,15 0-3,0 3 16,0 0-2,0 0-8,0 0-4,0 0-11,0 0 0,0 0-14,0 0 1,0 0-10,0 0-3,0 0-3,0 0 0,0 0-3,0 0 6,0 0 2,0 0 0,0 0 2,0 0-7,0 0 2,0 0-3,0 0 0,0 0-1,0 0 0,0 0 1,0 0 0,0 0-2,0 0 3,0 0-3,0 0 1,0 0-1,0 0 0,0 0 4,0 0-4,0 0 1,0 0 1,0 0-2,0 0 0,0 0 2,0 0-2,0 0-2,0 0 2,0 0 0,0 0 1,0 0 2,0 0-6,0 0 4,0 0-1,0 0 0,0 0 1,0 0-1,0 0 0,0 0 0,0 0 0,0 0 2,0 0-2,0 0-3,0 0-17,0 0-31,0 0-55,0-4-123,0-7-63</inkml:trace>
  <inkml:trace contextRef="#ctx0" brushRef="#br0" timeOffset="23809.14">8243 3396 387,'0'0'179,"0"0"-137,0 0 37,0 0 7,0 0-31,0 0-21,2-12 0,-2 10 15,0 2 4,0 0-9,0 0-20,-7 0-12,-7 0 5,-3 0-13,-1 0-4,1 2 0,-3 9 3,6 3-5,-4 0 3,5 2-1,-2 4 0,3 4 3,3 0-3,2 3 0,3-1-2,4 1 2,0-1-2,0-4 2,0-2-2,0-4-1,0-3 3,8-1 0,2-2 1,-1-7 1,1 1 0,0-1-1,1-3 3,0 0-3,0 0 2,-2 0 2,0 0-4,-1 0 1,2-7 2,1-1-2,-3 0 0,4 0-2,-3-1 5,-1-4-5,1 0 0,1 1 0,-1-2 2,2-1-1,-2 1 1,-3 2 0,1 0 1,-2 0-4,1-1 2,-1 1-1,-3 1 2,0 2-2,0 2 5,-2 0-4,2 2 1,-2-2-1,0 2-1,0-2 0,0 2 0,0 1 2,0 0-1,0 0-1,0 4 1,0-4-1,0 4 0,0 0 0,0-2 0,0 2 1,0 0-1,0 0 0,0 0 0,0-2 1,0 2-1,0 0 1,0 0 1,0 0 0,0 0 0,0 0-2,0 0-2,0 0-2,0 0-17,0 0-28,0 0-68,0 0-69,-11 8 10,-2 1-49,-5 2-125</inkml:trace>
  <inkml:trace contextRef="#ctx0" brushRef="#br0" timeOffset="25728.1">8224 3425 76,'0'0'138,"0"0"-89,0 0 18,0 0 16,0 0-16,0 0 0,19-22-14,-19 22 4,0 0-4,0 0 4,0 0-6,0 0-8,0 0-18,0 0-8,2 0-8,0 0 1,3 4 11,4 7 4,-3 6 2,3 1-8,0 0-7,-1 6 3,0-5 1,-2 6-14,-2-1 7,4-2 1,-2 0-3,1-2 8,-3 1-8,3-6 2,0-2 6,-1-4-9,1-3 3,-1-1-2,1-2-4,3-1 1,-4-2-1,0 0-3,3 0-24,1-10-42,3-14-79,5-4-38,-3-4-146</inkml:trace>
  <inkml:trace contextRef="#ctx0" brushRef="#br0" timeOffset="26081.05">8525 3217 681,'0'0'113,"0"0"-69,0 0 81,0 0-59,0 0-41,0 0-22,-8 3-1,8 25-2,6 8 12,5 8 7,3 5 4,2 4 7,-3 0 1,0 1-12,1-2-2,-1-6-2,1-5-3,-1-11 1,3-5-4,-2-7-5,3-5 1,-2-5-1,3-8 3,3 0-2,-2-11 2,4-14-7,-5-6-18,-10-1-35,-6-1-51,-2 2-132,-8 5-65</inkml:trace>
  <inkml:trace contextRef="#ctx0" brushRef="#br0" timeOffset="26293.36">8553 3531 636,'0'0'211,"0"0"-183,0 0 48,0 0 7,88-106-38,-52 81-15,-1 4-6,-2 1-3,-14 3-11,-3 3-6,-12 9-4,-4 3-24,0 2-51,-24 0-175,-16 20-231</inkml:trace>
  <inkml:trace contextRef="#ctx0" brushRef="#br0" timeOffset="26869.1">7987 3762 267,'0'0'313,"0"0"-245,0 0-6,0 0 23,0 0-34,0 0-20,0 0-11,0 0-8,0 0 3,0 0 0,-4 0-2,0 0-13,-4 0-14,-3 0 4,-5 0 6,-2 0-17,0 0 12,1 0 3,5 0 4,6 0 2,1 0 0,5 2 0,0-2 4,0 0 11,0 0 15,0 0-17,0 0-1,7 0 11,4 0 24,4-2-5,1-6-13,0-4-2,1 1-4,-1 1-9,-3 2-6,-1 4-6,-6 1-2,1 0-1,-1 3-43,2-2-173,0-1-182</inkml:trace>
  <inkml:trace contextRef="#ctx0" brushRef="#br0" timeOffset="27415.23">9676 3625 116,'0'0'922,"0"0"-900,0 0-15,0 0 30,-119-20-7,102 20-13,-3 0-1,-1 0-12,4 7-1,-8 6 5,5 7 16,3 12 1,1 12 2,7 13-4,5 3-6,4 6-3,0-3-4,0 2 6,8-2-1,8-5-5,2-6-4,0-7 0,-2 1 0,1-12-2,-6-1 0,-1-1-3,-4-4 0,-4 0-1,-2 1-18,0-3-35,0-3-74,-10-2-102,-11-14-112,1-7-216</inkml:trace>
  <inkml:trace contextRef="#ctx0" brushRef="#br0" timeOffset="27761.03">9216 4448 89,'0'0'612,"0"0"-526,0 0-29,0 0-12,67-145-14,-9 91-15,7-3-9,3-3-7,-2 2-5,-1 0-13,-7 6 14,-8 9 0,-9 2 3,-12 9 1,-7 8 5,-8 5 7,-8 7 20,-3 11 43,-3-2 19,0 3-14,0 0-25,0 0-18,-1 23-17,-7 15-8,-3 16 15,1 9-3,6 7 4,-1 2-10,5-1-7,0-2-6,0-11-1,0-8-4,14-12-2,-3-10-10,0-8-31,1-10-46,0-10-145,2 0-214</inkml:trace>
  <inkml:trace contextRef="#ctx0" brushRef="#br0" timeOffset="28046.14">10024 3882 1167,'0'0'67,"0"0"-55,0 0 2,0 0 7,17 124 12,-5-59-11,-1-2-10,-3 2-4,4-5-3,1-10 3,0-10 4,3-10-2,0-11-1,1-10-3,4-7-4,-1-2 0,6-2-2,1-19 0,-4-6-33,-9-2-40,-6 4-98,-8-1-178,0 4-162</inkml:trace>
  <inkml:trace contextRef="#ctx0" brushRef="#br0" timeOffset="28181.07">10024 4223 776,'0'0'266,"0"0"-237,0 0-15,0 0-10,0 0 0,149-114-4,-100 81-77,-8-1-139,-15 5-89</inkml:trace>
  <inkml:trace contextRef="#ctx0" brushRef="#br0" timeOffset="28420.11">10307 3771 714,'0'0'94,"0"0"-60,0 0 84,124 54-31,-76-16-11,-4 3-6,-1 5-17,-10 0-13,-7 6-5,-12 0-13,-14 5-4,0 3-9,0-7-1,-14-7-7,-3-13 1,-1-8-2,0-11-7,0-11-35,1-3-69,-4-8-115,-4-24-218</inkml:trace>
  <inkml:trace contextRef="#ctx0" brushRef="#br0" timeOffset="28827.11">10269 3527 1158,'0'0'36,"0"0"-33,156-44 21,-80 32-1,6 0 0,-3 6-12,-11 0-7,-10 6-1,-16 0 0,-17 0-1,-11 6 0,-8 17 3,-1 18 14,1 15 2,1 21 8,7 8-2,2 8-3,12 0-1,4 4-7,6 2-4,-3 1-3,-7-1-2,-7-8 12,-14-6-9,-7-3 0,-5-8 9,-29-2-10,-8-8 0,-7-10 0,-2-11-2,2-15-5,-1-16-1,9-12-1,-5-7-30,11-35-38,4-18-100,14-12-443</inkml:trace>
  <inkml:trace contextRef="#ctx0" brushRef="#br0" timeOffset="29201.12">11750 4041 998,'0'0'168,"0"0"-141,0 0 6,0 0 5,112-39-22,-62 19-14,-6 2-2,-13 4-77,-15 2-232,-16 0-236</inkml:trace>
  <inkml:trace contextRef="#ctx0" brushRef="#br0" timeOffset="29371.06">11754 4267 1040,'0'0'86,"0"0"-61,0 0 11,162 0 38,-81-17-32,-4-4-30,-5 5-12,-20 2 0,-18 4-127,-22 3-286</inkml:trace>
  <inkml:trace contextRef="#ctx0" brushRef="#br0" timeOffset="30047.05">13671 3523 911,'0'0'136,"0"0"-111,0 0 61,0 0-34,0 0-23,6 154 24,10-67-9,-3-1-11,-2-4-13,-1-8-7,-4-6-4,-5-3-8,-1-9 1,0-8-4,0-12-10,0-12-26,0-11-46,0-12-85,0-1-100,-3-12 3</inkml:trace>
  <inkml:trace contextRef="#ctx0" brushRef="#br0" timeOffset="30236.1">13602 3539 775,'0'0'140,"0"0"-127,0 0 88,156-102-27,-112 83-44,-4 8-24,-7 2-6,-8 9-22,-3 0-67,-6 0-178,-11 0-107</inkml:trace>
  <inkml:trace contextRef="#ctx0" brushRef="#br0" timeOffset="30415.48">13646 3870 922,'0'0'90,"0"0"-86,0 0 59,0 0 35,0 0-49,145 10-28,-87-27-21,0 4-26,-11-3-169,-12-6-238</inkml:trace>
  <inkml:trace contextRef="#ctx0" brushRef="#br0" timeOffset="30706.49">14391 3316 993,'0'0'111,"0"0"-110,-95 152 45,83-69 31,7 5-26,5 3-18,0-11-5,0-10-9,17-8-11,0-4-3,-4-6-3,0 2-4,-8-3-1,1-5-57,-4-11-109,2-12-199</inkml:trace>
  <inkml:trace contextRef="#ctx0" brushRef="#br0" timeOffset="31122.08">14589 4060 1021,'0'0'97,"0"0"-89,91-151 37,-51 88 28,-7 2-51,-6 1-10,-13 8-10,-12 8 2,-2 7-1,0 11 0,-22 6-3,-5 8-1,0 12 1,-2 0 0,5 0 2,6 0-1,5 17-1,8 7-5,5 8 0,0 4 5,14 2 0,15 1-1,11-7 1,4-4 2,5-3-2,-2-5 2,-9 3-2,-11-1 0,-9 0 1,-16 4 2,-2 2 0,-16 2 3,-19 4-2,-4-7-4,4-4-1,9-9-18,5-14-47,11 0-34,4-1-80,6-26-110,0-5-220</inkml:trace>
  <inkml:trace contextRef="#ctx0" brushRef="#br0" timeOffset="31387.18">15204 3553 996,'0'0'151,"0"0"-142,0 0 48,-2 127 10,6-82-38,14 4-10,-3-1 2,-1-2-14,-5-5 2,-3-4-2,0-3 2,-4-6-6,-2 2-3,0-4 0,0 1-15,0-8-35,-4-5-75,0-7-129,-2-7-173</inkml:trace>
  <inkml:trace contextRef="#ctx0" brushRef="#br0" timeOffset="31599.09">15039 4016 1019,'0'0'144,"0"0"-126,0 0 0,0 0 19,114-95-25,-57 56-12,-1 5 3,-12 0-3,-9 8-57,-11 4-62,-9 5-77,-3 10-101</inkml:trace>
  <inkml:trace contextRef="#ctx0" brushRef="#br0" timeOffset="32102.13">15726 3631 899,'0'0'163,"0"0"-146,0 0 33,0 0 1,0 0-23,-70 104-8,55-68-7,1 5 0,-1-3 0,6 0 10,4-5-8,5-4-4,0-7-10,0-6 2,17-5-2,3-11 4,4 0 0,3-11-5,-1-13-1,-1-8-1,-5-4 0,-5 0-2,-6-4 4,-1 4 0,-8 8 3,0 10-2,0 10 8,0 5 18,0 3 2,0 0-20,3 11-8,4 15 0,4 3 3,3 2-1,1-4 1,4-4-3,-2-8 2,5-2-2,3-6 1,0-2-2,4-5 3,0 0-1,-1-10 4,2-10-5,-4 4-1,-4-2-9,-6 5-12,-11-2-17,-5 3-45,-11-2-182,-27 2-303</inkml:trace>
  <inkml:trace contextRef="#ctx0" brushRef="#br0" timeOffset="32426.01">15849 3389 821,'0'0'131,"0"0"-93,0 0 68,140-58-31,-62 53-25,18 5-16,2 0-5,0 24 7,-9 15-1,-17 11-3,-16 16-2,-21 21-13,-21 6 1,-14 7-8,-3 1 10,-30-8-1,-9-6-1,-6-7 6,-1-9 4,5-13-7,2-14-2,11-12-3,6-12-6,7-10-9,9-5 2,-1-3-3,6-2-20,-2 0-26,-3 0-20,-5 0-51,-7 0-149,-8 0-293</inkml:trace>
  <inkml:trace contextRef="#ctx0" brushRef="#br0" timeOffset="36994.07">6951 5883 81,'0'0'37,"0"0"-25,0 0 11,-52 121-15,42-97-7,1-4-1,-1-1-3,-4 0-1,3-6-6,-2-1-21,3-7-29,2-5 59,1 0 1,5 0 15,-3-5 92,3-7-28,2 0 26,-3-1 12,1 5 20,2-3-58,0 8 9,0-1-3,0 2 2,0-1-21,0 3-24,0 0-6,0 14-13,2 16 3,15 8 19,-4 8 0,-4 7-18,-6-2-3,1 4-6,-4-1-3,0-8-1,0-5-4,0-9 1,0-12-3,4-4-4,7-4 1,5-4-3,8-4 1,10-4 1,6 0-1,8 0 0,1-8-3,-3-6 0,-2-2-36,-3-1-59,-6-1-99,-4-7-205</inkml:trace>
  <inkml:trace contextRef="#ctx0" brushRef="#br0" timeOffset="37241.71">7409 6096 977,'0'0'18,"0"0"7,0 0-21,127-53 37,-71 38 16,2-2-19,-3 3-21,-10 5-10,-12 0-4,-12 5-3,-10 0-19,-9 4-52,-2 0-51,0 0-60,-17 0 19,-10 0-109</inkml:trace>
  <inkml:trace contextRef="#ctx0" brushRef="#br0" timeOffset="37578.14">7516 6094 383,'0'0'149,"0"0"-73,0 0 61,0 0-23,-50 106-36,50-70 2,0 8-27,8 10 8,5 7-12,-2 11-8,0 0-15,-2 4 5,-5-2-11,-2 1-6,1-3 0,-3-10-2,0-7 1,0-6 1,0-6 6,0-8-4,0-7-3,0-5-3,3-8 1,3-4-1,1-5-5,6-3-2,1-3 0,8 0-2,7 0 2,4-7-3,7-13-4,0 1-21,5-5-33,4 2-74,0 0-158,0-2-237</inkml:trace>
  <inkml:trace contextRef="#ctx0" brushRef="#br0" timeOffset="38020.31">8373 6786 987,'0'0'99,"0"0"-95,0 0 17,120-78 24,-72 45-1,-3 3-11,-5 2-21,-13 3-6,-12 6-1,-9 5-2,-6 0 3,0 1 1,0 4-1,-10-1-4,-15 2 1,-2 3-2,1 5-1,-8 0 0,3 11 1,0 15-1,-2 6 0,6 3 0,4 2 1,8 1-1,6 4 1,7 1 1,2-4-1,0-2 4,9-12 1,16-4 7,6-9-1,4-6 1,7-6 4,1 0-4,-1-14-4,-6-4-5,-10 0-1,-3 4-3,-10 3-17,-7-1-49,0-5-80,-6-13-292</inkml:trace>
  <inkml:trace contextRef="#ctx0" brushRef="#br0" timeOffset="39039.09">8712 5889 212,'0'0'89,"0"0"-48,0 0 66,0 0 20,0 0-34,0 0-8,43-40 12,-43 36-11,0 1-18,0 0-28,0-1 0,0 2-2,-14 0-10,-1 2-9,-9 0-9,-4 4-7,-2 18-2,-6 4 1,2 7 1,6 2 3,3 4 6,10 5-7,5-3 0,10 0 0,0-5-1,0-12-2,23-9-1,2-8 1,5-7-1,0 0 1,-1-18-1,0-8-1,-7-6-6,-2 0-9,-9 2 11,-4-5 3,-5 5 0,-2 1 1,0 7 1,0 7 0,0 9 2,0 6 11,0 0 1,0 0-10,0 16-2,0 15-2,7 5 6,9 1 1,-1-2-1,3-3 1,4-4-7,-4-9 0,-4 2-1,1-11-17,-4-4-57,3-6-83,-4 0-145,-1-8-100</inkml:trace>
  <inkml:trace contextRef="#ctx0" brushRef="#br0" timeOffset="39320.52">9003 5704 833,'0'0'227,"0"0"-219,0 0-5,0 0 60,51 121 11,-30-60-23,2 2-12,0-5-17,-3-3-3,0-13-2,0-10-4,3-11-4,-2-7-6,4-11 6,-3-3-7,-1 0-1,-2-6-2,-4-12-9,-1-2-30,-9 0-63,-5 2-85,0 0-213,-19 6-83</inkml:trace>
  <inkml:trace contextRef="#ctx0" brushRef="#br0" timeOffset="39461.86">9123 6029 678,'0'0'274,"0"0"-230,0 0 41,0 0 2,0 0-60,0 0-20,85-82-3,-29 55-4,-1-4-33,-4 5-46,-1 10-193,-8 8-144</inkml:trace>
  <inkml:trace contextRef="#ctx0" brushRef="#br0" timeOffset="40119.49">10197 5849 1113,'0'0'86,"0"0"-83,0 0 22,0 0 27,0 0-12,0 0-18,-21-42-14,-11 48-6,-2 20 3,1 6 11,4 4 6,5 8-1,8 2-2,7 5-2,9 0-3,0 2-6,9-2-4,11 2-1,-2-5-1,-5 2-1,-4-1-1,-5-2 0,-4 3-10,0-4-30,-6-5 7,-14-9-7,-4-15-37,-5-8-6,0-9 11,-5 0 56,0-9 9,3-12 7,7 1 2,8-2 19,14 0 23,2-9-10,9-1-13,27-7-5,8-6-6,13 1-5,7-7-4,4 0 0,7-1 1,-4-2-2,-5 3 7,-8 3 5,-15 11-10,-17 9 0,-12 7 0,-10 12 8,-4 2 16,0 3 4,0 4-12,0 0 0,-8 14-10,-6 20 5,1 12 0,6 7 2,5 5-2,2 4-6,0-1-6,0-6 2,0-4-3,2-5-2,3-11-14,3-11-32,1-7-31,4-15-83,3-2-149,0-20-113</inkml:trace>
  <inkml:trace contextRef="#ctx0" brushRef="#br0" timeOffset="40368.64">10670 5978 655,'0'0'395,"0"0"-326,0 0-19,0 0 14,0 0-15,25 121 1,-14-56-22,-3 0-12,6 1-2,0-7-6,6-6 2,1-10-3,5-8-5,-3-12 1,2-11-3,-4-7-2,-8-5-5,-2 0-26,-6-8-29,-5-9-110,0 2-177,-29-3-295</inkml:trace>
  <inkml:trace contextRef="#ctx0" brushRef="#br0" timeOffset="40520.13">10621 6399 1018,'0'0'49,"0"0"-49,128-75 0,-71 39-13,-8 2-99,-7 0-124,-17 5-238</inkml:trace>
  <inkml:trace contextRef="#ctx0" brushRef="#br0" timeOffset="40731.11">10942 6082 670,'0'0'238,"0"0"-142,0 0 1,0 0-1,127 8-19,-80 20-31,-7 8-8,-7 4-13,-8 4-4,-12 5-2,-11 0-1,-2-3-6,0-1-2,-13-10-9,-7-7-1,-5-10-14,4-9-28,-6-9-35,0-2-101,-4-27-198,2-12-331</inkml:trace>
  <inkml:trace contextRef="#ctx0" brushRef="#br0" timeOffset="41101.15">10978 5755 938,'0'0'87,"0"0"-82,153-84 0,-86 62 10,5 7 20,1 10-11,1 5-15,-3 3-2,-11 26 26,-13 7 5,-9 10-28,-9 12 13,-5 4 10,-1 9 11,-7 1-3,3 1-5,-1 5-5,-7 1-7,1-3-11,-10-2 16,-2-3-14,0-8-3,-6-5 5,-17-9 2,-2-3-3,-4 1-3,-4-11-2,0-10-4,-1-17-6,1-9-1,2 0-1,4-12-19,2-10-24,9-7-40,8-14-64,8-3-301</inkml:trace>
  <inkml:trace contextRef="#ctx0" brushRef="#br0" timeOffset="41352.4">12324 6075 525,'0'0'763,"0"0"-723,0 0-35,157-58 13,-111 33 6,3 0-19,-6 4-5,-8 2-18,-11 8-32,-17 4-96,-7 7-260,-2 0-149</inkml:trace>
  <inkml:trace contextRef="#ctx0" brushRef="#br0" timeOffset="41538.25">12456 6186 1115,'0'0'175,"0"0"-146,0 0 28,0 0 2,156-41-10,-105 9-30,-9 3-15,-7 2-1,-15 6-3,-8 6-19,-12 1-54,0 2-168,-6-8-773</inkml:trace>
  <inkml:trace contextRef="#ctx0" brushRef="#br0" timeOffset="42004.18">13842 5494 1252,'0'0'98,"0"0"-81,0 0-11,0 147 66,9-73-18,18 7-18,4 9-15,3 3-16,-7-6-3,-8-8 3,-5-10-5,-10-8-10,-4-10-10,0-10-9,0-12-13,0-11-16,-8-11-19,-2-7-89,-4 0-99,-1-25-145</inkml:trace>
  <inkml:trace contextRef="#ctx0" brushRef="#br0" timeOffset="42185.25">13811 5735 864,'0'0'151,"0"0"-131,0 0 6,74-135 62,-24 101-49,11 2-29,4 2-10,-5 5-11,-9 10-81,-8 4-110,-19 11-135,-15 0-209</inkml:trace>
  <inkml:trace contextRef="#ctx0" brushRef="#br0" timeOffset="42356.08">13849 5889 693,'0'0'204,"0"0"-153,-38 120 36,38-97 29,26-9-54,8-12-30,9-2-8,5-7-21,4-20-3,-3-4-42,-3-6-58,0-4-111,-5 3-107</inkml:trace>
  <inkml:trace contextRef="#ctx0" brushRef="#br0" timeOffset="42588.8">14535 5560 1042,'0'0'166,"0"0"-124,-87 166 56,66-91-17,7-1-20,11-3-27,3-10-7,0-8-14,6-9-13,13-12 0,2-6-3,-6-10-26,5-3-31,-4-8-34,6-1-81,2-4-120,1 3-89,0 0-90</inkml:trace>
  <inkml:trace contextRef="#ctx0" brushRef="#br0" timeOffset="42926.16">14674 6226 417,'0'0'157,"0"0"-41,0 0 25,0 0-14,0 0-40,0 0-15,134-140-24,-112 88-8,-6-4-16,-4-5-12,-3 3 5,-4 10 11,-5 10-17,0 12-5,-9 17-5,-14 9 1,0 0-2,-2 9-3,7 14 1,14-2 2,4 1-2,2 0 1,27 0 1,10 2 1,11 2 1,6-1-1,-3-2 6,-4 3 6,-8-3 4,-18-2 2,-9 0-6,-14-1-7,0 1 0,-14 2-4,-12-3-2,-2-5-1,-5-8-15,7-7-30,4 0-76,4-10-152,7-12-194</inkml:trace>
  <inkml:trace contextRef="#ctx0" brushRef="#br0" timeOffset="43121.38">15471 5971 195,'0'0'1094,"0"0"-1049,0 0-41,123-48 26,-90 25-7,-1 0-23,-5 0-13,-7-3-81,-3 3-138,1-1-171</inkml:trace>
  <inkml:trace contextRef="#ctx0" brushRef="#br0" timeOffset="43562.04">15987 5617 680,'0'0'328,"0"0"-254,0 0-6,0 0 25,0 0-23,0 0-21,-96 136-24,75-90-6,9-3-1,3-4-3,6-7-6,3-6-5,0-6-3,0-12 0,9-5 0,11-3 1,2-3-2,3-20-2,2-4-2,-3-4-1,-4-1-3,-4-1 5,-5 1 2,-5 4 0,-4 10 1,-2 13 3,0 2 16,0 3-3,4 0 4,-3 23 1,6 8 9,6-1-11,3-2-12,7-6 6,3-8-7,8-4-5,-2-6 0,7-4-1,-6 0 0,-1-16-14,-10-6-16,-11-4-23,-8 2-14,-3-6-46,0-4-144,-20-7-125,-3-9-29</inkml:trace>
  <inkml:trace contextRef="#ctx0" brushRef="#br0" timeOffset="43771.2">16279 5275 772,'0'0'260,"0"0"-152,125-16-10,-72 28-25,-5 29-23,-2 10-5,-12 18-3,-14 10-6,-12 5-17,-8 8 6,-14 5 1,-28 8-6,-10-2 2,-5-5-5,-1-12-10,3-18-3,3-17-4,7-20-6,-1-23-51,1-8-52,-6-14-200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21:12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2297 8729 746,'0'0'101,"0"0"-60,0 0 103,0 0-82,0 0-25,0 0-15,0 0-13,-62 7-8,51 51-1,-1 20 1,4 9 2,6 14-2,2 5 0,0-2-1,0-6 1,22-16-1,7-14-1,7-20-3,6-17 1,5-18 1,1-13-7,2-3 9,-3-31 4,-7-16 7,-7-15-2,-8-16-1,-17-20 2,-8-15 14,0-8-10,-15 9-10,-8 22 3,2 35-7,5 24-3,0 31-55,3 6-164,-2 38-358</inkml:trace>
  <inkml:trace contextRef="#ctx0" brushRef="#br0" timeOffset="776.58">2932 9194 921,'0'0'54,"0"0"-48,7 125-6,3-67 10,0-4-5,6-9 4,-2-8-5,-6-15 0,2-10-3,-6-10 3,0-2-3,3-10 13,-1-28 41,6-17-43,3-5-7,6 2-4,1 12 2,-2 13-3,-5 16 0,-1 11-3,-6 6-13,2 6-2,3 23 14,-1 8 4,0 11 3,-1 3-3,-1-5 4,3-8-4,1-13-1,1-16-5,5-7-1,4-2 4,3-11 3,6-23 0,-2-3 0,-2-1 1,-10 6 2,-9 7 2,-4 11-1,-6 7 6,0 7 21,0 0 4,0 0-8,0 3-27,0 26-1,0 12 1,0 11-1,4-3 1,12-10-1,16-10-4,2-12 1,4-14-3,4-3 3,-2-12 4,3-26 0,-5-8-2,-5-8-11,-10-5 6,-10-6-3,-11-7-2,-2-6 11,0 3 1,-5 10 0,-5 19 14,-4 19 13,6 15 8,3 7 4,0 5 2,5 0-33,-4 20-8,2 30-9,2 18 5,0 12 4,0 5 0,4-5 1,14-4-1,2-7 0,0-11 0,2-10 0,-2-6-53,-4-9-73,-9-6-62,-7-15-126</inkml:trace>
  <inkml:trace contextRef="#ctx0" brushRef="#br0" timeOffset="912.33">3361 8951 918,'0'0'0,"0"0"-99,0 0 78,0 0-297</inkml:trace>
  <inkml:trace contextRef="#ctx0" brushRef="#br0" timeOffset="1059.38">3784 9218 835,'0'0'210,"0"0"-194,0 0 25,0 0 5,161-58-34,-96 34-12,-15-2-82,-9-2-368</inkml:trace>
  <inkml:trace contextRef="#ctx0" brushRef="#br0" timeOffset="1421.42">4943 8883 968,'0'0'151,"0"0"-125,0 0-24,0 0-2,2 110 11,8-43 14,-2 4-19,3 1-4,-3-1-2,-4 1-97,-4-5-167,0-20-112</inkml:trace>
  <inkml:trace contextRef="#ctx0" brushRef="#br0" timeOffset="1596.51">4631 9027 947,'0'0'40,"0"0"-14,36-153 27,30 90-33,19-4-11,5 18 0,-12 22-9,-11 27-25,-16 14-155,-17 39-127,-22 17-257</inkml:trace>
  <inkml:trace contextRef="#ctx0" brushRef="#br0" timeOffset="1729.63">4860 9636 651,'0'0'126,"0"0"-78,0 0 44,0 0-72,0 0 3,0 0 25,153 27-28,-76-59-20,-3-6-202,-13 0-229</inkml:trace>
  <inkml:trace contextRef="#ctx0" brushRef="#br0" timeOffset="2652.26">5345 9172 769,'0'0'209,"0"0"-183,0 0-16,0 0-8,-25 110 2,25-58 9,0-4-7,9-5-4,-3-13-1,-1-13 1,-4-6-1,-1-9-1,4-2 7,-2-9 0,0-24 12,3-16-15,1-5-2,7 4-2,1 9 0,4 14-2,0 11 1,0 13-1,-1 3-12,6 5 2,-3 22 1,2 14 11,-3 2 0,-2 1 2,-8-7 2,-3-9-2,-6-8-1,0-10 4,0-8-4,0-2 8,0 0-2,0-16 6,0-15-13,0-12-1,0 3-14,11-2 12,5 10 0,7 8-1,-2 4 2,2 11-3,-1 9 0,1 0-9,-4 5 8,-1 22-4,-5 14 10,-1 7 8,-5 5-8,-1-5 0,1-8-7,4-15-11,4-12-13,6-13 9,8 0 12,6-17 4,2-19 4,3-5-29,-7-3 1,-11-2 23,-6 11 7,-10 7 1,-6 10 11,0 10 41,0 6 24,0 2-16,0 0-37,-2 26-17,-2 13-5,-3 24 1,7 12 9,0 11 5,0 12 3,0 1-8,13-6-5,3-2-6,-3-13 1,-4-16 1,-4-14-2,-5-17 0,0-20 2,0-11-1,0-24-2,-7-37-13,-11-24-27,-2-29 21,2-13 7,9 3-14,9 12 12,0 23 14,16 23 2,13 14 12,5 16-2,0 12 14,3 13-2,-4 11-7,-4 0-7,-7 29-7,-12 9 6,-7 11-3,-3 0 0,-8 1 0,-17-1 0,-2-10-2,2-13-4,6-9-27,7-15-51,8-2-46,4-12-62,0-21-133</inkml:trace>
  <inkml:trace contextRef="#ctx0" brushRef="#br0" timeOffset="3745.88">6415 9252 508,'0'0'60,"0"0"7,0 0-2,0 0-21,0 0 40,0 0-39,4 140-26,-4-97-4,0-6-7,11-6-5,5-14-3,3-6 2,8-11-1,2-2 7,3-26 0,-3-11-5,-3-2-3,-5-3 0,-8 1 2,-7 7 1,-3 6 12,-3 11 37,0 5 3,0 9-6,0 5 2,0 0-21,0 0-24,-3 24-4,1 12-3,0 6 2,2 3 0,0-1 0,7-7-1,13-6-1,2-12-1,5-9 2,2-10 0,-1 0 1,4-25 0,-5-15 0,0-7-2,-5-11 0,-6-6 0,-8-10-3,-1-8 1,-6 5 2,-1 9 1,0 15 2,0 12-2,0 12 5,0 8 2,-3 10 4,-2 6 8,3 5-7,0 0-12,-4 10-7,-2 22 2,2 14 5,1 14 1,5 8 2,0 7 0,0 0 0,3-3-2,13-5-1,2-9 0,6-12 0,0-9 1,1-13-1,6-11 0,5-13 0,1 0 2,6-20 2,-2-18-3,-4-8-1,-6-5 0,-8 0-6,-11 7-18,-6 10 3,-6 8 8,0 12 12,-12 6-9,-5 8-51,5 0-10,3 0 14,3 15-14,6 2 24,0 3 10,15 6 7,12 0 21,8 1 9,3-2 7,1 3 57,-8 0 30,-10-3-39,-5-4 27,-11 0-38,-5 2-16,-2 4 9,-27-1-19,-5-3-13,-1-2-1,6-7-4,6-6-24,10-4-6,9-2 8,4-2-4,4 0-24,30-8 50,14-21 0,10-12 4,4-8-2,1-2 0,-5-2-2,-14 5 17,-8 8 13,-15 7-14,-15 12 11,-6 7 8,0 6 1,0 5 3,-13 3-18,-9 3-6,-6 29-10,0 11 0,5 8 2,10-1-5,11-6 3,2-5-1,6-11-3,26-10 1,10-9 0,7-6 0,5-3-2,-6 0 0,-2-17-44,-11-15-19,-10-10-261</inkml:trace>
  <inkml:trace contextRef="#ctx0" brushRef="#br0" timeOffset="4481.27">8681 9189 981,'0'0'61,"0"0"-60,0 0 1,6 139 31,-2-32 35,-2 22-27,-2 14-19,1 14-15,2-3-2,6-13-5,7-25 3,3-34-2,4-34-1,0-23 0,1-25 0,5-12 4,-2-39-2,-5-17 6,-13-21-6,-9-6 1,-11-6-3,-23 5-8,-1 11-11,4 17 16,6 8 1,10 4 2,13 0-2,2-5-14,8 3-10,23 5 3,9 13 6,3 15 1,-1 20 11,0 5 1,-3 23-1,-8 24 5,-10 11 8,-9 2 12,-7 0-11,-5-6-1,0-13-5,0-12-1,0-14 1,0-15-2,0 0 3,0-37 11,4-21-14,14-10-1,8-1-2,6 13 2,-5 17 0,5 10 0,-5 17 10,-2 12 6,0 0 1,-5 11 0,-5 17-2,-3 7-14,-7 6 3,-1 3-4,-4 5-20,0 0-85,2-8-186,4-15-191</inkml:trace>
  <inkml:trace contextRef="#ctx0" brushRef="#br0" timeOffset="4594.26">9600 9566 834,'0'0'60,"0"0"-53,0 0-7,0 0-75,0 0-317</inkml:trace>
  <inkml:trace contextRef="#ctx0" brushRef="#br0" timeOffset="5269.35">10697 9196 918,'0'0'83,"0"0"-58,0 0 19,0 0-11,-106 140-4,94-88-9,10-4-12,2-8-1,0-10-5,17-16-2,1-7-3,0-7 1,-6 0-2,-2-14-13,-10-14-8,0-13-9,0-4-4,-7-3 6,1-1-4,6 8 12,0 8 18,15 11-3,19 10-1,10 12 9,4 0-1,-2 12 2,-1 22 2,-7 7 8,-9 4 15,-10-3 5,-7-4-1,-8-12-10,-4-10-7,0-9 5,0-7-7,0-11 4,0-24 9,2-16-23,11-7 0,6 7-2,5 10 2,1 15-3,-3 18 3,5 8 1,-3 3 7,1 26 2,0 7 15,-6 6-5,-1-2-3,-5 1-6,-3-6-6,-6-9-2,-4-2-3,0-5-1,0-3-50,-27 0-72,-6-9-244</inkml:trace>
  <inkml:trace contextRef="#ctx0" brushRef="#br0" timeOffset="5486.26">10463 8955 898,'0'0'177,"-129"48"-165,84 17 38,13 11 23,17 6-52,15 6 1,0-3-2,25-5-11,18-8-5,12-13-4,11-13-4,17-20-39,15-17-89,4-9-184</inkml:trace>
  <inkml:trace contextRef="#ctx0" brushRef="#br0" timeOffset="5877.98">12275 8809 712,'0'0'117,"0"0"-20,0 0 91,0 0-82,0 0-58,0 0-46,-33 51 1,33 33 2,0 11-5,0 6-7,0 3-95,0-8-136,-14-15-135</inkml:trace>
  <inkml:trace contextRef="#ctx0" brushRef="#br0" timeOffset="6169.32">11736 8903 942,'0'0'37,"89"-126"-33,3 80 79,19 20-9,0 26-27,-6 24-14,-18 46-20,-20 28-11,-26 15-1,-26 8 0,-15 6 0,-41-8-1,-21-15 5,-12-16-4,-6-18-1,-2-15 6,4-26 5,8-19-4,15-10 9,15-19-4,13-22-8,20-3-4,7 4-21,18 3-48,27 12-140,8-1-245</inkml:trace>
  <inkml:trace contextRef="#ctx0" brushRef="#br0" timeOffset="6355.54">12759 9162 757,'0'0'212,"0"0"-200,0 0 14,0 0 66,-20 143-62,20-94-10,0-1-16,0 3-4,4-7-7,-2-6-131,-2-14-199</inkml:trace>
  <inkml:trace contextRef="#ctx0" brushRef="#br0" timeOffset="6477.47">12695 8969 283,'0'0'304,"0"0"-304,0 0-20,0 0-130,0 0-187</inkml:trace>
  <inkml:trace contextRef="#ctx0" brushRef="#br0" timeOffset="6747.67">12844 9176 562,'0'0'34,"0"0"84,0 0 3,160 56-53,-111-20-9,-10 6-25,-6 4-4,-18-3-4,-8-3 0,-7-10 2,0-10 2,-3-12-6,-10-8 2,0 0 17,-4-14-5,5-25-18,10-11-11,2-4-6,2 4-1,31 7-2,5 8-5,6 9-59,6 8-89,-3 4-171,-3 5-133</inkml:trace>
  <inkml:trace contextRef="#ctx0" brushRef="#br0" timeOffset="7098.26">13590 9119 642,'0'0'211,"0"0"-111,0 0 40,0 0-60,0 0-45,-131 57-1,98-18-14,0 7-7,8 0-5,6-2-6,12-7-1,7-2-1,0-10-3,9-11-15,16-7-9,6-7-9,3-9 17,1-23-4,0-8 14,-10-6 9,-9 2 0,-5 7 0,-9 8 5,-2 12 6,0 12 26,0 5 22,0 0-19,0 0-29,0 20-11,0 14 0,3 9 0,8 1-2,3-5 1,10-3-32,7-12-64,5-9-122,1-15-84,4 0-150</inkml:trace>
  <inkml:trace contextRef="#ctx0" brushRef="#br0" timeOffset="7308.45">14012 9169 812,'0'0'125,"0"0"33,0 0-57,0 0-62,-150 66 10,110-15-30,7 2-3,10-7-10,17-8-1,6-8-5,0-9 0,31-6-3,9-10 3,9-5 0,0 0-13,5-11-58,-9-10-120,-8-6-282</inkml:trace>
  <inkml:trace contextRef="#ctx0" brushRef="#br0" timeOffset="7853.8">14819 9293 970,'0'0'46,"0"0"-38,0 0 35,-128 14-19,97 19-8,7 9 2,4 8-12,9 1-2,6-3-4,5-8 0,5-12-2,21-10-5,8-16 4,-1-2 1,3-16-3,-3-23-4,-6-10 0,-10-11 7,-9-9 2,-8-10 2,0-14-2,-14-3 1,-3 3 1,1 21 4,5 28 13,-2 26 45,10 16 14,1 2-26,-3 30-45,5 24-3,0 14 3,0 6 7,9-5-7,14-1-7,3-4 0,1 2 0,-1 0-10,-1-6-65,-5-7-118,-6-19-206,-3-19-178</inkml:trace>
  <inkml:trace contextRef="#ctx0" brushRef="#br0" timeOffset="8312.84">15097 9537 648,'0'0'73,"0"0"87,76-121-46,-52 75-77,-7 4 6,-11 4-13,-6 6 1,0 9-5,-4 12 4,-17 9-7,1 2 1,-5 8-17,4 23 0,1 13-7,13 5 0,4 3 0,3-3 0,5-10-5,20-6 4,8-11 0,2-12-4,7-10 2,1-4-5,4-31-2,-4-11 1,-8-5 4,-8-12-5,-11-7 5,-10-14-2,-6-14 0,0 0 4,0 11 2,-13 24 2,0 26 10,-1 21 26,3 14 9,0 2-22,1 18-15,6 31-9,2 16 0,2 13 6,0 6-3,12-1-2,12-1 2,-2-4 0,3-7-6,-1-10 1,-4-12-38,-2-20-47,-3-12-23,1-17-145,-1 0-38</inkml:trace>
  <inkml:trace contextRef="#ctx0" brushRef="#br0" timeOffset="8536.32">15699 8840 824,'0'0'177,"0"0"-157,0 0 23,-48 113 33,48-44-43,0 5 8,15 2-20,0 1-13,1-4-6,-3-5-2,0-8-14,-1-11-100,-1-17-82,0-20-72,0-12-177</inkml:trace>
  <inkml:trace contextRef="#ctx0" brushRef="#br0" timeOffset="8920.26">16132 9235 828,'0'0'182,"0"0"-86,0 0 7,0 0-69,-139 21-13,110 16-14,7 9-5,6-3 0,8 0-2,8-8-2,0-2 0,0-13-11,19-8-16,13-12-8,4-5 22,6-26 6,0-10 9,-8-5 0,-8 7 1,-12 4-1,-12 14 6,-2 12 14,0 7 32,0 2-7,0 11-19,-11 21-22,-1 6-4,6 1 8,6-2-5,0-9-3,27-10 0,8-11-6,7-7 5,2 0-13,-4-13-35,-5-11-54,-20-2-93,-15-1-141</inkml:trace>
  <inkml:trace contextRef="#ctx0" brushRef="#br0" timeOffset="9063.65">15659 9261 928,'0'0'90,"0"0"-70,0 0 3,0 0-23,82-116-4,-5 85-112,-3 0-243</inkml:trace>
  <inkml:trace contextRef="#ctx0" brushRef="#br0" timeOffset="9640.27">16856 9157 930,'0'0'24,"-14"117"18,10-33 59,0 15-62,4 15-14,0 9-5,0 1-11,0-15-6,6-20-2,15-19 0,1-20 3,5-18-1,1-15-1,-1-17 1,-2-4 0,-5-33 2,-9-6 6,-11-12-6,0-6-1,-11-5-4,-18-9 2,0-6-2,6-2-3,10 2-9,13 7 11,0 11-12,25 14 9,11 10-19,1 13 14,1 10 4,-3 14 6,-1 2-2,-8 10 2,-3 20 1,-7 4 3,-7 1-2,-7-5 6,-2-10-6,0-10-1,2-8-2,-2-2 0,7-11 5,4-21-5,5-8-4,6 4-7,3 7 10,-6 8 1,2 13 2,-3 8 6,1 0-1,2 8 3,-1 16 11,-3 5-11,-5 0-3,-5 5-5,-3 1-2,-2-1-68,-2-7-159,2-7-349</inkml:trace>
  <inkml:trace contextRef="#ctx0" brushRef="#br0" timeOffset="9769.32">17880 9529 1026,'0'0'43,"0"0"-43,0 0-45,0 0-345</inkml:trace>
  <inkml:trace contextRef="#ctx0" brushRef="#br0" timeOffset="11604.42">5155 11594 453,'0'0'143,"0"0"-50,0 0 47,0 0 8,0 0-44,0 0-17,2-22-25,-17 22-29,-12 0-24,-8 18-3,-11 13-3,0 8 3,-5 11-4,-1 5-1,8 5 0,11-2 0,14 0-2,13-2 1,6-7-2,2-6-1,22-10 3,14-14-2,7-9-2,6-10-1,3-4 3,-1-29 2,-3-13 5,-4-5-5,-12-1 0,-16 0 1,-16-1 0,-2-10 4,-25-5-1,-20-5-2,-8 7-2,-5 10-2,-2 12-3,2 16 4,9 5 0,13 7 1,14 5 1,15-1-1,7-9-1,31-8-14,27-10 15,13-5-3,12 0 3,4 1 1,0-6 1,-2 5-1,-14 8 4,-17 6-3,-23 12 2,-20 9-1,-11 4 0,0 5-3,0 0-6,-7 0-107,-3 0-157,0 0-151</inkml:trace>
  <inkml:trace contextRef="#ctx0" brushRef="#br0" timeOffset="13490.38">5592 12146 363,'0'0'149,"0"0"-59,0 0 2,0 0 7,0 0-3,0 0-14,20-38-20,-20 35 4,0-1-7,-7 0-25,-8 3-6,-5-2-9,-5 3-4,-2 0-11,-4 11-2,-2 16-1,-1 10-1,1 7-2,6 6 0,8-2-2,16-2 4,3-5-2,0-12-1,23-7 1,12-8-4,2-9 0,6-5 1,-5 0 1,0-14 4,-9-3 0,-9 5-1,-7 6-1,-8 2 2,-5 4 0,0 0 6,0 0-6,-9 0-4,-13 10 2,-7 12 4,-5 7-2,0 2 0,1 4 0,8-1 1,10-2 2,11-5-3,4-2 0,9-4 0,28-6-3,13-10 5,6-5-2,4 0 3,-3-15 1,-8-5-1,-6-3 0,-15 8-2,-10 1-2,-6 0-40,-12-2-96,0-6-482</inkml:trace>
  <inkml:trace contextRef="#ctx0" brushRef="#br0" timeOffset="13858.15">6332 11427 819,'0'0'131,"0"0"-98,0 0 52,0 0-50,0 0-10,0 0-6,-145 93-4,114-31 4,-1 15-2,8 4-4,8 4-2,8-6-5,8-16-3,0-8-1,8-18-1,15-9-1,4-11-4,-1-11-32,7-6-63,4-2-116,-4-24-182</inkml:trace>
  <inkml:trace contextRef="#ctx0" brushRef="#br0" timeOffset="14140.99">6469 11497 982,'0'0'65,"0"0"-22,0 0 17,0 0-60,0 0 0,0 125 10,0-44 18,0 7-5,0-7-4,0-3-14,6-17-1,9-11-1,8-14-1,4-10-1,-1-11-1,3-15-4,0 0-42,-2-7-44,-3-20-37,-4-2-122,-15 2-122</inkml:trace>
  <inkml:trace contextRef="#ctx0" brushRef="#br0" timeOffset="14311.37">6413 11953 637,'0'0'93,"0"0"-89,0 0 3,0 0-2,142-96-5,-99 64-30,-10 4-233</inkml:trace>
  <inkml:trace contextRef="#ctx0" brushRef="#br0" timeOffset="14537.34">6894 11901 928,'0'0'76,"0"0"-70,0 0-4,0 0 11,118-38 1,-78 24-14,0 4-9,-11 4-202,-2-2-171</inkml:trace>
  <inkml:trace contextRef="#ctx0" brushRef="#br0" timeOffset="14964.84">7582 11664 792,'0'0'239,"0"0"-223,0 0-1,0 0 20,0 0-13,0 0-6,-124 129-9,95-83-3,6-4 0,8-5-4,4-5 0,11-9 1,0-5-1,0-6-5,11-10-10,14-2 3,6-2-1,2-22 13,-3-4 1,0-5-1,-11 0 0,-4-3 2,-7 1 1,-5 8 5,-3 7-6,0 9 16,0 8 29,0 3-3,0 0-6,0 0-33,0 22-4,0 8-1,0 2-4,4-2 4,14-4-2,5-6 2,7-3-2,6-10-39,0-5-87,-3-2-124,-8 0-194</inkml:trace>
  <inkml:trace contextRef="#ctx0" brushRef="#br0" timeOffset="15230.79">7678 11472 1022,'0'0'87,"0"0"-67,0 0-4,0 0-4,132-58 3,-63 58 5,2 18-7,-3 18-4,-11 13 13,-12 10-12,-16 15-1,-16 6-2,-13 4 2,0-5 2,-10-10-1,-13-14-4,-2-8-2,3-15 0,2-11-4,7-10-24,5-11-140,8-11-215</inkml:trace>
  <inkml:trace contextRef="#ctx0" brushRef="#br0" timeOffset="15446.18">8842 11552 767,'0'0'259,"0"0"-241,0 0 25,148-23 45,-79 2-57,-5 1-15,-8 3-16,-14 6-15,-17 7-137,-21 4-191,-4 0-269</inkml:trace>
  <inkml:trace contextRef="#ctx0" brushRef="#br0" timeOffset="15595.81">8882 11923 919,'0'0'56,"0"0"-40,0 0 60,170-36-11,-103 9-47,-10 4-12,-8 5-6,-14 4-72,-18 0-237</inkml:trace>
  <inkml:trace contextRef="#ctx0" brushRef="#br0" timeOffset="16098.19">11758 11083 699,'0'0'130,"0"0"-18,0 0-20,0 0-53,0 0-16,0 0 51,-22 120-26,17-72-32,5-3-10,0-6-3,0-5 0,0-3-3,11-5-38,1-2-93,-6-3-151,-4-7-141</inkml:trace>
  <inkml:trace contextRef="#ctx0" brushRef="#br0" timeOffset="16360.8">11355 11801 928,'0'0'67,"0"0"-66,167-10 77,-65-5 2,12-5-14,4-3-24,0-3-10,-8-2-3,-14-1-1,-19 7-12,-23 7-13,-21 3-1,-15 9-2,-13 3-13,-5 0-46,-3 0-108,-26 8-144,-8 14-273</inkml:trace>
  <inkml:trace contextRef="#ctx0" brushRef="#br0" timeOffset="16891.78">12122 12133 706,'0'0'88,"0"0"-62,0 0 71,0 0-7,-119-23-42,73 44-7,3 10-3,1 5-12,6 1-2,10 4-2,10 3-9,11 0-11,5-2 3,0-4-2,21-10-2,10-8 0,4-11 1,6-9 0,-1 0 0,0-18-1,-9-7 3,-12 8-4,-9 5 0,-10 5 3,0 7 4,-20 0 1,-14 0-8,-6 19-1,0 11 1,0 3 6,4 6 1,6-1 0,15-4-6,11-2 5,4-6-5,4 1-1,27-10 1,15-8 0,7-9 2,10 0-2,0-5 2,-3-16-1,-8 1 1,-16 1-2,-10 5-2,-10 1-8,-9 0-81,-4-7-188,2-10-474</inkml:trace>
  <inkml:trace contextRef="#ctx0" brushRef="#br0" timeOffset="18531.26">16140 10932 783,'0'0'125,"0"0"-70,0 0 69,0 0-62,0 0-50,0 0-10,0 86 16,0-15 16,0 8-14,2 0 1,3-3-15,4-9 2,6-18-7,10-12 3,3-19-2,11-12-1,6-6 3,1-8 1,4-19-5,-8-1-48,-18-2-66,-15 2-109,-9-4-119</inkml:trace>
  <inkml:trace contextRef="#ctx0" brushRef="#br0" timeOffset="18671.7">16113 11255 192,'0'0'707,"0"0"-650,0 0-26,0 0 2,119-102-23,-57 71-10,-10 6-3,-19 6-178,-24 14-144</inkml:trace>
  <inkml:trace contextRef="#ctx0" brushRef="#br0" timeOffset="19121.33">15672 11075 689,'0'0'48,"0"0"63,0 0 28,0 0-98,0 0-24,0 0-17,-35 56 3,10-22 8,-1 2 0,-1 1 5,-5-2 2,3-1 3,2-4-10,6-6 0,11-7-8,6-7 0,4 0 4,0-7-4,11 3 1,18-3 4,12-3 9,3 0 0,7-3-2,0-11-11,-4 2-2,-7 0-2,-3 3-52,-14 3-46,-2 2-62,-11 4-36,-10 0-73,0 0-74</inkml:trace>
  <inkml:trace contextRef="#ctx0" brushRef="#br0" timeOffset="19301.96">15483 11725 462,'0'0'86,"0"0"-23,0 0 56,0 0-24,142 22 9,-79-29-25,-7-8-39,-11 2-2,-14 4-38,-19 2-41,-12 5-118,0-3-106</inkml:trace>
  <inkml:trace contextRef="#ctx0" brushRef="#br0" timeOffset="19915.21">14807 11122 147,'0'0'420,"0"0"-374,0 0 15,0 0 54,0 0-30,0 0 28,12-25-63,-28 25-22,-11 0-18,-6 8-6,1 14 4,3 8-4,3 4 6,6 8-9,8 2 4,10-2-5,2-3 0,2-11-1,23-9 1,0-8-3,4-11 1,-2 0 2,1-18 0,2-15-1,-7-2 0,-4-8 1,-11 2-1,-6 4 2,-2 8 0,0 14 0,0 5 5,-4 6 14,-2 4-5,-1 0-2,1 4-4,-3 21-7,9 6 1,0 5 10,3-6-7,24 0 1,9-5-3,13-6-1,5-6 1,6-4-1,2-4-3,3-5-89,0 0-170,-4 0-275</inkml:trace>
  <inkml:trace contextRef="#ctx0" brushRef="#br0" timeOffset="20510.89">17513 10856 515,'0'0'136,"0"0"-86,0 0 32,0 0-20,0 0-16,0 0 40,-120 102-47,78-63-9,-2-1-7,4-6-8,8 0-4,4-9 3,9 2 4,6-7-7,5-3-6,7-4 1,1-2-5,0-6 1,27-3 4,15 0 6,9 0 5,11-3-9,1-4-1,-5 3-6,-6 2-1,-15 2 0,-10 0-41,-10 0-92,-5 0-110,-10 0-70</inkml:trace>
  <inkml:trace contextRef="#ctx0" brushRef="#br0" timeOffset="20696.46">17157 11476 821,'0'0'129,"0"0"-117,0 0 6,136-20 35,-60 3-25,2 5 5,-6 1-26,-6 0-7,-12 6-67,-10-2-189,-8 0-83</inkml:trace>
  <inkml:trace contextRef="#ctx0" brushRef="#br0" timeOffset="21302.27">18702 10994 638,'0'0'145,"0"0"-100,0 0 86,0 0-34,-128-39-58,76 39-4,-4 20-7,4 6 1,12 3-11,13 5-7,9 1-8,10 1-1,5-3-2,3-4 0,0-7-2,21-8-17,8-9-6,6-5-10,4 0 23,6-24-12,-6-5 2,-6-3 8,-6-2 6,-7 0 8,-7 1 2,-9 11 6,-4 7 21,0 8 22,0 5 7,-6 2-33,-3 0-7,0 7-8,5 15-8,4 4-2,0 3 1,0 3-1,11 1-1,9 1-3,7-6-56,6-6-96,9-14-118,4-8-69</inkml:trace>
  <inkml:trace contextRef="#ctx0" brushRef="#br0" timeOffset="21499.89">19139 10886 772,'0'0'144,"0"0"-48,0 0-6,0 0-49,0 0-33,0 0 25,-5 131-22,5-84-8,0 2 2,0-3-5,0 0-13,3 0-102,-3-5-117,0-10-130</inkml:trace>
  <inkml:trace contextRef="#ctx0" brushRef="#br0" timeOffset="21676.33">18927 11235 1025,'0'0'17,"0"0"-9,0 0 6,148-110-10,-69 78-4,-3 3-1,-9 2-123,-9 5-127,-13 1-285</inkml:trace>
  <inkml:trace contextRef="#ctx0" brushRef="#br0" timeOffset="22174.25">20003 10824 758,'0'0'104,"0"0"-30,0 0 31,0 0-46,-127-8-27,89 26 0,1 11-19,-7 7-2,7 4-4,6 0 3,9-2-3,12-6 2,10-6-4,3-5-5,33-12 2,15-7 0,7-2 1,2 0 1,-4-17-3,-14 3 2,-17 2-1,-15 5 0,-10 5 3,0-1 14,-10 3 12,-23 0-24,-15 9-4,-2 19-2,-2 8 3,7 2 7,10 4-8,15-1-3,18-6 0,2-2 0,24-8 1,23-9-1,15-10 7,14-6 0,7 0 12,6-15-5,-9-10-1,-13 1 0,-15 2-3,-21 4-8,-16 1 0,-9 3-2,-6 5-18,0 6-49,-13 3-156,-26 0-440</inkml:trace>
  <inkml:trace contextRef="#ctx0" brushRef="#br0" timeOffset="22884.76">12024 13626 694,'0'0'101,"0"0"-92,0 0 37,0 0 28,-72 112-28,61-59-1,7 0-19,4-5-3,2-11-16,26-13-4,12-15 3,10-9-5,3-21 0,3-25 11,-7-15-5,-7-6-6,-17 8 4,-19 1 4,-6 5 2,-25 7 16,-16 12 4,-9 18-21,0 16-5,0 4-5,6 32-3,13 6-71,19-1-110,12-14-308</inkml:trace>
  <inkml:trace contextRef="#ctx0" brushRef="#br0" timeOffset="23389.31">14983 13387 734,'0'0'165,"0"0"-147,0 0-2,0 0 75,0 0-76,0 0-2,-89 142-6,87-89 6,2-8-4,0-9-5,9-10-4,11-11 0,5-15 1,4 0-1,0-15 8,0-15-1,-4-10 1,-10-1-2,-9-10 1,-6 3 3,0 6 4,-19 9-2,-8 12 1,-2 15-13,2 6-5,2 7-66,10 22-185,8 1-76</inkml:trace>
  <inkml:trace contextRef="#ctx0" brushRef="#br0" timeOffset="24804.24">15447 13673 803,'0'0'43,"44"-116"-37,-18 52 45,-12-6 15,1 4-33,-10 7 4,-2 19-9,-3 21 7,0 12 9,0 7-6,0 0-14,-6 0-16,-8 26-4,1 14 0,2 8-3,8 10-1,3 0 1,0 0-5,2-7 6,19-8-4,3-11-6,8-16-18,5-10-2,6-6 7,3-25 7,-4-13-2,-5-12-8,-10-6 13,-10-10 3,-8-7 0,-7 1 1,-2 13 7,0 16 0,0 21 4,0 12 15,0 8 13,0 2-15,0 4-17,0 31 0,0 8 5,0 10 13,0 3 0,0 0-9,5-2-2,-1-8 0,-1-11-2,1-14-2,-2-12-1,0-7 1,2-2 0,4 0 0,5-19 6,5-6 2,4-8-6,-2 1-5,2 5 0,2 1 0,-3 9 0,-6 7 0,-3 10-2,-6 0-8,-4 14-4,3 20 14,-5 8 0,0 4 0,0 0-5,3 0-3,1-5-6,4-12-16,6-8-12,6-16 15,11-5 14,7-10 13,7-23 2,1-10-2,-1-6 0,-7-2 1,-11 3 1,-7 8-2,-13 8 0,-7 12 3,0 8 20,0 9 19,-2 3-23,-12 0-8,3 0-5,4 11-4,5 15-2,2 4 1,0 2 1,0 0-2,15-3-4,8-3 4,-1-6 4,5-11-4,-1-6 0,3-3 0,2-5 3,-2-25 6,3-10-8,-6-13 6,-5-5-7,-13 3 3,-8 5-7,0 16 3,0 11-3,-4 14-1,-7 6-16,2 3-11,4 0-18,5 0-10,0 12-13,3 9 30,15 0 25,2 5 7,2 5 11,-4 5 0,-3 3 1,-5-2 1,-2-2 7,-1-6 1,-1-5 2,4-7-7,3-12 0,5-5 3,7 0 5,4-14 3,-1-15-4,0-3-5,-5-1-3,-5 5 2,-7 10-2,-4 8 18,-7 6 9,0 2 36,0 2-12,0 0-33,0 6-21,0 16-1,-7 6-1,7 0 1,0-4-1,0-2 0,0-6-2,21-6 2,6-8-2,4-2-8,4-5-5,-3-18 6,-6 1-1,-10 6 2,-7 8 9,-7 5 0,-2 3 3,0 0 5,0 0 0,0 3-8,1 17-3,7 6 0,5-3 3,9-3 1,10-10 9,5-8 0,6-2 18,-3-15 14,-5-14-3,-10-10-7,-7-1-11,-13 1-8,-5-5-5,0 7-8,-7 5-25,-7 4-65,6 9-117,6 5-240</inkml:trace>
  <inkml:trace contextRef="#ctx0" brushRef="#br0" timeOffset="25606.43">17559 13218 888,'0'0'104,"0"0"-90,0 0 58,0 135-38,0-97-19,4-4-6,9-9-5,3-4 2,4-11-4,2-10-2,7 0 2,2-5 3,0-16 0,0-4-1,-4-1-4,-7 5 4,-4-2-1,-9 4 1,-3 3 9,1 0 2,-5 7 3,0 6 6,0-1 0,0 4-9,0 0-12,0 0-3,5 0-3,12 2-2,5 14 5,5 4 0,4-5 0,-2-6 0,0-4 0,-4-5 2,-9 0-2,-3 0 1,-7 0 0,-2 0-1,-1 0 1,0 0-1,-3 0-1,2 0-2,2 11 3,3 1-1,-1 0 2,1-3-2,2-4 1,2-5 0,3 0 1,2-5-1,3-8-1,-4 1 1,-5 2 0,-1-1-2,-3 2-1,3 1-1,0-8 3,0 0-3,2-2 4,1-7 0,-2-1 0,-1 0 0,-2 6 0,-2 5 4,-4 4-3,-1 5-1,0 3 4,0 3 3,0 0-5,0 0-1,0 0-1,0 0 1,0 0 1,0 0-2,-3 0-1,-11 7-1,3 7 2,1 6-2,2 5 2,8-3 0,0-1-2,0-2 2,11-6 0,15-8 0,5-5 1,7 0 5,7-18 1,3-11 6,-2 3-9,-8 2 0,-15 2-3,-12 8-1,-11 1-11,-6 4-88,-31-3-324</inkml:trace>
  <inkml:trace contextRef="#ctx0" brushRef="#br0" timeOffset="25743.22">17685 12839 1181,'0'0'0,"0"0"-84,0 0 57,-118-34-289,70 54-265</inkml:trace>
  <inkml:trace contextRef="#ctx0" brushRef="#br0" timeOffset="26081.31">15387 13543 632,'0'0'132,"0"0"-102,0 0 46,0 0 48,0 0-81,140-108-32,-111 91-11,-8 6-92,-17-4-272</inkml:trace>
  <inkml:trace contextRef="#ctx0" brushRef="#br0" timeOffset="27055.09">11118 10986 416,'0'0'173,"0"0"-61,0 0 39,0 0 5,0 0-127,-115-74-7,29 98-7,-7 21 2,6 15 13,16 12 4,28 15-14,22 5-7,21 8 2,10 5 9,28-1-13,0 2-3,-2-8-4,-9-6-3,-21-13 0,-6-7 1,-18-6 3,-22-10-4,-2-12 0,1-14 0,10-16 1,9-10-1,9-4 1,8 0 0,5 0-1,0 0-1,5 0-3,26 17-1,16 14 4,4 19 0,-2 22 1,-9 17-1,-17 19 0,-19 14 1,-4 15-1,-21 4 2,-14 2 0,-2-8-1,7-17 8,10-20 7,13-20 8,7-17-7,19-18-1,23-10-8,11-9-1,5-7-2,0-3-1,0-2-4,-5-9-40,-3-3-97,-13 0-346</inkml:trace>
  <inkml:trace contextRef="#ctx0" brushRef="#br0" timeOffset="28562.9">7919 15543 357,'0'0'38,"0"0"34,0 0 42,0 0-32,0 0 7,0 0-6,14 5-9,-12-5 10,0-1-31,-2-8-32,2-7-14,-2 6 8,0 0 2,0 2 0,-18-2 10,-2 6-4,-4 0-13,-5 4-4,-2 0-2,0 11-1,-1 6-2,3 5 0,3 4-1,1 6 0,8 3 0,0 5 0,9-4 1,6 0 0,2-4-1,0-2-1,13-7 0,14-10 1,6-6 0,2-7 2,6 0 0,-3 0 2,-4-17-1,-6 0-2,-10 5 2,-9-1-3,-7 6 3,-2 4 7,0-3-5,-13 6-3,-11 0-2,-12 2-1,-5 16 0,-3 8-1,-3 4 2,3 2 0,8 5 0,5 2 0,13-4 0,9 7 1,9-8 0,0-3-2,15-2 2,14-12 0,7-8 1,5-6 12,5-3 5,-1 0-4,-7-7-2,-7-3-10,-9 6-3,-7-4-15,-1 4-81,-1-2-125,0-8-113</inkml:trace>
  <inkml:trace contextRef="#ctx0" brushRef="#br0" timeOffset="28866.59">8116 15837 813,'0'0'159,"0"0"-159,0 0 0,0 0 24,0 0 41,143-1-11,-88-6-15,7-3 11,-5-2-12,-4 2-13,-9-3-12,-10 8-10,-10 1-3,-8-1 0,-6 2-29,-5-6-60,-5 4-14,0-10-87,0 4-154</inkml:trace>
  <inkml:trace contextRef="#ctx0" brushRef="#br0" timeOffset="29207.18">8392 15601 454,'0'0'131,"0"0"-96,0 0 51,0 0-27,0 0-47,0 0-2,11-5 12,16 16 14,6 1 0,6-3 7,0 4-3,8 0-7,-1 2-2,4-4-7,-5 9 0,-4-8 1,-6 7-5,-14-1-5,-7-4 0,-9 6 2,-5 4-8,-7 8 14,-22 6-13,-5 0-5,4 1-1,5-13-4,4-3-5,11-13-18,5-6-61,5-4-51,0-4-19,9-23-158</inkml:trace>
  <inkml:trace contextRef="#ctx0" brushRef="#br0" timeOffset="29523.12">9264 15593 689,'0'0'106,"0"0"-100,0 0 37,-21 110 21,15-64-29,6-2-14,0-1-17,4-10 2,21-7-3,6-15-2,3-8-1,5-3 15,4-12 8,1-16-2,-4-8-5,-10 0 6,-9-8 6,-16 0 31,-5 0 0,-15 7-10,-20 12-6,-11 15-4,-4 10-22,0 0-13,-1 14-4,5 12-1,9 2-15,12-3-85,19-11-193,6-14-568</inkml:trace>
  <inkml:trace contextRef="#ctx0" brushRef="#br0" timeOffset="32886.32">8483 16390 516,'0'0'166,"0"0"-90,0 0 31,0 0 26,0 0-65,0 0-34,0 0-27,13 33 1,-7 11 26,0 6-10,-4-6-11,2-7-7,-1-2-4,-1-5-2,-2-6 0,0 3-72,0-10-121,0 1-94,0-9-262</inkml:trace>
  <inkml:trace contextRef="#ctx0" brushRef="#br0" timeOffset="33121.55">8233 16973 556,'0'0'128,"0"0"-124,0 0 12,150 0 102,-68-9-33,6-9-2,5 1-26,-5-6 21,-4 0-18,-11 9-23,-13 1-22,-17 9-15,-14 0-3,-18 4-102,-11 0-149,-9 21-155</inkml:trace>
  <inkml:trace contextRef="#ctx0" brushRef="#br0" timeOffset="33678.14">8797 17186 326,'0'0'420,"0"0"-355,0 0-19,0 0 102,0 0-74,0 0-22,-64-71-19,33 71-16,-5 9-2,1 14-6,1 3 11,5 1 11,5 4-17,7 1-6,11-2-4,6-2-3,0-1-1,20-10-8,12-8 8,1-4 0,2-5 4,1 0-3,-5-5-1,-8 0 0,-13 1 0,-6 1-7,-4 3 7,0 0 2,0 0-2,-21 12 5,-9 11-5,0 7 0,-1 10 0,4-4 7,4 5-2,13-10-1,10 0-4,0-4 3,13-4-3,20-5 0,8-6 1,5-7 1,1 0 2,-3-5 7,-3 0-2,-10 0-7,-7-5-2,-2-4-43,-2-3-135,-4-13-267</inkml:trace>
  <inkml:trace contextRef="#ctx0" brushRef="#br0" timeOffset="34120.31">9327 16883 848,'0'0'168,"0"0"-153,0 0 36,0 0-31,0 0-10,0 0 22,155 0 15,-63-14-10,8-7-7,0-5 9,-11 2-3,-17 5-14,-26 7-14,-18 7-5,-15 1-3,-9 4-8,-4 0-51,0 0-68,-2 0-133,-16-9-340</inkml:trace>
  <inkml:trace contextRef="#ctx0" brushRef="#br0" timeOffset="34487.03">9634 16583 714,'0'0'136,"0"0"-124,0 0 1,0 0 18,0 0 6,0 0 34,104 0-34,-50 3-8,2 4 9,2-2-10,0-2-13,-5 8 1,-2-4-6,-6 1-5,-8 6 2,-9-4-4,-11 2 0,-5 7 1,-12 4 3,0 12 7,-7 1 9,-20 4 9,-7 0-11,-6-8-11,-2-2 2,5-7-11,2-3 2,9-5-3,6-4-1,9-4-21,6-7-56,5 0-74,0 0-234</inkml:trace>
  <inkml:trace contextRef="#ctx0" brushRef="#br0" timeOffset="35087.29">11060 16520 709,'0'0'173,"0"0"-122,0 0 24,0 0-16,0 0-41,0 0-4,-58 78 2,38-52 8,-5 6-9,-4-1 0,-8 5 3,-8-1-5,-6 1-10,-2-10 1,10-4-2,3-12 0,6-10 4,10 0-6,8 0 7,10-27-7,4-4 0,2-1-2,0 1-1,20 9 1,2 8 2,0 2 0,5 6-1,0 6-1,8 0 2,3 5-1,5 8 3,1 6-5,-4-5 7,1-2-6,-8-7 2,1-1 0,1-4 0,-4 0 1,0-18 0,-2-8 10,-6 3 12,-8-8 1,-11 4 4,-4 1-11,0 3-2,-28 2-6,-13 7 2,-3 14-5,-1 0-6,3 0 0,11 14-34,14-2-78,17-12-248</inkml:trace>
  <inkml:trace contextRef="#ctx0" brushRef="#br0" timeOffset="36952.94">11530 16709 435,'0'0'174,"0"0"-145,0 0-14,0 0 36,0 0-32,0 0-17,-8 0-2,8 0-25,0 0-44,0 0-43,0 0-10,0 0-26</inkml:trace>
  <inkml:trace contextRef="#ctx0" brushRef="#br0" timeOffset="37119.36">11530 16709 174,'14'-32'0,"-14"32"-118</inkml:trace>
  <inkml:trace contextRef="#ctx0" brushRef="#br0" timeOffset="37340.76">11644 16670 417,'0'0'103,"0"0"-92,0 0-8,0 0 8,0 0-8,0 0-3,2-7-90,-2 7-28,0 0-112</inkml:trace>
  <inkml:trace contextRef="#ctx0" brushRef="#br0" timeOffset="37515.43">11644 16670 395,'72'16'37,"-72"-16"-33,0 0 7,0 0-3,0 0-8,4 0-49,-1 0-93</inkml:trace>
  <inkml:trace contextRef="#ctx0" brushRef="#br0" timeOffset="37709.96">11826 16687 392,'0'0'71,"0"0"-65,0 0 12,0 0 0,0 0-18,0 0-2,19 0-74,-19 0-82</inkml:trace>
  <inkml:trace contextRef="#ctx0" brushRef="#br0" timeOffset="37883.75">11826 16687 233,'115'-5'114,"-115"0"-96,0 1-18,0 4-6,6 0-35,-1-3-97</inkml:trace>
  <inkml:trace contextRef="#ctx0" brushRef="#br0" timeOffset="38275.74">12118 16637 270,'0'0'125,"0"0"-114,0 0-4,0 0 2,0 0-4,0 0-5,12 0-29,-12 0-87</inkml:trace>
  <inkml:trace contextRef="#ctx0" brushRef="#br0" timeOffset="38824.07">12118 16637 267,'50'8'82,"-50"-8"-57,0 0-12,0 0 1,0 0-7,0 0-2,0 0 1,0 0-2,0 0 8,0 0 7,0 0 0,0 0-5,0 0 7,0 0-7,0 0-5,0 0-4,0 0-1,0 0 1,0 0 3,0 0 1,0 0 2,0 0 2,0 0 1,0 0 0,0 0 1,0 0 6,0 0 1,0 0 2,0 0-2,0 0 2,0 0-6,0 0-2,0 0-4,0 0-2,0 0-2,0 0-1,0 0-2,0 0-1,0 0-2,0 0-1,0 0 0,0 0 0,0 0-1,0 0 0,0 0-1,0 0 1,0 0-4,0 0-1,0 0-2,0 0 3,0 0-2,0 0-8,0 0-10,0 0-22,0 0-80,0 0-146</inkml:trace>
  <inkml:trace contextRef="#ctx0" brushRef="#br0" timeOffset="39959.45">9796 15731 398,'0'0'148,"0"0"-128,0 0-20,0 0-3,0 0 0,0 0 3,13 0-6,-10 0-30,-1 0-28,-2 0-26,0 0-62</inkml:trace>
  <inkml:trace contextRef="#ctx0" brushRef="#br0" timeOffset="40133.55">9796 15731 250,'47'-14'36,"-47"14"-36,5 0-51,-1 0 48,0 0-51</inkml:trace>
  <inkml:trace contextRef="#ctx0" brushRef="#br0" timeOffset="40494.64">9894 15700 11,'0'0'340,"0"0"-307,0 0-33,0 0 0,0 0-48,0 0-13</inkml:trace>
  <inkml:trace contextRef="#ctx0" brushRef="#br0" timeOffset="40665.54">9894 15700 73,'47'3'59,"-45"-3"-59,-2 0-104</inkml:trace>
  <inkml:trace contextRef="#ctx0" brushRef="#br0" timeOffset="184114.18">13067 15298 732,'0'0'156,"0"0"-62,0 0 31,0 0-6,0 0-71,0 0-16,0 0-20,-27-7-7,27 60 16,0 12 9,0 10-9,0 2-6,-5-1-2,-9-4-4,6-11-1,-1-6-3,5-15-2,2-14-2,2-8 1,0-7-2,0-8 1,0 1-1,23-4 1,14 0 3,11 0 0,6-4-2,0-6-1,-6 3-2,0-2-14,-4 3-40,-5-8-34,0-4-135,-10-8-211</inkml:trace>
  <inkml:trace contextRef="#ctx0" brushRef="#br0" timeOffset="184386.88">13833 15360 1170,'0'0'47,"0"0"-39,0 0-8,176-88 33,-110 63-10,-6 10-7,-9 4-11,-14 8-5,-10 3-2,-12 0-35,-5 0-68,-9 0-74,-1 0-40,0 0-54,-13 0-33</inkml:trace>
  <inkml:trace contextRef="#ctx0" brushRef="#br0" timeOffset="184733.69">13814 15351 682,'0'0'253,"0"0"-209,0 0-1,0 0 20,0 0-48,-35 117 47,35-37-16,0 9-18,0 5-9,0 0-3,0-1-2,0 1-3,-13-4-1,-3-10 0,3-8 1,0-14-4,8-9 5,5-18-4,0-8 1,0-9-2,25-7-5,18-7 6,12 0 3,10-7-4,2-13-2,-3-1-5,-3 8-21,-5-6-93,-1-8-235</inkml:trace>
  <inkml:trace contextRef="#ctx0" brushRef="#br0" timeOffset="185425.3">14883 15633 952,'0'0'103,"0"0"-27,0 0 28,0 0-68,0 0-19,-147 4-4,109 32-7,5 3-1,2 7-4,8 3 0,9-1-1,14-8 0,0-3-1,14-6 1,20-16-3,8-7 3,3-8 3,-1 0-1,-1-18-1,-10-5 0,-8-9-1,-14 0-2,-11-8-2,0-4 3,-27-9-5,-9-5 2,-1 0 0,6 5 4,2 4 1,12 11 0,11 4-1,6 2-2,0 5 2,25-2 0,12 5-1,10 2-3,4 0 4,3 3-1,-5 3-5,-8 11-94,-6 5-38,-13 0-143,-9 0-105</inkml:trace>
  <inkml:trace contextRef="#ctx0" brushRef="#br0" timeOffset="185745.81">15480 15262 544,'0'0'408,"0"0"-363,0 0 9,0 0 42,-113 42-56,80 5-1,2 17-3,2 5-13,5 9-1,4 1-6,10-3-3,10-12-10,0-6 1,0-10-1,17-8-2,4-12-1,5-7-26,6-7-59,1-14-82,0 0-123,-5-27-165</inkml:trace>
  <inkml:trace contextRef="#ctx0" brushRef="#br0" timeOffset="186047.78">15719 15344 838,'0'0'190,"0"0"-157,0 0-24,0 0 8,0 0 40,0 146 2,0-75-31,0 5-14,0-4-1,-2-4-3,0-6 1,-1-10-5,3-7 0,0-10-2,0-8-2,14-8-2,4-7 0,2-5-5,-1-7-36,6 0-77,-2-2-72,-5-24-117</inkml:trace>
  <inkml:trace contextRef="#ctx0" brushRef="#br0" timeOffset="186281.49">15677 15737 796,'0'0'147,"0"0"-134,0 0-13,0 0 34,0 0-9,138-20-19,-102 8-6,-7 7-37,-7-4-125,-4-2-60,-6 4-371</inkml:trace>
  <inkml:trace contextRef="#ctx0" brushRef="#br0" timeOffset="186504.01">16107 15781 918,'0'0'40,"0"0"-39,0 0 56,0 0-15,0 0-12,143-18-30,-114 13-6,-2 0-97,-6 1-140,0-7-121</inkml:trace>
  <inkml:trace contextRef="#ctx0" brushRef="#br0" timeOffset="186962.21">16705 15596 764,'0'0'156,"0"0"-92,0 0 6,0 0 12,0 0-24,0 0-21,-25 5-32,-2 14 0,-1 12 1,2-3-3,5 5 1,5-4-4,5 0 3,7-6-2,4-5-1,0-4-1,0-6 1,15-8-2,7 0 2,7-4-1,0-18-7,-2-8-1,-3 2 3,-8-2 3,-5 6 1,-9 6 2,-2 10 2,0 2 7,0 4 20,0 2-1,0 0-10,0 0-10,0 8-6,0 10-1,0 4 3,12-4-4,3-1 0,7-3 0,3-5 0,4-6-1,-2-3-8,-3 0-31,-4 0-65,-10-12-113,-4-8-155</inkml:trace>
  <inkml:trace contextRef="#ctx0" brushRef="#br0" timeOffset="187244.86">16785 15362 853,'0'0'88,"0"0"-49,0 0 36,151-18-19,-91 44 11,0 13-8,-10 14-26,-15 5-7,-14 2-3,-17 2-1,-4 1-4,0-5 5,-20-5-3,-5-10-6,3-7-3,4-8-3,1-6-6,5-12-2,3-2-2,5-8-35,2 0-41,2-9-104,0-30-225</inkml:trace>
  <inkml:trace contextRef="#ctx0" brushRef="#br0" timeOffset="187655.16">16821 15159 1002,'0'0'69,"0"0"-59,0 0-7,145-50 17,-49 42-11,0 0 7,1 4-7,-12 2-8,-17 2 4,-18 0-3,-21 0 1,-9 0-3,-12 18 23,0 6-6,-4 15 26,-2 14-8,3 10 3,-1 10-7,7 6-12,3 9 2,2 3 0,1-6-9,3 5-3,-5-11-3,-6-3 5,-9-9-6,0-9 10,-6-4-1,-29-6 4,-6-8 3,-10-3 8,-1-14-17,2-5-7,0-10-3,3-8-2,6 0-37,13-17-57,15-29-177,13-24-865</inkml:trace>
  <inkml:trace contextRef="#ctx0" brushRef="#br0" timeOffset="188079.89">18149 15524 625,'0'0'316,"0"0"-268,0 0-21,0 0 17,0 0 17,0 0-10,163-4-24,-113-4-22,-4 4-5,-12 3-39,-10 1-160,-14 0-165</inkml:trace>
  <inkml:trace contextRef="#ctx0" brushRef="#br0" timeOffset="188243.67">18120 15737 995,'0'0'66,"0"0"-52,0 0-14,121 4 14,-61-4-14,4 0-57,-4-14-229,-4-4-200</inkml:trace>
  <inkml:trace contextRef="#ctx0" brushRef="#br0" timeOffset="188674.2">19141 15700 969,'0'0'112,"0"0"-108,0 0 28,139-39 13,-91 15-33,-7 2 4,-14 3-16,-12-2 3,-13 3 0,-2-5 4,0-3-6,-21 6 2,-5 5 0,-3 4-3,-3 11 0,2 0 1,0 11-1,-1 16-1,0 11 1,3 7 0,10 5 5,4-4 5,6 2-2,8-8-1,0-8 5,24-2-2,5-11 3,13-8-4,4-5 7,11-6 3,-1 0 0,-6-24-11,-5-1-8,-12-1-2,-7-3-68,-14-1-86,-9-6-261</inkml:trace>
  <inkml:trace contextRef="#ctx0" brushRef="#br0" timeOffset="188948.44">18998 15066 811,'0'0'87,"0"0"-74,0 0 59,0 0-9,0 0-18,154-29-7,-116 23-30,-9 2-8,-9 2-37,-3-3-92,-1-2-186,-2-3-341</inkml:trace>
  <inkml:trace contextRef="#ctx0" brushRef="#br0" timeOffset="189475.7">19857 14714 708,'0'0'71,"0"0"25,0 0 1,0 0-51,0 0-32,0 0-5,-85 25 6,51 2-3,1 9 3,2 8 1,4-3 2,5 2-6,9-2-3,7-4-5,6-11-1,0-3-3,19-11 1,12-8 0,2-4 3,7-7-4,3-16-13,-5-12-7,-7-2 6,-7-4 4,-11-2 6,-3 2 3,-10 2 0,0 7 2,0 9 5,-2 10-1,-8 6 13,4 7 8,-3 0-8,3 17-12,-4 14-4,6 14 4,4 0 9,0-2 2,0-6 9,2-2-7,12-7-9,3-7-5,-1 0-3,1-7-2,0 0-6,0-10-100,5 0-137,-3-4-159</inkml:trace>
  <inkml:trace contextRef="#ctx0" brushRef="#br0" timeOffset="189896.17">20126 15159 874,'0'0'135,"0"0"-69,0 0-26,53-110 5,-15 69-18,1-10-1,-6 3-2,-10-4-1,-13 10-3,-7 3-7,-3 12-3,0 0 3,-21 13-12,-6 4 0,0 6-1,-1 4-4,2 0-6,7 6-2,6 8-1,9 2 3,4-4 5,0 7-1,7-4 6,24 4 0,10-2 2,9 0-1,1 5-1,-4-3 1,-12 2 1,-10 1 6,-9 2 8,-16 6-2,0-2 2,-18 4 3,-20-2-6,-5 2-8,-1-2-3,1-4-2,8-6-2,8-3-47,10-12-99,9-5-230</inkml:trace>
  <inkml:trace contextRef="#ctx0" brushRef="#br0" timeOffset="194154.67">16987 15480 378,'0'0'59,"0"0"18,0 0 13,0 0-21,0 0-27,0 0-5,0 0 8,0 0-3,0 0 0,0 0 23,0 0-31,0 0-7,0-7-3,0-4-10,0 3-3,-6 0 3,0 3 4,-3 0-7,4-2 7,-4 0-2,0 3-5,0 1 5,-2-4-3,0 5-5,2 0 4,-4 0-2,4 0-2,-3 2 0,-1-5-5,3 5 3,2-3 0,-4 3 0,5 0-2,-3-2-1,-1 2-2,-2 0 3,4 0-2,-4 0-1,-1 0 0,1 0 0,2 0 0,1 0 1,1 0-1,1 0 0,1 0-1,0 0 0,1 0 0,-1 0 0,0 0 1,0 0-1,-1 0-1,-1 2 1,-3 6 0,2-4 4,-3 1-4,3 1-3,-1 1 3,5-3 0,-4 0 0,4 2 0,-3-1 0,3 0 0,-4 3 1,1-4 0,1 2-1,-4 3 0,3-2 0,-1 1 0,0 3 0,3-6 1,0 3 1,2 0-2,0-6 0,0 2-1,1 0 1,1 4-2,-1-3 2,0-1 0,2 6-1,0-6 1,-4 5 0,5 0 0,-6-4 1,2 7-1,1-3 1,0 5-2,-1-5 2,1 5-1,-3 3 0,2-7 2,3 0-2,0-2 0,2 0-1,-2-3 1,-1 4-1,3-1 0,0 2 1,0-2 0,0 2 1,0 3-2,0-1 2,0 2-1,0 4 0,0-4 0,0-1 1,0-3-1,0 2-1,0-4 1,0 2 0,5-4 0,-3 0-1,1 4 2,3-2-1,-4 2 0,3 1-1,0 1 0,-3 1 2,2-3-1,0 3 1,1-3-1,-3-2 0,3 0 1,-4-4-1,2 1 0,0 0 0,-1 0 0,0 4 0,0-5 0,2 4 1,1 2-1,1-2-1,-1-4 1,2 2 0,-1-2-1,-4 5 1,5-6 1,-3 3 0,2-6 0,0 3-1,-2-3 0,2 0 1,1 5 0,1-3-1,-4 0 0,0-2 1,1 2-2,1-2 2,-2 4 1,4-4-2,-4 4 1,-2-4-1,3 0 2,-3 0-2,2 0 1,0 0-1,2 0 0,-2 0 1,-1 0-1,3 0 1,0 0-1,-1 0 0,2 0 0,-3 0 0,3 0 1,-2 0-1,3 0 0,-3 0 0,1 0 0,1 0 0,2 0 1,-4 0-1,3 0 0,1 0 0,0 0 1,3 0-1,-4-4 0,-1 0 0,-1 4 0,-1 0 0,0-2 0,1 0 1,0 0-1,3-3 1,-1 2-1,3-1 0,-1-1 1,0 5-1,-1-5 0,-3 1 0,4 0 1,-4-2-1,1 2 0,1 0 0,-2-4 1,2 6-1,1-2 1,-3-4-1,1 4 1,0-5-1,2 4 0,-3 0 1,2-4-1,0 1 1,1-2-1,0 2 0,0-5 0,0 3 1,-1 1-1,0 0 1,1 0-1,-1 0 0,-4 1 3,3 2-2,0-2-1,-1-4-1,1 6 1,0-6-1,1 3 2,0-2-1,-2 3 0,1-5 0,-3 8 2,-2-9-2,4 7 0,-6-8 1,2 7 0,0-6 0,-1 2-1,2 2 0,-1-4 1,1-3-1,-3 8 1,0-5 1,2 2-2,-2 6 0,0-6 1,0 6-1,0 2 2,0-6-2,0 3 1,-2 2-2,-3-7 1,-3 5 0,2-5 0,0 3 0,2-1 0,-3 2 0,-3-6 0,4 5 1,-3 1 1,1 2-2,-2-6-2,1 3 2,1 0 0,1 1 1,0 2-1,-4 3 1,4-4-1,-4 3-2,1 0 1,5 0 1,-6 4 0,1 0 0,0-4 0,-2 4-2,3-2 2,-4 2 0,1 0 0,2 0 4,-3 0-8,-2 0 4,3 0 0,-2 0 0,3 6-1,0-2 1,-1-4 0,2 4 1,-2-4 3,3 2-8,-1 0 4,-2 0 0,-1 3 0,-2-2 4,1 3-4,-2 0 0,3 0 0,2 2-1,-1-2 2,2 2-2,-3-2 2,-1 1-1,1-2 0,1 1-1,-1 2 1,1 1 0,2-4 0,-1 3 0,-1 1 0,3-1 0,1 1-3,-2 0 3,1 5 0,3-6 0,-3 3 0,0 2-2,0-1 1,1-2 1,1 3 1,0-4-1,0 1 0,0 2 2,3-2-2,-2-2 0,3 6-1,1-5 1,-1 3 0,3 2-2,0-1 2,0 1 2,0 0-2,0-3-1,0 1-1,0-1 2,3 4 0,2-6 0,1 3 0,1-1 0,-1-4 0,1 0 0,2 5 0,-2-7 0,1 3 1,-1 1-1,3 0 0,-4-1 0,3 2 1,0 3-2,0-7 2,2 2-1,-1 1 0,2 0 0,-1-1 1,1 2 0,-4-6-1,-1 0 0,1-2 3,0 6-3,1-8 0,-1 4 0,2 0 0,1-4 0,-1 0 1,2 5 0,1-5-2,-2 3 2,3 3-1,-3-6 0,2 3 1,-1-3 0,3 0 0,-2 0-1,-1 0 2,5 0-2,-4 0 0,1 0 0,-3 0 0,1 0 0,-4 0 1,3-3-1,3-6 0,-1 4 1,3-7-1,-1 2 1,3-2-1,-5-2 1,3 0 0,-3 0 0,-1 1-1,-1 3 0,0-4 0,-2-2 0,0 2 2,0-4-1,2 0 0,-5 1-1,1-6 0,0 1 1,-5 4 0,0 0 1,-1 4-2,-1 5 3,3-3-2,-3 7-2,0 1 1,0-4 0,0 5 3,0 0-3,0 3-3,0 0 0,0 0-18,0 0-121,0 0-307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24:5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1535 1109 485,'0'0'124,"0"0"-46,0 0 75,0 0-32,0 0-31,0 0-6,0 0-19,0 0-6,0 0-25,-4-12-15,-3 16-13,-1 12-6,0 15-8,-1 30-11,1 17 19,3 11 7,5-3 6,0-25-11,7-15-2,20-9 1,-1-13 1,3-12-2,4-12 0,6 0 2,3-41 0,5-10 8,-6-14-3,-9-1-2,-14 1-1,-18-4 4,0 5-8,-14 6 0,-10 12-20,4 17-18,6 19-59,8 10-149,4 3-154</inkml:trace>
  <inkml:trace contextRef="#ctx0" brushRef="#br0" timeOffset="726.59">2023 1221 694,'0'0'179,"0"0"-178,0 0-1,18 137 14,-7-83 4,-2-4 6,-2-6-5,0-11-4,-3-12-9,0-12-3,1-6 3,-3-3 6,5-6 41,0-26 46,3-13-89,4-5-7,1 4-3,4 11-1,-4 8 1,-1 13-2,-6 12 0,-1 2-11,5 0-13,-4 18 15,3 12 10,1 7 2,-4 2-1,1-4 1,2-10-1,5-4-3,0-15 0,8-6-7,2 0 5,8-15 3,-1-11-1,-6-6-2,-6 0 4,-11 2 1,-10 8 6,0 7 9,0 5 16,0 8 11,0 2 4,0 0-36,0 0-10,0 12-9,-2 15 6,0 9 2,2 3-2,0-6 1,18-2-1,7-13 2,1-10 0,10-8-6,2-8 7,6-26-1,0-10-3,-5-9-3,-10 4 0,-13-6-2,-10-3 8,-6 2 1,0 3 1,-4 14 5,-8 13 32,4 15 1,2 7 18,3 4-22,1 7-35,0 29-4,-1 13 0,3 14 4,0 1 1,0-4 0,16 3-1,-2-5 1,5-5-1,-3 0-16,-3-9-73,-9-8-69,-4-14-172,0-18-197</inkml:trace>
  <inkml:trace contextRef="#ctx0" brushRef="#br0" timeOffset="838.2">2507 1063 793,'0'0'8,"0"0"-8,0 0-44,0 0-342</inkml:trace>
  <inkml:trace contextRef="#ctx0" brushRef="#br0" timeOffset="980.76">2683 1331 1088,'0'0'81,"0"0"-72,0 0-9,123-32-13,-59 17-115,1 2-272</inkml:trace>
  <inkml:trace contextRef="#ctx0" brushRef="#br0" timeOffset="1342.36">3468 1504 1172,'0'0'96,"0"0"-71,0 0 9,0 0-11,0 0-22,51-135 5,-46 93-4,-5 6-2,0 6-1,-8 10-3,-11 8-2,-6 9-13,-3 3-3,0 0 0,4 0-11,9 13 22,10 0 6,5 4-4,11 3-35,27 4 42,9 0 1,9 2-4,-8-1 5,-8-1 1,-11 3 4,-17 4-3,-12 5-2,-8 6 6,-31 8 2,-15-4-6,3-8-2,4-15-35,12-23-55,14-5-137,13-45-100</inkml:trace>
  <inkml:trace contextRef="#ctx0" brushRef="#br0" timeOffset="2061.26">3767 950 1175,'0'0'99,"0"0"-80,0 0-19,0 0-2,0 163 2,-3-77 5,3 6-1,0-10-3,0-11 0,20-18-1,9-16 1,7-19-1,0-13-5,5-5-4,2-18 0,-5-22-3,-2-11-9,-9-4 4,-12 4 9,-8 5 8,-7 13 3,0 13 3,0 10 32,0 10-7,-3 0-19,-7 5-12,1 24-3,-3 14 3,10 1-2,2-3-3,0-5 5,18-14 0,16-5-16,14-13 10,8-4 5,4 0-1,-6-16-6,-13-11 0,-9 1-3,-16 2 7,-9-1 4,-7 6 5,0 7-2,0 6 36,0 6 5,0 0-12,0 0-21,0 26-11,0 27-8,0 23 8,10 19 5,11 9 2,4 7-4,-3 0 1,-5-11-4,-3-15 1,-7-26-1,-5-21 2,0-19-1,-2-19-2,0-12 1,-4-51-1,-21-29-25,-2-28-14,2-12 15,10 3-37,15 11 13,0 26 48,21 23 1,14 25 24,-1 17 1,1 14-7,-2 13 2,-1 0-8,-6 18 0,-7 18-10,-11 6 6,-8 7-6,0 2 0,-16 3 0,-21 3-2,-12-3-51,-16-8-102,-9-12-227</inkml:trace>
  <inkml:trace contextRef="#ctx0" brushRef="#br0" timeOffset="2189.07">3829 1271 1082,'0'0'81,"-14"-104"-72,44 54 6,40-3-15,25 5-143,7 4-355</inkml:trace>
  <inkml:trace contextRef="#ctx0" brushRef="#br0" timeOffset="2753.16">5420 1153 1157,'0'0'95,"0"0"-89,-10 114-6,7-58 8,3 6 3,0 6 0,0 7-3,0-2-1,0 0-3,0-7 2,0-5-3,7-11-1,4-8 1,0-14-3,-5-12 6,-1-9-6,-3-7 0,-2 0 5,0-14 3,0-30 13,0-26-21,-8-17 0,3-10-6,5 4-10,0 10 13,20 12 3,13 16 0,8 10 1,-1 19 1,-3 14-1,-2 12 0,2 0-1,-5 24-2,-6 15 1,-10 5 1,-12 4 1,-4-6-1,0-10 1,0-14-1,0-10 0,-2-8 6,0 0-4,-1-25-2,3-13-11,0-10 3,7 1 6,19 6-4,0 11 6,0 12 7,-2 8 2,0 8 2,2 2-6,-4 0-5,-3 14-1,-2 16 0,-9 13-24,-8 3-143,0 1-374</inkml:trace>
  <inkml:trace contextRef="#ctx0" brushRef="#br0" timeOffset="2904.29">6435 1423 1436,'0'0'43,"0"0"-43,0 0 4,0 0-4,0 0-27,0 0-102,40 0-545</inkml:trace>
  <inkml:trace contextRef="#ctx0" brushRef="#br0" timeOffset="3599.59">3223 2639 936,'0'0'112,"0"0"-39,0 0-29,0 0-37,-5 130 31,-8-50 32,-2 5-28,1-12-22,5-11-8,7-11-1,2-15-10,0-8 5,17-7-4,12-9-1,7-9-1,9-3-3,6 0-41,4-10-85,-5-20-193,-8-6-480</inkml:trace>
  <inkml:trace contextRef="#ctx0" brushRef="#br0" timeOffset="3765.15">3769 2810 818,'0'0'145,"0"0"-145,142-99-1,-70 68 1,-3 10-3,-11 10-48,-18 11-163,-20 0-138</inkml:trace>
  <inkml:trace contextRef="#ctx0" brushRef="#br0" timeOffset="4017.88">3838 2815 600,'0'0'221,"0"0"-211,0 0 31,-71 160 43,66-71-20,-2 13 22,3 10-10,-3 2-34,3-7-10,-2-14-4,6-14-2,0-19 5,0-13-11,0-15-2,10-17-11,8-6-2,13-9-5,14 0-2,15-22-2,11-16-18,6-9-83,-2 4-167,-15-2-212</inkml:trace>
  <inkml:trace contextRef="#ctx0" brushRef="#br0" timeOffset="4432.2">4272 3134 716,'0'0'313,"0"0"-303,0 0 19,0 0-6,121-88-8,-84 88 6,-6 6-21,-10 32-7,-17 16 7,-4 16 5,0 7-2,-6-8-1,-1-8 1,5-15-2,2-16-1,0-13-2,22-11 1,12-6-3,7-23 2,7-21-5,-4-6-10,-10-6-1,-12 5 11,-11 5 7,-11 6 4,0 8 3,0 8 24,-9 9 18,-1 10 16,0 3-4,6 2-26,1 0-28,1 14-7,2 20-5,0 12 3,0 3 2,7-1-2,13-2 1,5-8-19,2-8-52,4-11-72,0-12-150,2-7-127</inkml:trace>
  <inkml:trace contextRef="#ctx0" brushRef="#br0" timeOffset="4649.08">5144 2938 448,'0'0'638,"0"0"-582,0 0 14,0 0-11,0 0-45,-98 114-1,82-46-1,3 10-2,4 2-2,6-3-4,3-5-1,0-6-3,21-13-2,10-12-75,7-16-61,2-25-100,0 0-154</inkml:trace>
  <inkml:trace contextRef="#ctx0" brushRef="#br0" timeOffset="4970.98">5614 2930 903,'0'0'140,"0"0"-109,0 0 51,0 0-60,0 0-19,0 0 5,-15 146 40,15-68-11,0 8-16,0-2 0,0-5-8,3-14-10,16-12 0,2-17 0,3-13-2,5-18-1,2-5-14,-2-10-23,2-19-10,-8-10-76,-15 3-131,-8 2-180</inkml:trace>
  <inkml:trace contextRef="#ctx0" brushRef="#br0" timeOffset="5093.08">5502 3374 454,'0'0'429,"0"0"-374,0 0 40,0 0-95,0 0-13,93-101-13,-33 58-195,-2 1-193</inkml:trace>
  <inkml:trace contextRef="#ctx0" brushRef="#br0" timeOffset="5285.22">5960 3337 565,'0'0'383,"0"0"-383,0 0 0,0 0 8,114-11 22,-53-21-30,3-6-33,-12-1-218,-6 0-408</inkml:trace>
  <inkml:trace contextRef="#ctx0" brushRef="#br0" timeOffset="5496.61">6488 3159 1071,'0'0'72,"0"0"-47,0 0 27,0 0-17,-73 121-17,73-92-9,0-4-7,6-3-2,17-6-1,8-6-4,7-10-35,11 0-51,-5-10-108,-10-20-209</inkml:trace>
  <inkml:trace contextRef="#ctx0" brushRef="#br0" timeOffset="5721.09">6600 2939 1114,'0'0'40,"0"0"-20,0 0-5,0 0 7,164-13 9,-108 40-13,-9 12-4,-13 3-7,-18 2-5,-7 3 5,-9 4 0,0-3-2,-3 1 2,-17-6-7,2-4 0,-4-12-72,2-13-153,-1-14-344</inkml:trace>
  <inkml:trace contextRef="#ctx0" brushRef="#br0" timeOffset="6072.1">6800 2597 910,'0'0'36,"0"0"-31,176-65 11,-95 47 12,1 8 3,-13 8-22,-13 2-5,-18 14-4,-18 22-4,-7 17 4,-6 13 13,-3 10 15,3 12 31,4 3-11,3 1-17,1 0 7,1-4-8,-7-6 3,-5-6-2,-4-9-4,0-9-2,-16-10 3,-12-6-1,-4-12-3,-5-7-12,-6-12-4,-8-11-8,-6 0-5,7-26-62,7-20-125,19-8-640</inkml:trace>
  <inkml:trace contextRef="#ctx0" brushRef="#br0" timeOffset="6239.46">8062 3132 1093,'0'0'81,"0"0"-75,129-86-6,-82 60-115,-12 5-223</inkml:trace>
  <inkml:trace contextRef="#ctx0" brushRef="#br0" timeOffset="6402.81">8049 3324 1044,'0'0'148,"0"0"-126,0 0-8,0 0 40,125 4 0,-59-13-29,-5-4-21,-15 1-4,-17-2-83,-15-3-296</inkml:trace>
  <inkml:trace contextRef="#ctx0" brushRef="#br0" timeOffset="7004.78">9596 3072 689,'0'0'115,"0"0"-77,0 0 47,0 0 13,0 0-8,120-40-33,-68 2-33,-4 2-13,-15-3-6,-14 1-2,-18 2 10,-1 4-11,-4 8 7,-20 10-5,-8 12 6,-10 2-3,-4 20-4,-7 22-2,5 14 0,6 9 1,12 0 4,18 1 2,12-11-2,0-6-3,29-8-2,11-9 4,8-9-3,6-14 4,2-9 1,2 0-1,-4-12-6,-10-18-1,-7-4-77,-12-4-85,-16-6-237</inkml:trace>
  <inkml:trace contextRef="#ctx0" brushRef="#br0" timeOffset="7215.36">9322 2467 839,'0'0'178,"0"0"-163,0 0-4,115-46 44,-47 27-11,-8 5-28,-7 3-16,-8 2-42,-10-3-176,-6-4-272</inkml:trace>
  <inkml:trace contextRef="#ctx0" brushRef="#br0" timeOffset="7487.38">10166 1942 868,'0'0'147,"0"0"-122,0 0 35,0 0-21,0 0-14,-129 153 2,106-84 6,8-3-11,13-12 5,2-10-16,2-9 4,25-12-12,9-3-3,10-10 0,5-5-11,8-5-97,-4 0-144,-5-12-226</inkml:trace>
  <inkml:trace contextRef="#ctx0" brushRef="#br0" timeOffset="7836.21">10440 2380 459,'0'0'523,"0"0"-471,0 0 35,0 0-19,0 0-40,56-142 5,-29 77-5,-2-1-10,-10 5-4,-6 10-2,-9 17-8,0 10 0,-4 12-4,-22 5-10,-2 7-5,-3 3-18,2 17 4,6 6 18,13-2 8,10-1-11,0 4-7,13-1 10,24 4-3,11-1 14,3-3 0,0-1 3,-10-3 3,-12 3 19,-12-3-11,-11 0 3,-6 2-11,0 1 8,-26 9-10,-10 3-4,-2 3-14,3 4-101,7-2-203,6-4-184</inkml:trace>
  <inkml:trace contextRef="#ctx0" brushRef="#br0" timeOffset="8167.68">9613 3513 1056,'0'0'18,"0"0"12,139 0-9,-26 0 43,28-11-15,17-12-19,9-7 11,8-2-6,0-3 2,-10-5-11,-19 4-6,-31 0-1,-38 12-11,-26 7-8,-28 8 0,-9 6-4,-14 0-27,0 3-19,-7 0-92,-23 0-217,-9 16-194</inkml:trace>
  <inkml:trace contextRef="#ctx0" brushRef="#br0" timeOffset="8579.56">10387 4328 1057,'0'0'100,"0"0"-86,0 0 41,109-115-15,-49 48-11,-2-5-15,-6 4-8,-17 8 0,-16 9-5,-19 12-1,0 13-4,-23 6-10,-10 15 4,-6 5-6,4 2 0,6 21 10,9 1 3,16-3 1,4 2-1,8 0 2,32 4 2,14-3 2,8 3-1,-1-6 13,-14 0-5,-24 2 2,-18 5 10,-5 7-3,-38 6 8,-19 6-7,0-7-14,9-8-6,10-12 2,11-6-4,6-5-55,11-9-170,8 0-586</inkml:trace>
  <inkml:trace contextRef="#ctx0" brushRef="#br0" timeOffset="9682.01">2690 5624 162,'0'0'835,"0"0"-791,0 0-32,0 0-9,0 0 16,1 146 58,-1-67-30,0-1-13,0-6-11,0-11-11,0-13 2,9-16-9,5-13-3,9-10 0,8-9 1,12 0 1,12-20-4,3-15-92,-4-6-144,-12-10-281</inkml:trace>
  <inkml:trace contextRef="#ctx0" brushRef="#br0" timeOffset="10086.6">3209 5707 1034,'0'0'53,"0"0"-41,0 0 1,139-108-3,-73 75-5,-1 12-5,-11 10-10,-17 9-80,-14 2-127,-23 0 11,0 10 0,-36 7 172,-15-2 34,-1 2 28,-2-5 102,6 0 6,3 2-18,9 3-10,8 5-1,8 7-39,4 12-36,5 17 0,7 13 0,4 13 5,0 8 9,0 7-19,0 3-5,0-4 6,-2-8-10,-2-14 6,4-15-10,-2-17 5,2-16-5,0-14-4,0-10-5,14-4-5,13 0 3,17-14-1,12-12-2,11-4-69,7 0-142,-7-6-295</inkml:trace>
  <inkml:trace contextRef="#ctx0" brushRef="#br0" timeOffset="10372.19">4378 5639 1037,'0'0'23,"0"0"5,-121-70 47,80 60-41,6 10 10,0 0-15,7 19-25,2 25-1,8 14-2,14 11 3,4 3 4,0-2-2,16 0-3,12 5-2,-3 0-1,0 5-4,-12 1-110,-11-8-135,-2-14-216</inkml:trace>
  <inkml:trace contextRef="#ctx0" brushRef="#br0" timeOffset="10520.1">3882 6298 905,'0'0'47,"0"0"-46,72-141 6,13 80-7,15-7-1,11-1-27,-2 3-117,-22 10-23,-25 12-144</inkml:trace>
  <inkml:trace contextRef="#ctx0" brushRef="#br0" timeOffset="10685.56">4573 5709 613,'0'0'217,"0"0"-61,0 0-53,0 0-54,0 0-17,-89 110 11,78-55 0,9 6-19,2 3-19,0 3-1,2 0-4,13-6-5,4-9-124,-1-16-129,-1-20-172</inkml:trace>
  <inkml:trace contextRef="#ctx0" brushRef="#br0" timeOffset="10939.52">4787 5722 1167,'0'0'41,"0"0"-11,0 0-29,0 0 1,-4 152 10,-5-71 4,0 7-7,3-3 3,5-10-12,1-12 6,0-15-6,14-16 2,8-15-1,5-13-1,8-4-15,4-13-17,-4-15-43,-8 0-129,-16-2-165</inkml:trace>
  <inkml:trace contextRef="#ctx0" brushRef="#br0" timeOffset="11073.64">4729 6159 1028,'0'0'58,"0"0"-58,0 0-2,114-92-60,-45 59-90,-5-2-340</inkml:trace>
  <inkml:trace contextRef="#ctx0" brushRef="#br0" timeOffset="11238.59">5223 6174 1062,'0'0'72,"0"0"-72,0 0 0,0 0 4,117-6 7,-45-17-11,3-12-115,-8-3-264</inkml:trace>
  <inkml:trace contextRef="#ctx0" brushRef="#br0" timeOffset="11450.66">5782 5891 911,'0'0'183,"0"0"-140,0 0 12,-132 129 6,114-87-16,10 0-25,8-1-6,0-6-9,4-5-3,23-6-1,10-8-1,13-10-15,5-6-74,3 0-80,-7-27-98,-15-11-277</inkml:trace>
  <inkml:trace contextRef="#ctx0" brushRef="#br0" timeOffset="11680.51">5797 5729 270,'0'0'777,"0"0"-711,0 0-32,0 0-27,125-7 9,-51 48 39,-1 15-24,-11 11-7,-15 10-13,-20 10-1,-18 3-6,-9-1 5,-4-9-4,-25-10 10,-5-12-5,-3-14-4,1-12-3,2-16-3,3-14-82,-1-2-171,1-28-537</inkml:trace>
  <inkml:trace contextRef="#ctx0" brushRef="#br0" timeOffset="12695.52">6654 6039 622,'0'0'124,"0"0"21,0 0-14,0 0-70,0 0-32,0 0-25,-21 67 2,10-14 5,0 5-4,6-5 4,5-7-8,0-12 0,2-12 1,21-12-8,4-10 9,13 0-6,3-22 1,-4-14-27,1-6-7,-11-4 1,-11-2 20,-8 5 13,-4 4 4,-6 8 21,0 13 18,0 13 20,0 3 11,0 2-37,0 0-31,0 14-6,0 12-3,0 9 3,0 4 2,13 0-2,7 0-3,5-1 1,1-6-128,4-10-160,-1-18-216</inkml:trace>
  <inkml:trace contextRef="#ctx0" brushRef="#br0" timeOffset="12914.53">7399 5847 1145,'0'0'66,"0"0"-37,0 0 19,0 0-42,-122 119 9,114-53-5,5 3-6,3 6 0,0-5-4,13-6 0,14-9-42,6-20-74,8-17-104,3-18-76,2-7-219</inkml:trace>
  <inkml:trace contextRef="#ctx0" brushRef="#br0" timeOffset="13144.68">7723 5842 349,'0'0'818,"0"0"-741,0 0 7,0 0-33,0 0-35,0 0-8,-4 53-5,-5 26 15,6 9 4,1 4-16,2-4-3,0-8-2,14-16-1,11-13 0,8-17-1,1-19-4,6-8-15,4-7-11,0-10-18,-2-19-80,-10-2-174,-19-6-223</inkml:trace>
  <inkml:trace contextRef="#ctx0" brushRef="#br0" timeOffset="13297.56">7703 6249 939,'0'0'121,"0"0"-100,0 0-18,0 0-3,148-113-1,-73 83-79,-9-1-198</inkml:trace>
  <inkml:trace contextRef="#ctx0" brushRef="#br0" timeOffset="13459.19">8169 6280 1158,'0'0'52,"0"0"-27,0 0-18,0 0-3,0 0-4,163-54-40,-94 28-113,-3-3-167,-6 3-276</inkml:trace>
  <inkml:trace contextRef="#ctx0" brushRef="#br0" timeOffset="13661.27">8764 6043 938,'0'0'146,"0"0"-98,0 0 24,-118 90-18,91-49-5,7 2-14,9 1-19,9-3-14,2-5-1,8-6 1,22-9-4,10-11-3,6-9-30,6-1-49,-1-5-72,-9-20-154,-13-7-201</inkml:trace>
  <inkml:trace contextRef="#ctx0" brushRef="#br0" timeOffset="13869.87">8878 5955 971,'0'0'122,"0"0"-77,0 0-18,0 0-14,118-9 42,-58 42-16,-11 12-13,-8 9-11,-17 8-3,-15 4-8,-9 0 6,0-4-7,-23-5-2,-1-16 3,-1-12-4,1-18-69,-3-11-129,-6-13-251</inkml:trace>
  <inkml:trace contextRef="#ctx0" brushRef="#br0" timeOffset="14223.75">8805 5729 1081,'0'0'33,"140"-58"-31,-29 32 5,9 5 4,-1 12 2,-15 7-4,-19 2-4,-16 7-2,-24 26-1,-18 13 3,-12 13 20,-8 16 21,-1 15-7,4 12-2,7 13 1,10 9-14,-2 3-8,-3-7 7,-9-12-7,-13-12 4,-2-13 3,-35-11 7,-13-12 2,-13-16-15,-5-16-7,-3-16-5,-3-12-5,5 0 0,8-30-12,12-16-36,20-18-39,23-21-156,6-13-519</inkml:trace>
  <inkml:trace contextRef="#ctx0" brushRef="#br0" timeOffset="14404.33">10477 6156 1264,'0'0'26,"0"0"-21,129-60 4,-56 39-6,3 6-3,-9 7-100,-25 6-327</inkml:trace>
  <inkml:trace contextRef="#ctx0" brushRef="#br0" timeOffset="14591.85">10498 6439 1180,'0'0'105,"0"0"-83,0 0 5,170-50 6,-79 21-5,-10 10-15,-19 4-13,-22 8-1,-22 7-66,-18 0-186,-3 0-514</inkml:trace>
  <inkml:trace contextRef="#ctx0" brushRef="#br0" timeOffset="16365.21">12589 5895 507,'0'0'153,"0"0"-98,0 0 21,0 0-22,0 0 12,0 0-17,0 0-19,36 90 4,-14-90-5,5 0 9,6-6 4,7-22-14,1-3-11,-1-8-6,-9 0-8,-11-2 1,-11 1 2,-9 1 3,0 4-4,-4 7 9,-17 8-1,-6 13 2,-6 7-5,-4 4-4,-8 28-6,2 11 3,4 11 1,5 9-2,10 6 2,10 0 0,14-7-2,0-8-2,24-12 0,17-9-1,12-10 1,7-15 0,5-8 0,2 0 0,-3-24-3,-7-4-26,-14 0-106,-13-5-218,-10-4-177</inkml:trace>
  <inkml:trace contextRef="#ctx0" brushRef="#br0" timeOffset="17129.69">12558 5209 492,'0'0'154,"0"0"-62,0 0 82,0 0-117,0 0-49,0 0 12,87-6 50,-43 6-3,-1-4-23,-9-1-25,-12-4-10,-5 6-9,-3-2-1,1-1-66,4 1-149,1-6-137</inkml:trace>
  <inkml:trace contextRef="#ctx0" brushRef="#br0" timeOffset="17410.54">13339 4930 516,'0'0'329,"0"0"-283,0 0 68,0 0-47,0 0-48,-132 43 30,92 1-17,4 8-7,9 4 7,14-2-14,13-5-2,0-11-8,22-11-5,23-8 0,11-11-1,4-8-2,2 0-82,-5 0-134,-9-3-127</inkml:trace>
  <inkml:trace contextRef="#ctx0" brushRef="#br0" timeOffset="17765.17">13519 5324 613,'0'0'128,"0"0"-16,0 0-24,0 0-55,52-133 1,-24 85-5,3-3-7,-2 0-2,-9 3-2,-6 10 14,-13 13-12,-1 9 1,-1 11-4,-21 5-10,-7 0-5,2 9-2,2 12-2,9 1 1,10 2-1,6 2-2,0-3-1,29 4 5,8-3-1,8 2 2,0-4 0,-5 2 1,-10 1 4,-9-1 13,-9-1-1,-12 0-9,0 3 1,-12 3 2,-16 1-11,-3 1-1,4-1-7,9-4-92,11-8-171,7-7-217</inkml:trace>
  <inkml:trace contextRef="#ctx0" brushRef="#br0" timeOffset="17973.59">14065 5886 1154,'0'0'29,"0"0"-29,0 0 0,0 0-81,0 0-254,0 0-222</inkml:trace>
  <inkml:trace contextRef="#ctx0" brushRef="#br0" timeOffset="18232.74">14524 5492 1042,'0'0'88,"0"0"-56,0 0 3,0 0-16,0 0-9,-4 111 35,4-51-14,0 1-16,0-1-6,4-2-2,1-5-5,-3-4-2,-2-8-3,0-2-37,0-10-100,0-15-192,-2-14-188</inkml:trace>
  <inkml:trace contextRef="#ctx0" brushRef="#br0" timeOffset="18407.48">14537 5432 819,'0'0'325,"0"0"-312,0 0 14,108-130 1,-45 103-16,3 8-12,-8 8-11,-16 11-123,-18 0-164,-19 7-156</inkml:trace>
  <inkml:trace contextRef="#ctx0" brushRef="#br0" timeOffset="18574.44">14567 5649 776,'0'0'163,"0"0"-101,0 0 7,0 0-38,0 0 7,0 0-14,131 54-20,-71-72-4,5-6-95,-5-5-157,-9 1-311</inkml:trace>
  <inkml:trace contextRef="#ctx0" brushRef="#br0" timeOffset="18797.26">15187 5228 959,'0'0'167,"0"0"-139,0 0 25,-135 123 18,106-48-23,5 3-6,8 4-14,6-4-17,8-1-10,2-9 5,0-3-6,10-12-5,15-9-51,8-11-93,3-20-195,1-13-211</inkml:trace>
  <inkml:trace contextRef="#ctx0" brushRef="#br0" timeOffset="19167.06">15309 5990 922,'0'0'150,"0"0"-77,0 0-5,80-148-21,-44 99-10,0-6-13,-7 2-13,-10 7-2,-9 7 4,-10 10-11,0 4 3,-4 9-5,-20 8 0,-2 6-1,-1 2-13,-1 2-7,7 24 14,6 4 3,10 7-1,5 1 5,5-2-6,30-6 4,12-4 1,6-6 0,1-6 1,-7-4-2,-11 0 5,-10-2 2,-15 1 11,-8 3-8,-3 5 0,-3 5 7,-21 6-3,-5-2-7,-5 0-5,5-6-2,0-6-37,0-7-68,-2-7-147,0 0-231</inkml:trace>
  <inkml:trace contextRef="#ctx0" brushRef="#br0" timeOffset="19411.53">15762 5257 664,'0'0'469,"116"-1"-449,-47 41 47,0 20 4,-12 8-34,-14 8 9,-21 10-14,-22 3-3,0 3 1,-38-2-9,-4-8-10,-3-14-6,5-11-5,4-20 2,10-10-4,4-10-10,1-14-47,-1-3-45,-4-3-168,-11-34-381</inkml:trace>
  <inkml:trace contextRef="#ctx0" brushRef="#br0" timeOffset="21940.25">1441 8173 896,'0'0'124,"0"0"-112,0 0-7,0 0 6,0 142 17,5-76-5,3 3-17,0 5-4,-8 3-2,0-3-31,0-6-163,-26-12-54,0-18-225</inkml:trace>
  <inkml:trace contextRef="#ctx0" brushRef="#br0" timeOffset="22120.63">1153 8465 695,'0'0'70,"-4"-136"-5,14 81 111,26-2-114,14 3-32,10 4 10,0 10-21,-6 18-19,-7 20-4,-14 6-111,-8 46-137,-18 20-41,-7 22-144</inkml:trace>
  <inkml:trace contextRef="#ctx0" brushRef="#br0" timeOffset="22233.3">1267 9022 432,'0'0'115,"0"0"-56,0 0 16,0 0-68,0 0 7,0 0 30,154 3-44,-79-67-187,-11 0-242</inkml:trace>
  <inkml:trace contextRef="#ctx0" brushRef="#br0" timeOffset="23079.53">1713 8603 744,'0'0'41,"0"0"-38,-16 118 31,16-74-2,0-7 10,0-6-10,0-7-17,0-7-12,3-12 1,-3-5-4,5 0 8,-3-12 27,0-20-3,2-10-27,0-4-5,8 4 4,4 8-4,2 10-5,6 12 3,0 9 0,3 3-5,4 13 3,-4 17-3,-5 7 7,-6 7 6,-12-6-6,-4-4 2,0-7 5,0-10-2,0-10 2,-8-7-1,-1 0 7,2-26 8,4-16-13,3-8-4,0-3-4,23 6-2,4 6 1,4 13-4,4 12 1,-4 12 3,1 4-1,-5 17-5,-7 21-3,-5 10 6,-3 8 4,-3 0 0,-1-4-2,2-10-11,-2-12 4,2-14-12,3-11 0,4-5-5,6-9-2,4-21 17,2-10 5,-2-2 6,-6 1 3,-5 4 0,-7 12 35,-5 12 36,-4 11 0,0 2 9,0 0-27,0 10-52,0 23 2,10 22-6,-2 14 12,5 15 4,-1 8-9,-1 8-1,-1-4-5,0-9 0,-5-20 0,-5-21 0,0-20-1,0-17 0,0-9 2,0-23-2,-15-27 0,-4-25-13,-1-20-4,5-21 12,5-4-13,10 6-13,5 19 24,29 28 4,8 26 3,0 17 3,-4 15 2,-4 9 0,-10 2-3,-9 29-2,-6 6 0,-9 11 5,0 1-5,-6-1 0,-17-6-11,4-7-43,3-14-67,5-11-84,4-10-83</inkml:trace>
  <inkml:trace contextRef="#ctx0" brushRef="#br0" timeOffset="23950.58">2768 8685 170,'0'0'733,"0"0"-665,0 0-67,0 0 12,0 0 17,11 124-12,-7-88-14,4-7-2,2-10 1,6-11-3,6-8-12,3 0-24,2-27 15,2-7 4,-6-5 4,-4-6-4,-6-1 17,-6 9 1,-5 6 21,-2 13 60,0 12-12,0 6 12,0 0-35,0 0-47,0 24 0,0 10 0,0 9 0,0 1-1,7-5 1,11-6 0,8-8 0,8-13 0,2-12 0,6 0 1,-3-27 0,2-16-1,-7-8-6,-10-10 0,-9-7 3,-8-6 3,-7-6 1,0 2 1,-5 10 0,-7 18 5,-2 16 8,5 17 15,3 10 3,1 7-8,1 0-9,2 12-16,-5 34-5,7 18 5,0 16-1,0 10 1,0-4 0,20-3-1,2-15 1,2-18 0,3-18 0,0-18-4,0-14-3,4-4-4,2-30 6,0-9-5,-1 0 3,-7 6 4,-3 13 0,-11 10 3,-7 14 0,-1 0-4,-2 17-21,7 16 25,-4 12 2,2 2-1,-3-1 0,-1-7 0,-2-5 1,0-8-2,0-6-34,0-10-35,0-10 7,0 0 16,4-20 36,18-20-24,14-12-71,5-6 27,-3 0 37,-5 7 39,-8 11 2,-12 17 31,-11 11 87,-2 12 42,0 0-45,-7 5-54,-8 22-36,-1 6-7,3 7 5,4 1-14,9-3-7,0-2 2,2-4-4,32-6-50,8-10-86,14-16-176,2 0-204</inkml:trace>
  <inkml:trace contextRef="#ctx0" brushRef="#br0" timeOffset="24466.62">4426 8478 549,'0'0'688,"0"0"-657,0 0-27,0 0 7,0 158-1,10-65 4,5 21-4,1 19-6,1 10 0,-1 2-3,1-19-1,6-22 0,-1-32-10,-4-28 4,-4-30 2,-1-14-3,-2-17-5,-1-35 12,-2-18 1,-8-11 0,0-9 0,-11-9-2,-12-1 0,8 2-13,6 6 13,9 10 1,0 16 2,26 15 1,6 20 4,0 17-7,0 14 3,-1 5-3,-4 28-1,-4 4 1,-8 4 2,-10-3-1,-5-4-2,0-8 2,0-12-2,0-8-1,-2-6-7,-1-8 5,3-20-19,0-6-11,0-4 23,20 6 7,9 4 4,2 7 10,5 12 13,-1 9 1,0 0-2,-8 5-2,1 20-9,-10 3-5,-2 4-3,-12 8-3,-4 6-10,0-2-129,0-14-352</inkml:trace>
  <inkml:trace contextRef="#ctx0" brushRef="#br0" timeOffset="24610.52">5425 8845 1207,'0'0'196,"0"0"-179,0 0-14,0 0-3,0 0-12,0 0-111,0-17-639</inkml:trace>
  <inkml:trace contextRef="#ctx0" brushRef="#br0" timeOffset="25188.17">5229 10036 1134,'0'0'90,"0"0"-83,0 0 4,0 0 5,0 160 28,0-81-3,0-3-16,-6-6-8,0-12-3,6-10 1,0-11 0,0-11-11,0-10 0,16-8-2,18-8-1,13 0 3,17-22-4,5-13-26,4-7-83,-3-4-248</inkml:trace>
  <inkml:trace contextRef="#ctx0" brushRef="#br0" timeOffset="25375.25">5979 10004 1301,'0'0'21,"0"0"-20,164-98-1,-79 60 2,-3 3-1,-7 9-1,-14 8-68,-21 13-146,-26 2-256</inkml:trace>
  <inkml:trace contextRef="#ctx0" brushRef="#br0" timeOffset="25636.46">6098 9919 817,'0'0'186,"0"0"-169,-127 143 53,91-74 27,4 3-46,6 7-9,-1 8-15,5 3-4,3 2 0,0-5-7,6-7 9,4-14-10,7-14 8,2-11-5,0-14-5,0-6-7,20-11 2,13-10-4,17 0 1,12-13 2,7-15-7,2-3-11,2-2-64,1-4-104,-2 0-429</inkml:trace>
  <inkml:trace contextRef="#ctx0" brushRef="#br0" timeOffset="26170.17">7139 10293 1035,'0'0'105,"0"0"-101,0 0 0,-124 84 8,93-29-1,2 10 16,10-5 3,11-6-8,8-8-12,0-11-7,15-13-2,18-12-1,8-10 1,-1 0 1,0-30 0,-9-14-2,-13-7-3,-16-5-5,-2-4 2,-31-5 0,-19-4 6,-8-7-1,4 3-1,11 9 2,20 12 8,21 11 10,2 4-14,43 5-4,19 2 0,16 5 0,10 13 0,-2 12-15,-11 3-141,-9 19-199,-20 2-222</inkml:trace>
  <inkml:trace contextRef="#ctx0" brushRef="#br0" timeOffset="26381.55">7607 9974 1133,'0'0'52,"0"0"-48,-93 116 54,68-52-21,8 11-3,4 5-5,10 0-16,3-4-5,0-6-7,10-9-1,19-9-4,8-14-31,3-16-68,4-20-151,-1-2-156</inkml:trace>
  <inkml:trace contextRef="#ctx0" brushRef="#br0" timeOffset="26616">7890 10074 1067,'0'0'137,"0"0"-112,0 0 28,0 0-20,0 0-26,-2 147 32,2-66-6,0 2-17,0-3-8,9-10-5,7-13 1,6-16-3,5-17-1,0-13 0,6-11-9,3-6-16,1-25-19,-3-3-72,-8 2-146,-15 4-188</inkml:trace>
  <inkml:trace contextRef="#ctx0" brushRef="#br0" timeOffset="26754.89">7929 10447 897,'0'0'131,"0"0"-131,0 0-3,0 0-7,0 0-38,163-96-126,-108 64-230</inkml:trace>
  <inkml:trace contextRef="#ctx0" brushRef="#br0" timeOffset="26924.91">8343 10409 1052,'0'0'102,"0"0"-99,0 0-3,0 0 1,147-58-1,-91 28-100,-8 2-150,-5-4-272</inkml:trace>
  <inkml:trace contextRef="#ctx0" brushRef="#br0" timeOffset="27265.23">8855 10104 662,'0'0'463,"0"0"-427,-118 81 22,83-37 34,1 6-64,7-1-4,12 2-12,6-9-9,9-8-1,0-13-2,4-8-1,23-13-9,4 0-11,5-16-1,0-18-14,-5-2 0,-8-7 13,-8 4 14,-9 0 9,-6 8 4,0 9 13,0 10 36,-2 10-1,-4 2-9,3 0-10,1 2-18,2 20-10,0 6-5,0 4 2,5 2-2,17 0 0,2 4-8,1-2-48,-3-4-96,-11-12-352</inkml:trace>
  <inkml:trace contextRef="#ctx0" brushRef="#br0" timeOffset="27503.4">8869 9953 1220,'0'0'80,"0"0"-70,129-79 7,-33 79 30,2 0-17,-7 42 4,-14 22-18,-20 16-10,-19 7-2,-23 1 0,-15-4-2,-3-12-1,-23-14-1,-5-17-10,0-16-40,-2-21-42,-1-4-153,-3-17-386</inkml:trace>
  <inkml:trace contextRef="#ctx0" brushRef="#br0" timeOffset="27855.44">9172 9639 996,'0'0'28,"132"-70"-28,-39 38 11,9 6 8,2 9-7,-9 16 2,-14 1-7,-21 15-6,-22 26-1,-14 9 6,-11 12 45,-2 10 19,1 9 6,3 9-21,5 12-18,5 0-4,0 2 0,-4-7-5,-7-9-16,-12-2 3,-2-8 5,-13-8-2,-24-12 0,-4-17-1,-10-15-12,-5-18-2,-5-8-3,3-3-15,6-23-32,7-9-49,11-10-120,17-2-572</inkml:trace>
  <inkml:trace contextRef="#ctx0" brushRef="#br0" timeOffset="28037.84">10579 10186 1229,'0'0'19,"0"0"-12,160-90-7,-113 72-25,-16 12-96,-20 6-163,-11 2-425</inkml:trace>
  <inkml:trace contextRef="#ctx0" brushRef="#br0" timeOffset="28201.2">10545 10476 1051,'0'0'209,"0"0"-156,0 0 20,0 0-18,150-9-12,-81-14-31,-13 0-8,-17 7-4,-15 2-11,-16 6-58,-8-3-97,0-4-503</inkml:trace>
  <inkml:trace contextRef="#ctx0" brushRef="#br0" timeOffset="28754.35">12028 10301 258,'0'0'467,"0"0"-406,0 0 39,0 0 61,127-72-99,-92 29-18,-3-1-13,-14 3-20,-14 2-2,-4 5-2,-9 8-7,-20 12 4,-9 14-3,-8 0 7,-4 34-5,2 16 9,5 16 15,12 3-3,15 3-4,16-8-2,0-10-6,26-10-1,24-16-2,7-12-4,10-12 5,2-4-3,-3-13 1,-11-12-5,-17-5-3,-13-2-28,-18 0-44,-7-6-105,-10-6-194</inkml:trace>
  <inkml:trace contextRef="#ctx0" brushRef="#br0" timeOffset="28960.39">11843 9566 1017,'0'0'53,"0"0"-52,113-95 35,-57 59 8,-2 7-30,-5 9-14,-13 11-1,-10 4-217,-8 3-258</inkml:trace>
  <inkml:trace contextRef="#ctx0" brushRef="#br0" timeOffset="29409.18">12674 9249 880,'0'0'128,"0"0"-119,0 0 47,-141 27 26,106 2-53,4 5-2,6-1-9,10 4-9,6-3-1,6-5-4,3-4-3,0-5 1,10-5-1,11-6 4,6-9-2,6 0-3,4-6 1,-2-18-2,-3-4-1,-6-5-1,-10-3 3,-10 4 1,-6 4 0,0 6 0,0 6 16,0 7 11,0 7 9,0 2-5,0 0-7,0 0-14,0 11-11,0 13 0,0 8 2,0-4 1,14 0-2,6-1-1,-2-1 2,4-4-4,3 2-39,2-2-65,-1 0-173,-4 0-258</inkml:trace>
  <inkml:trace contextRef="#ctx0" brushRef="#br0" timeOffset="29784.55">12986 9645 712,'0'0'298,"0"0"-275,0 0 37,43-139 37,-10 83-62,3 0-3,-1 1-1,-6 9-7,-13 11-3,-14 9-5,-2 8 8,-4 7-6,-23 2-11,-6 9-7,-4 0 0,4 0-1,8 18 0,10 2 1,9 0-5,6 6 4,0 1-4,21-2 4,22-1 0,9-1 1,5-6 0,-1 3 0,-9-2 0,-11 0 0,-16 3-2,-13 1 2,-7 5 10,-3 5-2,-26 5 2,-4-4-5,0 1-5,4-10 0,8-7-19,8-7-61,13-8-136,0-2-251</inkml:trace>
  <inkml:trace contextRef="#ctx0" brushRef="#br0" timeOffset="29950.1">14054 9499 1155,'0'0'59,"0"0"-52,0 0 23,0 0-30,0 0-102,-140 28-129,84-8-343</inkml:trace>
  <inkml:trace contextRef="#ctx0" brushRef="#br0" timeOffset="31877.57">1238 12110 1105,'0'0'52,"0"0"-46,-29 148 35,29-66-8,0 7-8,10 4 0,9 6-15,-3-1-3,-3 1-7,-5-8 0,-4-12-24,-4-17-65,0-18-43,0-20-106,-5-24-36,-10 0-206</inkml:trace>
  <inkml:trace contextRef="#ctx0" brushRef="#br0" timeOffset="32057.51">1165 12402 595,'0'0'94,"19"-152"-8,20 102 51,5 16-57,-1 14-16,-3 15-34,-11 5-16,-13 17-3,-5 23-11,-11 16 6,0 12 0,-20 7-6,-14 3-51,1-3-175,4-6-128</inkml:trace>
  <inkml:trace contextRef="#ctx0" brushRef="#br0" timeOffset="32932.91">1557 12966 729,'0'0'115,"0"0"-103,39-133 67,-31 96-20,-4 6-24,-4 7 12,0 6-8,0 7-12,-4 2-4,-7 6-5,0 3-10,-1 0-3,-3 21-5,-1 11-1,6 12-1,1 6 1,5-1 1,4-1-2,0-7-1,25-9 2,4-9-2,7-11 0,5-12 1,-1 0 0,-3-16 0,-1-20 0,-7-8-2,-7-7 4,-3-3 2,-17 2-2,-2 4-7,0 14-13,-9 14 12,-1 12 8,4 8-13,6 0-10,0 2-6,0 21-13,0 1 8,18 3 24,4 1 6,0 2 4,3 2-1,-1-4 1,-4-3 0,0-6 0,-1-7 0,0-12 0,3 0 2,3-16 2,1-16 3,-3-4-7,-3-1 0,-7 3 0,-3 5 3,-8 9 3,0 11 6,-2 4 44,0 5-3,0 0-20,-4 14-30,-3 12-3,2 6-3,5 7 0,0-2-2,0-1 5,10-7-2,9-12-24,10-10-7,4-7 0,8-12-1,1-21 19,-6-2-4,-10 0 7,-7 10 12,-13 11 9,-4 6 17,-2 8 31,0 0-4,0 3-36,0 23-17,0 8-1,-2 4 0,2-3-3,0-9-2,19-13-19,6-10-8,12-3 18,3-28 15,-3-14 2,-3-3 4,-12 4 24,-11 2 8,-11 7 2,0 4-1,-6 9-4,-17 10-5,-7 9-21,3 0-9,2 16-35,7 10-65,14-1-86,4-8-94,0-8-132</inkml:trace>
  <inkml:trace contextRef="#ctx0" brushRef="#br0" timeOffset="33316.18">2920 12657 805,'0'0'227,"0"0"-161,0 0-7,0 0-42,0 0 1,-130 106 12,104-60-13,8 0-8,9 0-9,9-6-3,0-10 0,19-13-37,12-17-19,10 0 10,6-26-2,-4-20-14,-4-6 23,-10-8 42,-11-1 1,-11-2 5,-7-4 45,-2-3 10,-25-2-11,-3 7 13,6 13-11,4 20 0,7 18-2,7 11 0,3 3-22,3 11-28,0 29-9,0 16 9,5 19 0,12 4 2,3 9-3,7-1 1,0-9-11,2-14-84,4-22-80,3-23-107,2-19-81</inkml:trace>
  <inkml:trace contextRef="#ctx0" brushRef="#br0" timeOffset="33453.11">3302 12741 1039,'0'0'34,"0"0"-9,-9 113 5,8-66-25,1 0-4,0-3-1,0-7-117,0-14-216</inkml:trace>
  <inkml:trace contextRef="#ctx0" brushRef="#br0" timeOffset="33671.58">3593 12746 1184,'0'0'48,"0"0"-45,0 0 14,-87 113-5,82-63 2,5-1-5,2-7-8,23-13-1,9-15-4,10-14-29,5 0-15,5-26-51,-6-15-148,-12-12-208</inkml:trace>
  <inkml:trace contextRef="#ctx0" brushRef="#br0" timeOffset="33804.9">3439 12392 1047,'0'0'58,"0"0"-54,0 0-4,0 0-184,0 0-254</inkml:trace>
  <inkml:trace contextRef="#ctx0" brushRef="#br0" timeOffset="33946.56">2515 12480 1119,'0'0'31,"0"0"-31,0 0-15,0 0-210,0 0-69</inkml:trace>
  <inkml:trace contextRef="#ctx0" brushRef="#br0" timeOffset="34689.3">4647 12621 545,'0'0'524,"0"0"-494,0 0-30,0 0 0,-5 140 1,5-55 13,0 8 2,0 6-4,2-4-1,16-11-11,3-14 2,0-18 4,-2-20-6,-3-14 0,-8-12-3,-1-6-2,-7-8 5,0-30 1,0-14 3,0-16-2,-7-9-2,1 0 0,6-1 0,0 6-4,21 11-2,13 8 4,2 15 2,0 16 2,-3 14 0,-2 8-1,-6 12-1,-6 20-1,-7 6 1,-12 2 10,0-4 1,0-10 0,0-5-6,0-13-5,0-6 2,0-2 7,0-7 0,0-21-3,12-9-6,10-3-3,0 8-1,0 7 4,0 11 3,-1 9-1,-2 5-2,1 0 6,-4 3 0,0 20 3,-8 4-6,2 8-3,-4 8-2,-1 6-25,1-3-142,2-13-293</inkml:trace>
  <inkml:trace contextRef="#ctx0" brushRef="#br0" timeOffset="34824.7">5653 12962 1188,'0'0'96,"0"0"-81,0 0 2,0 0-17,0 0-31,0 0-202,-21-18-713</inkml:trace>
  <inkml:trace contextRef="#ctx0" brushRef="#br0" timeOffset="35266.49">8102 12458 967,'0'0'73,"0"0"-60,0 0 10,0 0 73,-111-107-54,68 107-3,1 7-18,2 27-14,6 13 3,8 11-8,14 9 1,12 10 2,0 1-5,16-1 5,11-4-4,7-3 2,-5-1-3,-6-2-31,-7 5-51,-11-2-113,-5-8-68,0-10-86</inkml:trace>
  <inkml:trace contextRef="#ctx0" brushRef="#br0" timeOffset="35575.42">7640 13253 679,'0'0'127,"0"0"-65,-44-135 80,53 89-61,43-6-71,23-2 7,21-4-2,13 0-5,3-1-4,-6 3-3,-12 4-3,-16 6 0,-19 8 0,-24 5 3,-18 12-3,-11 2 7,-6 6 39,-3 4 36,-21 6-24,-5 3-23,-6 3-10,1 30-12,2 14-8,8 11 0,8 3-1,12 3-1,4-1-3,2-3 0,25 0-1,4-2-28,4-2-42,0-10-131,-3-16-156</inkml:trace>
  <inkml:trace contextRef="#ctx0" brushRef="#br0" timeOffset="35793.22">8597 12749 1004,'0'0'16,"0"0"-12,125-81-1,-72 55-1,-2 9 0,-6 7-1,-13 2-1,-15 6-61,-12 2-41,-5 0-31,0 0 21,-14 0 46,-8 2-104,-5 6-101</inkml:trace>
  <inkml:trace contextRef="#ctx0" brushRef="#br0" timeOffset="36412.94">8831 12462 391,'0'0'258,"0"0"-157,0 0 55,0 0-7,0 0-70,0 0-5,-29-60-11,29 60-29,0 7-25,0 23-7,0 14 5,3 10 16,3 2-3,-2 2-8,1-2 2,4-2-5,-4-4-3,3-6-4,-3-6-1,-3-8 0,4-7 4,1-10-5,2-6-1,9-7-9,4 0-18,12-15-2,5-14-42,3-7-98,-1 1-211</inkml:trace>
  <inkml:trace contextRef="#ctx0" brushRef="#br0" timeOffset="36662.4">9307 12579 1022,'0'0'131,"0"0"-117,0 0-12,0 0 16,0 0 4,-3 133 11,3-86-13,3 3-12,0-4-5,1-4 1,1-3-4,0-9-38,-2-6-56,1-10-113,-2-6-134</inkml:trace>
  <inkml:trace contextRef="#ctx0" brushRef="#br0" timeOffset="36818.23">9165 12869 1001,'0'0'86,"0"0"-77,0 0-6,0 0-3,110-111-34,-54 82-46,-5 3-176,-13 3-379</inkml:trace>
  <inkml:trace contextRef="#ctx0" brushRef="#br0" timeOffset="37224.26">9634 12587 193,'0'0'967,"0"0"-957,0 0-7,120-40 1,-51 22-4,7 0 3,-3-3-2,-10 7 4,-12 0-5,-22 7-8,-14 2-35,-10 3-6,-5 2 21,-2 0-2,-21 0-46,-5 0-10,-1 0 67,0 0 19,2 0 10,5 0 41,-1 0 32,8 9-16,1 6-9,3 14-11,5 5-11,4 7 10,-1 5-3,3 3-12,0-3-10,0 0-11,0-5-9,0-3 2,0-6-3,0-9 0,5-2-31,-3-7-45,-1-9-86,-1-5-171,0 0-176</inkml:trace>
  <inkml:trace contextRef="#ctx0" brushRef="#br0" timeOffset="37517.53">9987 12242 1136,'0'0'47,"0"0"-47,133-21 2,-63 32 29,7 29-5,-6 13 18,-9 8-24,-21 15-5,-17 7-5,-20 1 0,-4 2 10,-13-5 10,-16-12-12,-2-11 6,2-10-10,2-19-10,7-13 0,7-8-4,6-6-9,5-2-35,2-6-30,0-20-145,17-12-368</inkml:trace>
  <inkml:trace contextRef="#ctx0" brushRef="#br0" timeOffset="37717.72">10875 12714 1039,'0'0'60,"0"0"-59,140-14 55,-82-6-35,-2-3-20,-2 0-1,-8 6 0,-15 3-91,-10 10-172,-21 4-88</inkml:trace>
  <inkml:trace contextRef="#ctx0" brushRef="#br0" timeOffset="37897.62">10963 12956 755,'0'0'276,"0"0"-248,0 0-17,0 0 58,115-6-11,-62-14-17,-5-1-32,-13 5-4,-12 6-5,-16 3-44,-7 0-69,0 2-151,-9-1-303</inkml:trace>
  <inkml:trace contextRef="#ctx0" brushRef="#br0" timeOffset="38515.16">12005 12444 577,'0'0'261,"0"0"-180,0 0 37,0 0 0,0 0-62,0 0-6,-139-88-24,102 95 19,2 22-35,1 11 7,10 8-8,11 9-1,6-1 1,7 5-8,0-3 2,15 0-3,4 0 0,-4 0-47,-7-3-57,-6-4-101,-2-9-177,-6-12-218</inkml:trace>
  <inkml:trace contextRef="#ctx0" brushRef="#br0" timeOffset="38814.65">11524 13004 695,'0'0'80,"0"0"-57,16-114 1,42 67 2,19-5-19,19 0-2,9-2-5,-2 2 0,-8 3-6,-18 8-40,-25 6-26,-17 7 51,-18 6 21,-14 5 16,-3 0 112,0 5 32,-1 2-47,-12 5-11,-5 5-41,-2 0-19,-2 17-21,-1 24-16,3 10 1,7 9 0,9 3-5,4-1-1,0-2-3,2-4 0,18-4-53,2-14-69,2-13-173,1-24-85</inkml:trace>
  <inkml:trace contextRef="#ctx0" brushRef="#br0" timeOffset="39046.42">12459 12406 981,'0'0'94,"0"0"-41,0 0 14,0 0-55,0 0 22,-13 139 16,13-74-18,0 5-8,0-1-14,10-2-8,5-11 0,3-15-1,7-13-1,0-15-11,3-13-28,-4 0-38,4-4-86,-11-19-163,-14 0-188</inkml:trace>
  <inkml:trace contextRef="#ctx0" brushRef="#br0" timeOffset="39182.24">12467 12759 879,'0'0'103,"0"0"-103,0 0-42,0 0-43,136-98-173,-92 70-289</inkml:trace>
  <inkml:trace contextRef="#ctx0" brushRef="#br0" timeOffset="39412.69">12740 12422 908,'0'0'121,"0"0"-84,0 0 30,0 0-22,133-22 6,-85 58 1,-5 17-30,-16 13-12,-10 8 0,-17 9 2,0 1 8,-31-2-8,-6-9 0,-4-12-1,2-18-6,7-9-5,4-17 1,16-9-2,4-8-37,8-4-52,0-31-148,17-14-483</inkml:trace>
  <inkml:trace contextRef="#ctx0" brushRef="#br0" timeOffset="39916.93">14123 12526 916,'0'0'144,"0"0"-125,121-58 3,-59 38 66,3-2-46,1 5 8,-8 0-34,-8 8-14,-15 2-2,-18 5-8,-6 0-27,-8 2-21,-3 0-1,0 0 21,-16 0 28,-8 0 3,-2 0 5,1 6 6,-2 14 30,1 4 14,10 9-15,0 2 10,10 4-20,6 1 0,0 0-10,0 0-8,0-2-7,0 1 3,0-2-3,0-3-5,0-1-33,0-12-61,6-10-62,3-11-121,7 0-96</inkml:trace>
  <inkml:trace contextRef="#ctx0" brushRef="#br0" timeOffset="40090.83">14932 12418 1079,'0'0'11,"0"0"-11,0 0-30,0 0-101,0 0-94,0 0-161</inkml:trace>
  <inkml:trace contextRef="#ctx0" brushRef="#br0" timeOffset="40214.78">14963 12723 865,'0'0'205,"0"0"-187,0 0 22,0 0-8,0 0-32,0 0-70,-11-6-253</inkml:trace>
  <inkml:trace contextRef="#ctx0" brushRef="#br0" timeOffset="40598.25">15510 12409 75,'0'0'1058,"0"0"-989,0 0-65,0 0 23,0 126 31,9-65-10,-1 11-17,1-1-17,-5 8-8,2-6-5,-6 7-1,0-8-12,0-2-37,0-12-50,0-12-78,-6-23-150,0-23-60</inkml:trace>
  <inkml:trace contextRef="#ctx0" brushRef="#br0" timeOffset="40782.54">15471 12770 385,'0'-102'123,"7"13"-50,32 16 64,9 25 22,8 16-54,0 20 10,-7 12-42,-13 0-24,-17 29-28,-13 8-6,-6 5-2,-17 9-10,-18-2 1,-9 0-4,3-5-59,8-8-67,12-10-151,15-12-99</inkml:trace>
  <inkml:trace contextRef="#ctx0" brushRef="#br0" timeOffset="41589.04">15980 12581 679,'0'0'139,"0"0"-87,33-117 82,-33 92-63,0 8-15,0 7 27,-10 8-30,-6 2-29,0 0-21,-2 24 1,0 9-3,7 3-1,3 4-1,8-4 1,0 0 0,4-6 3,18-2-3,2-6 0,10-10-3,6-5 1,2-7-2,3-2 3,-1-25 0,-6-9-5,-4-8 3,-14-9 3,-9 0 0,-8 2-7,-3 9-5,0 12 7,0 17 4,-3 6-3,0 7-16,3 0 0,0 8-17,0 18 11,6 10 23,9 0 2,5 3 1,-2-2 0,4-4-1,-2-8 2,0-11-1,2-5 1,3-9 1,0 0 0,4-16 2,-2-11 0,-4-4-1,-2-3 1,-7 2-1,-3 3 1,-7 5 8,-4 10 13,0 8 13,0 4-2,0 2-13,0 5-18,-11 20-5,1 5-2,6 0 2,4-3 1,0-10-1,4-3-5,17-5-7,6-9-2,4 0 10,2-2-4,-2-14 0,-6-1 6,-10 6 2,-5 4 1,-9 3 0,-1 4 4,0 0 9,0 0-14,3 0-7,4 7 5,2 4 2,11-3 1,7-3 1,6-5 1,7 0 1,0-10-2,-2-11-2,-9 2 2,-15-2 2,-3 5 8,-11-2 17,0 0 2,-12 4-9,-12 4-13,-8 8-9,1 2-1,5 0-12,6 14-53,15 2-114,5-8-213</inkml:trace>
  <inkml:trace contextRef="#ctx0" brushRef="#br0" timeOffset="41987.52">17455 12332 1083,'0'0'103,"0"0"-96,-135 19 30,91 10 21,5 7-33,12 5 1,12 3-21,13-2-1,2-6-4,8-8-4,24-10-6,11-12-4,5-6-8,4-9 1,-6-20 5,-3-12 10,-10-5 6,-10-7 1,-10-5 1,-11-11 2,-2-7 20,0-2-4,-7 6 1,-3 19 4,2 25 13,2 19 14,3 9-8,0 17-42,3 31 1,0 23-3,0 13 4,0 6-4,3 0 4,8-3-4,-1-1 0,-8-4-26,-2-6-43,0-13-66,-20-25-188,-18-22-284</inkml:trace>
  <inkml:trace contextRef="#ctx0" brushRef="#br0" timeOffset="42132.42">16900 12013 1207,'0'0'120,"0"0"-120,0 0-10,-116-69-12,74 80-322,-20 27-173</inkml:trace>
  <inkml:trace contextRef="#ctx0" brushRef="#br0" timeOffset="42774.16">5080 14247 905,'0'0'127,"0"0"-116,0 0 19,0 0 63,15 154-18,-11-84-28,1 5-6,1 1-11,-1-4-8,4-5-5,0-13-4,2-12-13,2-12 6,5-8-6,3-15-2,2-5-5,8-2-42,8-7-104,-1-27-208,-11-10-333</inkml:trace>
  <inkml:trace contextRef="#ctx0" brushRef="#br0" timeOffset="43174.17">5679 14494 1020,'0'0'0,"0"0"-25,178-125 25,-104 93 0,-3 6 0,-13 12-49,-18 6-109,-20 8-2,-20 0-64,0 0 28,-27 8 196,-15 0 63,-3 3 126,1 1-40,1 2-43,6 8 26,3 11 12,3 11-34,6 15-16,4 16-32,5 4-25,9 19 9,1 5-15,4-1 2,-1-4-19,3-12-1,0-14 1,0-6-5,0-20 5,0-11-7,3-12 2,5-16-4,1-2-3,7 0 1,11-5-1,11 0-1,17 0-1,12-5-31,11-12-34,8-1-63,0-12-193,-4-6-286</inkml:trace>
  <inkml:trace contextRef="#ctx0" brushRef="#br0" timeOffset="43420.13">6877 14485 1030,'0'0'194,"0"0"-173,0 0-7,-146-31 48,102 31-14,3 22-1,1 14-11,7 7-16,6 18-13,4 9 2,8 2-8,9-1 7,6-9-7,0-8-1,11-6-8,11-1-29,-2-4-30,0-2-26,-6-6-79,-10-8-161,-4-8-98</inkml:trace>
  <inkml:trace contextRef="#ctx0" brushRef="#br0" timeOffset="43733.51">6390 15191 1040,'0'0'108,"0"0"-91,0 0 72,0 0-42,-15-118-34,65 72-11,19-8 0,13-8-2,6 2 0,-3 2-17,-9 7-30,-14 12-27,-13 10 21,-18 7 43,-12 10 10,-13 5 4,-6 2 58,0 5 42,0 0-35,-2 0-14,-14 5-21,-1 24-21,1 21-2,1 22-1,3 13-4,10-4-2,2 3-4,0-11-1,0-12-19,20-16-34,5-18-48,6-17-107,2-10-150,-4-22-127</inkml:trace>
  <inkml:trace contextRef="#ctx0" brushRef="#br0" timeOffset="43943.95">7262 14783 1056,'0'0'190,"0"0"-159,0 0-5,0 0-4,0 0 1,0 154 11,0-80-15,0 2-6,7-4-11,11-10-1,3-17-1,6-13 0,2-10-3,5-17-16,-1-5-23,-5-13-49,0-15-113,-17-6-294</inkml:trace>
  <inkml:trace contextRef="#ctx0" brushRef="#br0" timeOffset="44077.78">7246 15159 1070,'0'0'104,"0"0"-104,0 0-49,0 0 21,112-142-101,-54 87-85,-12-6-260</inkml:trace>
  <inkml:trace contextRef="#ctx0" brushRef="#br0" timeOffset="44287.36">7570 14700 995,'0'0'175,"0"0"-161,0 0-8,0 0 35,0 0 19,155 49-4,-113-8-26,-5 15-1,-16 7-11,-11 1 3,-10 0-8,0-4-8,-20-10-2,-5-10-3,2-14-25,2-9-40,0-15-81,6-2-203,1-19-257</inkml:trace>
  <inkml:trace contextRef="#ctx0" brushRef="#br0" timeOffset="44604.01">7808 14512 1024,'0'0'49,"0"0"-48,163-117 0,-99 87 3,-8 16 2,-7 14 11,-7 4-4,-8 31 2,-5 19 46,-2 10 21,-6 10-4,5 8-27,-5 6-14,0 3-1,-10-7-21,-11-8 21,0-4-17,-19-2 5,-18-6-8,-10-6-8,-4-13-5,-1-15-3,4-15-3,-2-15-23,4 0-39,3-37-35,3-21-193,14-13-712</inkml:trace>
  <inkml:trace contextRef="#ctx0" brushRef="#br0" timeOffset="44769.7">8884 14740 1211,'0'0'43,"0"0"-43,0 0-3,154-124-57,-107 100-127,-13 10-217</inkml:trace>
  <inkml:trace contextRef="#ctx0" brushRef="#br0" timeOffset="44933.27">8963 15015 1186,'0'0'88,"0"0"-52,0 0 28,0 0-17,153 16-19,-88-39-20,-7-9-8,-18 6-15,-15 5-59,-15 1-171,-10-2-586</inkml:trace>
  <inkml:trace contextRef="#ctx0" brushRef="#br0" timeOffset="45482.6">11766 14423 1025,'0'0'114,"0"0"-82,0 0-4,0 0 1,0 0-13,0 0 12,-6 157-16,6-104-4,11 0-8,1-2 0,-4 0-50,-3-5-101,-5-8-152,0-6-129</inkml:trace>
  <inkml:trace contextRef="#ctx0" brushRef="#br0" timeOffset="45755.04">11015 15168 938,'0'0'212,"0"0"-188,0 0-15,141-5-4,24-11 41,38 1 4,27-4-3,5-3-14,4 0-3,-3 0-5,-22-5 1,-26 0 1,-46 3-4,-44 5-12,-33 8-11,-29 5 0,-18 6-5,-12-3-40,-6 3-35,0-3-83,0-1-301</inkml:trace>
  <inkml:trace contextRef="#ctx0" brushRef="#br0" timeOffset="46478.55">11301 15627 417,'0'0'731,"0"0"-667,0 0-49,0 0 16,0 0-5,-29 136 21,29-66-11,0-4-13,0-2-14,0-5-5,0-11-2,2-5-2,0-11-6,1-5-31,-1-13-47,1-6-99,2-8-131,-5 0-61</inkml:trace>
  <inkml:trace contextRef="#ctx0" brushRef="#br0" timeOffset="46712.54">11511 16000 866,'0'0'281,"0"0"-259,0 0-22,0 0 31,0 0 33,118 13-3,-74-13-30,-4 0-12,-7 0-7,-6-1-10,-4 1-2,-2 0-41,7 0-107,-4-9-238,1-8-347</inkml:trace>
  <inkml:trace contextRef="#ctx0" brushRef="#br0" timeOffset="47279.65">12471 15959 966,'0'0'147,"0"0"-141,0 0-4,0 0 13,0 0-1,0 0 12,129-94-20,-102 66 0,-18 2-4,-9-1 2,0 1 1,-24 5 2,-10 7 3,-5 10 5,-4 4 1,-1 4-5,3 22-1,5 8 1,7 8 7,12 2-10,10 0 4,7 0-8,5-3 5,26-10-6,9-6 2,4-9-2,8-16 0,3 0 1,1 0-3,-3-22-1,-6 0-18,-12-4-75,-9-1-106,-14-1-182</inkml:trace>
  <inkml:trace contextRef="#ctx0" brushRef="#br0" timeOffset="47603.81">12364 15552 932,'0'0'182,"0"0"-174,0 0-5,0 0 24,0 0-2,132-26-11,-99 16-14,-3 2-8,-2 0-140,-8-2-146,-9 0-205</inkml:trace>
  <inkml:trace contextRef="#ctx0" brushRef="#br0" timeOffset="48023.05">12790 15601 938,'0'0'110,"0"0"-103,0 0 2,0 0 9,63-125 6,-48 85 3,1-1-16,-14 3-1,-2 6-2,0 5 3,0 8 2,-16 7-8,-4 8-5,-2 4 0,1 0-1,6 3-5,1 15-6,14 0-3,0 0-12,0 4 15,29 2 0,10-4 3,7-2 2,3-4 6,-4-2 1,-10-1 4,-15-4-3,-8 3-1,-12 5 9,0-1 13,-3 7 10,-18 9-5,-8-2-16,0 2-7,4-6-4,9-3-28,5-8-74,11-8-161,0-5-113</inkml:trace>
  <inkml:trace contextRef="#ctx0" brushRef="#br0" timeOffset="48343.05">13125 15304 902,'0'0'167,"0"0"-142,0 0 1,0 0 27,164-78-4,-99 56-17,-3 0-4,-10 3-13,-13 1-6,-13 6-9,-11 6-2,-11 4-11,-4 2-49,0 0-95,0 0-167,-4 0-132</inkml:trace>
  <inkml:trace contextRef="#ctx0" brushRef="#br0" timeOffset="48583.53">13401 15208 1098,'0'0'100,"0"0"-96,0 0 15,0 0 30,-8 142-12,12-97-9,2-4-9,-2-1-7,1-12-5,-5-2-4,0-4 1,0-9-2,0-3-2,0-5-8,0-1-48,-2-1-64,-3-3-195,-1-3-342</inkml:trace>
  <inkml:trace contextRef="#ctx0" brushRef="#br0" timeOffset="49337.82">15039 14179 898,'0'0'112,"0"0"-95,0 0 104,0 0-56,0 0-32,0 0-8,-66-90-8,25 85-10,-10 5 1,-7 0-8,-4 29 4,-1 12 0,3 14 5,11 20 4,11 20-3,20 20 1,18 24 6,0 4-1,31 8-7,10-7 0,-1-11-7,-9-21 0,-11-13-1,-18-20 2,-2-16 4,-16-15 8,-23-12 4,-11-8 0,-8-14-4,-2-10-7,-2-4-1,5 0-7,14 0 0,16-4-34,16 4-33,11 0-79,9 17-276,22 10-54</inkml:trace>
  <inkml:trace contextRef="#ctx0" brushRef="#br0" timeOffset="49657.25">14817 16284 981,'0'0'107,"0"0"-90,-27 135-10,27-85 35,0-11-14,18-7-12,10-11-11,1-16 3,7-5 1,2-9 2,0-28 1,-9-6-3,-10-11 0,-11 0 17,-8 10 15,-10 7-9,-19 11 8,-8 8 0,-1 14-20,2 4-15,2 0-3,8 4-2,6 14-2,5 1-48,15-12-65,0-7-145,4 0-321</inkml:trace>
  <inkml:trace contextRef="#ctx0" brushRef="#br0" timeOffset="50265.4">15208 13975 736,'0'0'161,"0"0"-119,0 0 61,0 0-16,76-103-51,-11 75 15,6 0-15,0 3-9,-8 4 1,-14 7-16,-21 5-10,-13 8-2,-15 1-35,0 0-118,-7 12-126,-20 4-16</inkml:trace>
  <inkml:trace contextRef="#ctx0" brushRef="#br0" timeOffset="50438.43">15454 13864 673,'0'0'164,"0"0"-102,-11 123 100,11-72-31,0-2-68,0-3-12,11-2-22,-2-2-7,-3-3-18,-4-4-2,-2 0-2,0-6 0,0 4-48,0-8-74,0-10-178,-2-9-242</inkml:trace>
  <inkml:trace contextRef="#ctx0" brushRef="#br0" timeOffset="52740.76">16107 14991 587,'0'0'239,"0"0"-156,0 0 20,0 0 5,0 0-40,0 0-24,0 0-22,9 38-10,22-38 0,10-14-5,5-16-1,1-5-3,-11-4-2,-12-2-1,-15 5 0,-9 2-3,0 9 3,-29 7 5,-11 15-4,-11 3 1,-8 16 0,4 26 6,8 11 1,16 5 12,15 4 1,16-4-8,0-8-8,31-6 2,21-9-8,8-13 1,11-12 0,1-10 4,-1-9-5,-9-16-3,-8-8-10,-14 1-14,-11-7-35,-13 2-94,-11-4-187,-5-8-226</inkml:trace>
  <inkml:trace contextRef="#ctx0" brushRef="#br0" timeOffset="52927.52">16196 14345 1009,'0'0'44,"0"0"-23,0 0-20,0 0 12,128-100-1,-53 64-12,-10 6-12,-15 10-198,-11 6-188</inkml:trace>
  <inkml:trace contextRef="#ctx0" brushRef="#br0" timeOffset="53309.23">16720 14342 846,'0'0'133,"0"0"-116,0 0 19,60-135 29,-29 91-27,-2-4-20,-4-3-13,-14 8 1,-11 4-5,0 15 2,-24 12 4,-9 10-1,-6 2-3,-1 0 2,9 14-3,6 4 0,17 5 8,8 3-9,2 1 0,38 0 1,13 1 0,12-6-1,2-2 4,-7-1 8,-11 0 2,-20 1 2,-18 2-10,-11 2-5,-5 4 21,-28 7-8,-12-8-8,-1 4-5,4-10-2,7-3-9,14-11-24,11-7-35,10 0-92,0-16-206,19-14-169</inkml:trace>
  <inkml:trace contextRef="#ctx0" brushRef="#br0" timeOffset="53563.94">17166 13837 1003,'0'0'72,"0"0"-16,0 0 74,0 0-81,0 0-20,0 118 10,0-43-5,0 3-5,0-3-11,0-11-2,4-10-5,17-16-6,0-13-5,8-12 1,0-13-3,0 0-7,0-22-25,-4-4-34,-7-2-58,-16 2-178,-2-4-294</inkml:trace>
  <inkml:trace contextRef="#ctx0" brushRef="#br0" timeOffset="53706.76">17081 14113 1048,'0'0'132,"0"0"-117,0 0-14,0 0 3,156-116-4,-88 91-6,-11 6-156,-14 7-405</inkml:trace>
  <inkml:trace contextRef="#ctx0" brushRef="#br0" timeOffset="54195.37">18218 14485 897,'0'0'136,"0"0"-102,0 0 74,0 0 4,-91-108-27,48 100-27,-5 8-21,-8 0-9,-2 21-9,4 12-1,14 8 4,12 17-1,21 14-7,7 10-9,6 8 4,23-3-8,7-7-1,-1-5 0,-6-12-11,-11-2-25,-11-2-13,-7-6-26,0-11-42,-18-12-167,-4-16-287</inkml:trace>
  <inkml:trace contextRef="#ctx0" brushRef="#br0" timeOffset="54515.51">17658 15115 846,'0'0'113,"0"0"-101,0 0 61,94-116-36,-14 76-24,14-8-9,8-5-4,-1-7-14,-12 2-31,-20 9-37,-15 3 19,-25 15 12,-14 4 48,-13 10 3,-2-1 65,0 7 63,-8 4-8,-11 7-7,-2 0-31,-2 0-21,3 30-12,3 16-16,3 16-9,9 8-5,3 3-11,2-1-6,0-9-2,2-5-10,17-12-31,-2-13-17,3-11-19,1-12-93,-2-10-158,-1 0-134</inkml:trace>
  <inkml:trace contextRef="#ctx0" brushRef="#br0" timeOffset="54747.23">18530 14587 809,'0'0'198,"0"0"-124,0 0 57,0 0-24,0 0-63,0 0 3,0 157-8,0-72-13,0-3-10,0-5-4,0-4-5,0-15-7,0-14-1,17-16 0,4-10-1,8-18-8,6 0-28,1-15-14,0-20-48,-4 1-142,-17 2-317</inkml:trace>
  <inkml:trace contextRef="#ctx0" brushRef="#br0" timeOffset="54902.57">18541 14991 1080,'0'0'33,"0"0"-30,0 0-3,110-108 0,-50 68-60,-9 4-192,-11 1-162</inkml:trace>
  <inkml:trace contextRef="#ctx0" brushRef="#br0" timeOffset="55130.52">18862 14512 880,'0'0'173,"0"0"-137,0 0 42,0 0 20,0 0-36,0 0-20,153 58-9,-121-2-10,-14 9-12,-15 10 0,-3-2-5,-12-3 6,-15-8-9,-4-13-1,4-8-2,5-19-2,9-10-20,6-6-24,7-6-40,0-8-119,18-16-185</inkml:trace>
  <inkml:trace contextRef="#ctx0" brushRef="#br0" timeOffset="55559.41">19600 14698 1034,'0'0'147,"0"0"-122,-131 14 16,93 11 45,2 10-39,7 9-17,11 1-20,14 3-5,4-7-5,0-9 0,19-11-9,8-11-9,9-10-7,0 0 0,2-16-1,-3-14 4,-3-10 10,-8-8-2,-6-6 12,-10-5 2,-5-11 0,-3-2 1,0 3 4,0 11 8,-4 19 10,-6 17 15,8 13 0,-2 9-1,0 5-5,4 29-18,0 16 1,0 14 5,0 1-10,13 7-3,-2-1-6,-4-6-1,-5-7-8,0-7-34,-2-10 10,2-15-43,0-8-97,3-14-198,0-4-143</inkml:trace>
  <inkml:trace contextRef="#ctx0" brushRef="#br0" timeOffset="55841.59">19977 14455 345,'0'0'955,"0"0"-906,0 0-37,-9 107 58,9-36-18,0 13-21,0-3-16,2-7-7,7-10-1,4-18-3,8-15-4,0-11 1,6-10-1,4-10-6,-2 0-20,-2-18-18,-4-4-28,-10-5-70,-13 1-207,0 5-268</inkml:trace>
  <inkml:trace contextRef="#ctx0" brushRef="#br0" timeOffset="55980.21">19917 14830 1054,'0'0'172,"0"0"-158,0 0-3,117-110 32,-52 81-33,-6 0-10,-4 3-59,-14 0-209,-18 3-429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28:52.5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1481 1331 995,'0'0'21,"0"0"-8,0 0 65,0 0-40,0 0-13,115-67-15,-20 41 2,19-3 6,4 0 3,-2 4-9,-12 3-5,-23 8-7,-25 8 0,-23 3-11,-18 3-68,-15 0-60,0 0 2,-24 0 44,-18 7 5,-12 0 3,-2 4 42,8-3 43,5 2 13,14 0 27,9 0 55,11 2-2,2 6-20,3 8-13,4 9 11,0 11-3,0 9 13,0 6-18,0 7-30,0 4-16,0 4-14,0 6-3,0 0-20,0-4-138,0-9-207,-4-20-316</inkml:trace>
  <inkml:trace contextRef="#ctx0" brushRef="#br0" timeOffset="273.14">2222 1552 733,'0'0'40,"0"0"-34,0 0 68,125 82-30,-104-28 15,-7 1-17,-7-6-14,-7-10-9,0-15 10,0-15 24,0-6-8,0-3 23,0 0-6,0-29-11,0-13-40,0-16-11,6 0-4,23 5 4,10 6-20,5 22-53,5 13-98,-2 12-99,0 0-146</inkml:trace>
  <inkml:trace contextRef="#ctx0" brushRef="#br0" timeOffset="1192.86">2947 1564 1012,'0'0'91,"0"0"-28,0 0 13,0 0-64,-130 54-9,94-10 0,3 8-3,2-2 0,8-1-1,8-7 0,13-8-2,2-9-5,6-9-4,22-14-7,12-2-20,6-14-10,-4-20 4,-2-3-8,-9-4 25,-9-2 23,-7 0 5,-10 3 10,-5 6 36,0 10 20,0 12-12,0 8 0,0 4-30,0 0-11,0 2-13,-1 22-7,-3 12 4,4 6 2,0 0 0,0-5 0,15-5 1,12-6-4,2-13-1,4-6-11,0-7 0,1-7-11,-3-16 0,-7-9-14,-5-3 1,-9-4 24,-5 0 13,-5 6 2,0 12 2,0 10 9,0 8 19,0 3-5,0 0-24,0 28-17,0 10 17,0 6 0,0-3 1,0-7-1,0-12 0,0-8 0,0-10 0,0-4-2,0 0-2,4-11 4,14-18 8,5-12-2,1-1-5,0 1 2,-1 15-2,-5 5-2,-3 17 1,-2 4-17,1 10 7,-5 26 10,-1 6 0,-2 9 2,-6 0 1,4-6-3,0-9 0,5-11-5,2-18 4,5-7 1,6 0 0,7-30 13,3-10 0,1-4-8,-5-6-2,2-1 4,-11 3-6,-9 6-1,-10 11-8,0 14 8,0 11 5,-10 6-5,-7 2-8,1 22-8,5 6 7,11 0-5,0 2 0,11-2 5,22-4 3,2-1 4,2-1 2,-10-1 0,-10 2 6,-5-3 1,-12 2 19,0 8-10,-20 4 8,-16 3-19,-4-2-5,-2-9-115,8-15-133,12-13-227</inkml:trace>
  <inkml:trace contextRef="#ctx0" brushRef="#br0" timeOffset="1986.03">3923 1618 1010,'0'0'93,"0"0"-78,0 0-15,52 178 33,-35-64-9,-9 27-7,4 20-4,-3-1-11,-1-16 3,8-26-5,9-21 0,3-25 1,11-20 0,3-18-1,3-18 1,1-16 3,-3-7-2,-3-37-1,-11-14-1,-18-9-1,-11-7 1,-13-5 0,-32 4 0,-11 9-1,-7 7 1,-1 11 0,6 4-3,7 4 3,13-1-2,12-7-4,13-1-14,13-8-8,0-1 2,26 6 11,7 4 4,5 4 2,5 6 8,-3-1 1,7 5 1,-10 4 1,-6 4-1,-8 8 7,-12 8 2,-5 6-1,-6 4 1,0 0 4,0 0-3,0 0-11,0 20-9,0 10 9,-11 8-1,5 1 1,4-5 0,2-5-1,0-4 0,11-9 0,9-6-4,2-10 1,0 0-22,-6 0-2,-7-18-7,-5-4-12,-4-4-6,0-1 8,0-3 15,-4-2 14,4-2 15,2 2 1,25 2 2,8 10-1,1 10 0,4 10 1,-4 5-2,0 26 0,-5 10 6,-12 3 23,-5 0 32,-12-3 13,-2-6 1,0-10-19,0-8-19,-2-12-5,0-5-7,0 0 11,-3-13 3,0-23-15,3-15-24,2-9-8,0 2-12,14 7-26,9 8-34,2 14-142,-2 12-140</inkml:trace>
  <inkml:trace contextRef="#ctx0" brushRef="#br0" timeOffset="2436.12">4881 1639 293,'0'0'294,"0"0"-177,0 0 32,22 131-29,-22-107-49,0-4-20,0-6-20,0-7-14,0-4-2,0-3-3,0 0 14,0-10 16,0-16-16,0-1-26,11-2-1,3 7-3,3 8 2,4 9 2,-1 5-2,2 0-2,-2 19 3,-4 9-6,-5 2 7,-7-2 0,-4-1 4,0-5-3,0-9-1,0-4 2,0-7 0,0-2 3,-4 0 2,4-23-7,0-9 0,0-7-3,13 2 1,9 4 0,3 6 0,0 13 0,-6 10 2,4 4-5,-4 2 5,-1 22-2,-2 9 4,-5 9-2,-3 4 9,-8 4-7,0-4 3,0-4-2,-4-13-1,2-6 0,0-11-2,-3-12-84,2 0-297</inkml:trace>
  <inkml:trace contextRef="#ctx0" brushRef="#br0" timeOffset="2934.3">6434 1499 798,'0'0'290,"0"0"-290,0 0 1,-31 117-1,31-69 8,0-6-8,14-14 0,15-10-3,7-14 0,-2-4-2,-2-8 5,-4-21 11,-9-12 6,-12-1 2,-7-4 17,-9 4 0,-27 10-9,-6 8-27,0 16-4,1 8-15,10 0-94,9 20-84,11 2-96,11-6-232</inkml:trace>
  <inkml:trace contextRef="#ctx0" brushRef="#br0" timeOffset="3226.23">6646 1552 506,'0'0'138,"0"0"-15,114 36 19,-79 10-64,-1 28-11,-6 37 0,-8 31-23,-6 27-28,-4 8-9,-4-3-7,1-28 2,5-28-1,5-30 1,12-26 1,4-22-1,10-17 0,6-23 1,4-9 4,1-40 2,-10-24 3,-21-16 3,-23-20 18,-19-14-8,-41-3-11,-15 5-14,-6 15 4,6 22-4,8 22-1,16 22-51,17 12-39,23 3-180,11-3-268</inkml:trace>
  <inkml:trace contextRef="#ctx0" brushRef="#br0" timeOffset="4415.4">7794 1368 957,'0'0'173,"0"0"-148,0 0 16,-145 53-10,119-14-27,6 3-2,9-1-4,6-4 1,5-4-1,0-12-28,16-3-3,11-11 8,2-7 14,4 0 2,-2-17 9,3-19 2,-8-8 6,-5-12 1,-10-9-8,-9-5-1,-2 2 3,0 6-1,0 15 5,-2 16 19,-5 14 12,3 10-6,0 7 1,3 0-16,1 0-17,-3 32-11,3 20 2,0 14 8,0 10-1,0 0 1,10-3 1,14-11-4,7-11-6,3-16 0,2-12 2,-1-14 4,1-9 4,1-6 0,2-26-2,-6-11-3,-9-6 5,-8 1-2,-9 8 4,-7 12-2,0 7 2,0 15 2,0 4-1,-3 2-3,-7 0-1,-4 25-10,1 5 5,4 4-4,7 0 7,2-2 0,0-5-1,15-4 0,10-8 2,4-4-3,4-9 5,-2-2 1,1 0 0,-8-13-1,-6-13-3,-7-7 3,-9-4-5,-2 0-2,0 5-5,-2 7-4,-4 10-5,1 4-4,5 5-1,0 6-10,0 0-25,0 0-10,0 2-1,18 17 67,3 6 5,4 8 1,-2 5-1,-3 6 0,-8 5 3,1-2 2,-6-4 10,3-9 8,4-15-2,1-5-1,5-11 1,7-3-4,7-12 5,1-25-2,-2-11-6,-4-4-9,-8 2 0,-8 4-2,-7 8 7,-1 14 39,-5 9 19,0 10-14,0 5-18,0 0-22,0 16-14,0 14-8,0 10 4,0 0 4,0-6 0,0-4 0,0-6 0,14-8-1,8-8 1,7-8-2,4 0 1,-1-4-1,-2-17-1,-7-6-3,-8-3 3,-4 2 1,-5 4 2,-4 8 1,-2 10 1,0 6 1,0 0 7,0 0-10,3 24-12,2 11 9,6 6 3,5-3 1,1-8-1,6-9 1,2-9 5,-3-9 14,3-3 13,-1 0 1,-4-22 3,3-10-13,-6-10-19,-5-4-5,-11-3-3,-1-4-50,-6 4-116,-25 1-416</inkml:trace>
  <inkml:trace contextRef="#ctx0" brushRef="#br0" timeOffset="4553.52">8851 1163 1293,'0'0'0,"0"0"-15,0 0-85,0 0-544</inkml:trace>
  <inkml:trace contextRef="#ctx0" brushRef="#br0" timeOffset="5766.58">9634 1419 894,'0'0'168,"0"0"-112,0 0 18,-143 37-51,116-1-17,7 7 0,7 0-4,8-1-2,5-6 1,0-7-2,21-8-4,12-8-16,7-13-14,2 0 2,1-17-9,-6-14 18,-8-10 24,-6-3 4,-12-4-3,-8 2 14,-3 7 28,0 12 13,0 10-12,0 11-8,0 6-4,-3 0-19,-2 6-13,1 24-3,2 15-2,2 5 3,0 0 2,9-4-3,16-8 1,10-12-5,5-8-9,3-18 8,-2 0-2,0-22 0,0-22 6,-2-6-6,-8-12-4,-11-7-2,-13-8 12,-7-8 4,0-1-2,0 12 4,-7 19 3,-6 22 30,2 17-4,2 14-5,-3 2-13,2 26-13,-4 30-4,3 19-1,9 10 5,2 5-1,0-1-1,24-8 2,8-7 3,4-13-3,10-18-2,1-20-7,1-17 9,-1-6-1,3-22-2,-8-20-4,-9-6 0,-8-5 1,-13 4 6,-8 5 0,-4 9 1,0 17 0,0 10 14,0 8 9,0 0-23,-2 24-1,-10 14-6,8 8 6,0-1-2,4-5 0,6-8 1,14-8-1,7-10-1,2-10-5,2-4 8,3-6-1,-1-23-2,-4-6-2,-9-8-6,-9 0 0,-7 1 6,-4 6-1,0 14 1,0 10 5,0 9 3,0 3-2,0 11-1,-3 25-15,2 12 9,1 3 6,0 0 0,27-12 1,11-6 9,7-15 8,3-8 25,-4-10 5,-5 0-10,-6-24-9,-5-16-8,-2-12-12,-12-6-9,-9 4-14,-5 8-59,0 16-74,0 17-290</inkml:trace>
  <inkml:trace contextRef="#ctx0" brushRef="#br0" timeOffset="6233.72">11237 1620 737,'0'0'244,"0"0"-192,0 0-1,102-102-6,-77 64-28,-10 6-2,-11 5-10,-4 11 6,0 9 18,-11 7-6,-14 0-8,-1 5-9,0 23-6,-1 11 0,6 7-2,9 2 4,8 1-2,4-8 2,8-3-2,21-10-1,13-8 1,7-12 5,4-8-4,3-5 5,-5-32-2,-6-10 1,-5-8-5,-11-3-2,-9 6-3,-7 6-7,-4 15 12,-2 14 0,0 10 0,0 7 5,6 0-5,16 14-5,11 14 5,7 9 5,0-1 6,-9-2 15,-16-2 2,-11-2-7,-11 0 1,-2 4-15,-34-2 0,-17 1-7,-12-6-21,-11-7-70,-4-8-126,-5-8-174</inkml:trace>
  <inkml:trace contextRef="#ctx0" brushRef="#br0" timeOffset="6487.9">10104 1277 1190,'0'0'0,"0"0"-7,138-104 0,-55 70-124,-7 5-20,-14 7-28,-25 7 73,-14 5 106,-19 3 213,-4 3 94,0 3-125,0-6-81,-2-3-53,-7-4-43,3 0-5,6-6-68,0-6-230</inkml:trace>
  <inkml:trace contextRef="#ctx0" brushRef="#br0" timeOffset="7320.64">2418 3902 891,'0'0'152,"0"0"-107,0 0 3,0 0-48,0 0 0,20 150 68,-16-65-7,-4 7-25,0 0-18,0-6-5,0-12-6,0-17 2,0-17-3,0-14-2,7-12 3,3-8-5,9-5-2,12-1 8,9 0-2,9-7-6,7-10 0,-2 2-15,4-4-59,-5-5-99,-8-5-274</inkml:trace>
  <inkml:trace contextRef="#ctx0" brushRef="#br0" timeOffset="7551.45">3109 4046 1040,'0'0'36,"0"0"-31,154-46 32,-67 25 10,4-2-2,1 2-18,-10 4-23,-22 8-4,-22 2-1,-18 5-87,-15 2-98,-5 0-30,-13 4-65,-21 13 19</inkml:trace>
  <inkml:trace contextRef="#ctx0" brushRef="#br0" timeOffset="7845.17">3209 4018 403,'0'0'178,"0"0"-45,0 0 1,-65 113-45,61-52-16,4 20 26,0 14-15,0 12-10,0 8-21,0 5-23,4 8-11,3-1-7,5-3 2,-4-12-7,1-20 1,1-22 0,-2-24 4,-1-19-8,1-17 4,6-10-6,9 0 1,10 0 6,13-10-3,8 0-5,6 10-1,0 0-39,-8 12-52,-13 17-113,-13-10-342</inkml:trace>
  <inkml:trace contextRef="#ctx0" brushRef="#br0" timeOffset="8533.4">4671 4225 145,'0'0'517,"0"0"-411,0 0 19,0 0-22,0 0-49,0 0-6,14-84-14,-14 75 8,-18-1-16,-7 2 0,-1 4-5,-1 0 0,-2 4-2,5 0-7,3 0 6,2 11-7,1 13-5,1 15-3,4 16-2,5 13 0,4 6 2,4 7 3,0-5-1,0 0 7,4-6 2,7-7-1,3-4-12,-4-5 2,-1-3-1,-3-8-2,0-5-1,-6-6-21,0-6-22,0-11-77,0-3-120,-12-10-86,-17-2-211</inkml:trace>
  <inkml:trace contextRef="#ctx0" brushRef="#br0" timeOffset="8699.62">4164 4899 740,'0'0'141,"0"0"-119,0 0 14,129-103 2,-49 61-3,6-2-3,1 5-25,-12 4-7,-13 9-72,-18 2-191,-12-2-290</inkml:trace>
  <inkml:trace contextRef="#ctx0" brushRef="#br0" timeOffset="8959.06">5008 3902 833,'0'0'64,"0"0"57,0 0-51,0 0-65,0 0-3,0 0-2,1 60 6,9-29-1,3 6-2,1-1 0,0 1-6,6-1-97,-5-7-155,-1-6-171</inkml:trace>
  <inkml:trace contextRef="#ctx0" brushRef="#br0" timeOffset="9277.29">5597 4008 870,'0'0'92,"0"0"-20,0 0 49,0 0-79,0 0-15,-143 97 12,90-25-10,3 15 0,5 14 1,14 1-7,6-2-6,16-8-8,9-15-5,0-15-4,28-11 1,9-18-2,4-8-1,3-16-25,1-9-46,-3 0-106,-4-27-233</inkml:trace>
  <inkml:trace contextRef="#ctx0" brushRef="#br0" timeOffset="9560.73">5782 4250 1104,'0'0'40,"0"0"-37,0 0-3,6 121 38,-2-53 9,-1 4-15,2 1-16,1-9-9,3-12-3,7-10-3,3-9 0,6-16 1,3-4-1,4-13-1,4 0 0,-1-10-8,-1-17-41,-7-3-119,-13 4-218</inkml:trace>
  <inkml:trace contextRef="#ctx0" brushRef="#br0" timeOffset="9710.7">5732 4646 1062,'0'0'27,"0"0"-27,0 0-1,0 0 0,174-108-13,-109 77-117,-12 5-147</inkml:trace>
  <inkml:trace contextRef="#ctx0" brushRef="#br0" timeOffset="9936.18">6170 4267 515,'0'0'342,"0"0"-311,0 0 2,0 0-1,137 22 12,-92 19 6,-7 8 2,-13 6-21,-10 3 3,-15 0-11,0-4-7,-7-6 1,-11-8-12,1-8-3,4-10-2,8-10-42,-2-6-90,-1-6-169,-4 0-203</inkml:trace>
  <inkml:trace contextRef="#ctx0" brushRef="#br0" timeOffset="10296.1">6403 4042 907,'0'0'24,"139"-34"-19,-46 19 20,-1 6-9,-3 9-4,-14 0-3,-9 4-4,-20 28-5,-15 14 3,-10 19 13,-11 17 74,0 14-3,3 8-16,2 4-30,8-1-11,3-3 2,0-2-5,-6-6-10,-14-11-1,-6-8-1,-20-14-3,-25-7 5,-10-13-1,-6-15 0,-4-12-7,-2-16-9,3 0-2,3-14-21,11-14-39,7-11-56,10-5-352</inkml:trace>
  <inkml:trace contextRef="#ctx0" brushRef="#br0" timeOffset="11105.73">15551 790 975,'0'0'153,"0"0"-116,0 0 55,0 0-50,0 0-20,0 0 9,-133-52-14,111 52-5,0 0-2,-2 2 0,3 16 1,-3 14-10,-5 14 1,2 18 0,4 12 4,11 4 5,4 0-6,8-3-4,0-3 4,2-3-3,12-3-4,-1-2 1,-3-1-31,-6 5-25,-4-3-65,0-6-132,-14-18-177</inkml:trace>
  <inkml:trace contextRef="#ctx0" brushRef="#br0" timeOffset="11258.07">14939 1550 864,'0'0'129,"0"0"-101,0 0 52,0 0-69,156-133-10,-51 87-1,5-4-99,-10-2-159,-14-2-209</inkml:trace>
  <inkml:trace contextRef="#ctx0" brushRef="#br0" timeOffset="11444.18">15710 800 511,'0'0'556,"0"0"-474,0 0-24,0 0-20,0 0-38,0 0-16,-11 63 16,11-20 1,0 7-1,0 0-1,7-1-57,4-3-68,4-16-194,4-20-172</inkml:trace>
  <inkml:trace contextRef="#ctx0" brushRef="#br0" timeOffset="11652.9">16094 948 873,'0'0'207,"0"0"-150,0 0 10,-125 77-23,91-19-26,5 12 6,3 3-12,6 4-3,6-7-8,7-8 1,7-5-2,0-14-7,16-12-63,16-16-73,7-15-83,6 0-273</inkml:trace>
  <inkml:trace contextRef="#ctx0" brushRef="#br0" timeOffset="11883.27">16304 1119 964,'0'0'233,"0"0"-195,0 0-17,0 0-17,0 0 1,-41 154 20,30-85-11,5-6-2,3-3-9,3-7 3,0-14-6,13-8 0,14-11 0,7-10-12,1-10-42,1 0-24,-10-5-125,-12-18-159</inkml:trace>
  <inkml:trace contextRef="#ctx0" brushRef="#br0" timeOffset="12015.52">16180 1456 43,'0'0'913,"0"0"-913,0 0-8,118-102-12,-52 69-127,-13 1-187</inkml:trace>
  <inkml:trace contextRef="#ctx0" brushRef="#br0" timeOffset="12201.31">16591 1124 827,'0'0'163,"0"0"-109,0 0-30,0 0-11,0 0 17,151 95 16,-115-47-13,-16 6-12,-13 1-5,-7-4-4,-13-1 2,-21-1-9,-4-11 2,-2-6-7,7-12-59,6-14-116,6-6-176</inkml:trace>
  <inkml:trace contextRef="#ctx0" brushRef="#br0" timeOffset="12359.07">17166 1303 1171,'0'0'17,"120"-54"-8,-55 34-9,-9 8 0,-19 10-119,-22 2-222</inkml:trace>
  <inkml:trace contextRef="#ctx0" brushRef="#br0" timeOffset="12507.46">17179 1562 59,'0'0'1046,"0"0"-1014,0 0-22,161-48 28,-81 28-38,-4 2-1,-24 4-188,-33-2-476</inkml:trace>
  <inkml:trace contextRef="#ctx0" brushRef="#br0" timeOffset="13361.91">18683 1081 672,'0'0'182,"0"0"-99,0 0 46,0 0-43,0 0-35,0 0-22,0 0-9,-117-22-12,65 37-2,-1 16-2,6 5 0,9 3-4,14 7-1,11-3 0,11-2-9,2-9 10,8-9-4,21-7-8,9-16 1,6 0 5,8-20-1,-1-16 6,-7-8-12,-7-6-2,-14-1 4,-9-12 10,-5-8-12,-7-6-1,-2-2 5,0 8 6,0 20 6,0 14 3,-2 19 11,-2 11 3,-1 7 9,2 0-2,2 0-27,-4 25-25,0 22 3,3 21 22,2 10 2,0 3 1,0 2 1,5-3 0,6-7 1,0-9-5,-2-11 1,3-11-1,-2-15-30,1-10-99,5-15-186,2-2-308</inkml:trace>
  <inkml:trace contextRef="#ctx0" brushRef="#br0" timeOffset="13766.14">19332 870 631,'0'0'77,"0"0"-17,0 0 35,0 0-11,0 0 12,0 0-26,-4-112-44,-13 98 42,-4 4-30,-6 2-24,1 8-9,-6 0-5,-1 0-7,2 14 3,4 16 3,4 8-14,4 8 6,7 6 9,6 4 1,6 0 1,0 0-1,0-1 0,0-4-1,0 2 3,4-5-1,0-4-2,-4-1-10,0-8-43,0-4-60,0-7-88,0-6 3,0-10-127</inkml:trace>
  <inkml:trace contextRef="#ctx0" brushRef="#br0" timeOffset="13979.54">18909 1238 1016,'0'0'43,"0"0"-27,0 0-4,165-65-6,-78 43 7,-3 4-7,-10 0 0,-11 5-6,-23 3-29,-20 6-78,-18 3-66,-2 1-117</inkml:trace>
  <inkml:trace contextRef="#ctx0" brushRef="#br0" timeOffset="14269.6">18169 1706 761,'0'0'85,"0"0"-85,170 0 70,-50 0-25,24-8 14,15-2 20,2-4-10,-1-1-24,-11-5-12,-22 5-14,-30 1-4,-37 5-12,-30 6-3,-22 3-21,-8 0-68,-29 0-76,-23 0-219</inkml:trace>
  <inkml:trace contextRef="#ctx0" brushRef="#br0" timeOffset="14779.88">18933 2075 636,'0'0'206,"0"0"-174,0 0 54,-118 34-7,81-5-50,-5 6-6,-1 2-17,5 7 2,2-5-2,10-1-2,9-1-3,13-9-1,4-6-7,2-10 1,25-10 6,14-2-3,7-11 3,8-18 6,-4-9-6,-8-2-18,-12-4-1,-8-6 6,-11-20-2,-6-11 15,-5 0 4,-2 7-3,0 23 7,0 19 24,0 14 15,0 10 6,0 8-3,0 0-21,0 0-29,0 16-4,0 22-2,0 16 6,3 9 4,10 10-3,3 1 6,1-1-2,1-12-3,-3-6 1,1-13-1,-7-10-2,1-9-13,-8-8-59,2-4-102,-2-11-176</inkml:trace>
  <inkml:trace contextRef="#ctx0" brushRef="#br0" timeOffset="15102.06">19256 1867 935,'0'0'200,"0"0"-175,0 0-18,0 0-3,24 102 15,-14-34 15,3 14-5,-3 2 1,-2 2-1,1-9-10,1-8-9,3-14-3,3-13-5,1-10-1,1-13 1,9-14-2,6-5 5,3-3-4,4-23-1,-5-3-23,-13 1-46,-13 2-37,-9 0-94,-10 2-111,-32 4-230</inkml:trace>
  <inkml:trace contextRef="#ctx0" brushRef="#br0" timeOffset="15264.18">19221 2314 245,'0'0'509,"0"0"-466,0 0 71,161-72 10,-92 45-85,-5-7-12,-4-2-15,-12 6-7,-19 0-5,-17 10-124,-12 1-164</inkml:trace>
  <inkml:trace contextRef="#ctx0" brushRef="#br0" timeOffset="16840.95">7705 4528 810,'0'0'202,"0"0"-185,0 0-4,0 0 12,125-3-3,-40-15 41,4 3-39,-6 1-15,-18 3-9,-14 10-104,-28 1-122,-19 0-209</inkml:trace>
  <inkml:trace contextRef="#ctx0" brushRef="#br0" timeOffset="17008.89">7773 4778 888,'0'0'75,"0"0"-57,0 0 17,140-22 3,-51 0 7,0 5-22,-11 5-23,-15 5-174,-23 0-318</inkml:trace>
  <inkml:trace contextRef="#ctx0" brushRef="#br0" timeOffset="17921.1">9324 4717 730,'0'0'125,"0"0"-67,0 0 20,0 0-41,0 0-8,0 0 2,152-109-22,-92 58 0,0-7 0,-9-4 1,-13-4-3,-15 4 23,-15 8-9,-8 14-8,0 14-2,-22 17 10,-11 9-12,-10 0-9,-4 9-3,3 17 2,12 2-7,11 6 5,14 0-2,7 0-14,24 0 5,29-6 8,18-3 2,8-4 3,-5 1-2,-8 2 2,-21 5 0,-18 0 1,-24 4-1,-3 1 2,-28 1 3,-21 2 10,-9-4-3,3-6-2,4-8-7,17-3-1,11-9-1,15-5-31,8-2-140,15 0-232</inkml:trace>
  <inkml:trace contextRef="#ctx0" brushRef="#br0" timeOffset="18956.02">10579 4041 773,'0'0'120,"0"0"-45,0 0 63,0 0-88,0 0-18,0 0-1,-9-27-17,9 43-14,0 27-3,0 18 3,0 14 29,0 7 5,0-2-11,2 0-5,3-2-10,-3-3-1,-2-8-6,0-14 5,0-11-6,0-16 0,0-9 0,0-14-6,0-3-32,0 0-33,2-16 0,0-22-94,0-14-165,-2-8-195</inkml:trace>
  <inkml:trace contextRef="#ctx0" brushRef="#br0" timeOffset="19154.65">10529 4006 703,'0'0'105,"0"0"-68,0 0 55,168-90-47,-91 72-7,4 2-5,-8 9-19,-15 6-13,-17 1-1,-14 0-41,-14 0-114,-11 0-54,-2 10-152</inkml:trace>
  <inkml:trace contextRef="#ctx0" brushRef="#br0" timeOffset="19346.15">10568 4432 875,'0'0'45,"0"0"-18,0 0 56,0 0-35,177-23 1,-98 0-33,-3 0-16,-13 7-41,-17 6-188,-13-2-148</inkml:trace>
  <inkml:trace contextRef="#ctx0" brushRef="#br0" timeOffset="19585.83">11428 3976 971,'0'0'129,"0"0"-109,0 0 37,0 0-15,-136 165 0,108-91 2,5 0-26,9-2 8,8-10-18,6-5 3,0-8-10,0-4-1,6-6-8,8 0-72,1-11-148,-1-10-264</inkml:trace>
  <inkml:trace contextRef="#ctx0" brushRef="#br0" timeOffset="19960.13">11505 4640 968,'0'0'79,"0"0"-67,106-133 61,-48 75-35,-2-3-17,-12 3-9,-13 7-6,-19 15-2,-12 11 3,-8 16-6,-27 9-1,-8 0-11,-5 6-3,3 14 3,12 2-10,11 0 14,13 2-4,9-2-19,0 0 0,19-2 15,17-1 12,6-5 3,5-1 2,-2-1 1,-7 4 3,-9 2 5,-9 4-2,-9 3 3,-11 1 9,0-1-3,-2 4-6,-26-2-4,-2-2-8,-8-1-4,-4-8-112,6-6-75,0-10-91</inkml:trace>
  <inkml:trace contextRef="#ctx0" brushRef="#br0" timeOffset="20225.69">11957 4099 935,'0'0'32,"0"0"14,140 58 47,-107-8-67,-8 10 25,-14 3-19,-11 0-4,0 2 11,-13-9-18,-10-6-9,-2-8 1,6-8-9,0-6 4,2-4-4,1-6-4,6-6-6,0-4-39,8-6-136,2-2-153,0 0-168</inkml:trace>
  <inkml:trace contextRef="#ctx0" brushRef="#br0" timeOffset="20425.62">12680 4580 918,'0'0'87,"0"0"-35,135 0 95,-82-8-105,-4 2 5,-9 2-31,-11 4-16,-7 0 0,-3 0-56,-6 0-145,-7 2-128</inkml:trace>
  <inkml:trace contextRef="#ctx0" brushRef="#br0" timeOffset="21108.17">14083 4038 727,'0'0'65,"0"0"35,0 0 47,0 0-95,0 0 14,-3-114-11,-12 99-23,-5 1-6,-3 5-15,-3 7-4,-6 2-3,-1 0 3,-4 11-1,5 15 1,3 13-2,4 9-2,10 15 2,9 7 0,6 4 0,0 0 1,0-2-3,11-6 1,-1-5-2,2-7-1,-3-4-1,-4-10 2,-2-4-2,-3-6-1,0-6-15,0 0-16,0-4-83,-8-2-64,-10-4-116,-4-10-128</inkml:trace>
  <inkml:trace contextRef="#ctx0" brushRef="#br0" timeOffset="21273.22">13548 4618 509,'0'0'377,"0"0"-345,0 0 31,0 0-16,150-114-33,-59 77 9,9 2-7,-2-2-9,-7 5-7,-13 6-53,-13 5-210,-15-2-117</inkml:trace>
  <inkml:trace contextRef="#ctx0" brushRef="#br0" timeOffset="21512.65">14520 4002 819,'0'0'80,"0"0"-39,0 0 56,0 0-74,-114 82 14,84-17 6,9 9-2,3 2-10,4-1 3,10-3-9,4-9-16,0-6-2,0-7-7,2-7 0,14-10-7,9-8-70,1-13-111,8-12-36,6 0-220</inkml:trace>
  <inkml:trace contextRef="#ctx0" brushRef="#br0" timeOffset="21820.89">14678 4488 791,'0'0'142,"0"0"-126,0 0-7,0 0 14,0 0 1,-16 132-4,16-104-18,14-5-1,8-10 1,10-9 1,1-4 1,7-2 3,3-22 5,-1-8 1,-7-2-2,-6-5 20,-10-2 16,-15-1 2,-4-2-18,0 7 5,-26 9 1,-4 14-16,-8 10-7,-3 4-14,4 0 3,4 14-1,8 2-2,5 5-17,3-3-76,5 1-86,5-3-123,3-9-195</inkml:trace>
  <inkml:trace contextRef="#ctx0" brushRef="#br0" timeOffset="22119.75">14917 4109 924,'0'0'92,"0"0"-79,180-49 47,-87 49-7,4 16 1,-6 29-12,-15 16-15,-23 16-13,-24 6-7,-27 9-2,-2-1 1,-37-3 1,-17-9 7,-4-15 4,-1-13 4,16-16 7,6-14 4,16-12-23,8-7 0,7-2-9,4 0-2,2 0-21,-2-14-57,0-5-171,-5-6-488</inkml:trace>
  <inkml:trace contextRef="#ctx0" brushRef="#br0" timeOffset="33180.53">8353 6310 11,'0'0'931,"0"0"-872,0 0-18,0 0-1,0 0-28,0 0-4,133-23 16,-69 8-8,-4 4-13,-10 2-3,-13 7-62,-12 2-123,-16 0-182</inkml:trace>
  <inkml:trace contextRef="#ctx0" brushRef="#br0" timeOffset="33339.99">8338 6583 624,'0'0'343,"0"0"-319,0 0-8,0 0 10,181-20 16,-76-6 5,4 6-42,-9 3-5,-15 5-325</inkml:trace>
  <inkml:trace contextRef="#ctx0" brushRef="#br0" timeOffset="34188.16">9518 6685 882,'0'0'119,"0"0"-92,0 0 56,0 0-51,0 0-24,0 0-6,124-140 0,-72 83 1,0-6 2,-6-6-4,-6 4 3,-14 10-3,-12 10 0,-14 18 1,0 13 1,-9 9-1,-22 5-2,-7 0-10,-2 21-29,2 7 11,9-2 8,9 3 7,14-3-8,6 3 1,6 0-2,30-2 7,9-1 12,5-1 3,1-1 0,-4-2 5,-10 4-5,-14 2 13,-13 0 16,-10 2 6,-4 8 14,-30-2-10,-11 0-19,-1 2-13,3-10 1,5-7-8,7-8-22,9-8-92,9-5-78,13 0-193</inkml:trace>
  <inkml:trace contextRef="#ctx0" brushRef="#br0" timeOffset="34677.03">10407 6174 938,'0'0'134,"0"0"-68,0 0-9,0 0-52,0 0 11,0 148 27,4-75-18,1-1-7,-2 0-5,-1-7-7,-2 1-2,0-8-1,0-7-3,0-10 0,0-15-11,0-9-35,0-8-68,0-7-125,0-2 9,0 0 11</inkml:trace>
  <inkml:trace contextRef="#ctx0" brushRef="#br0" timeOffset="35087.4">10401 6924 573,'0'0'135,"0"0"-113,0 0 137,0 0-53,0 0-30,0 0-5,155 34-19,-110-34-26,-1-8-11,-7 2-11,-3 0-4,-9 0-29,-7-2-126,-5-7-156,-13-8-354</inkml:trace>
  <inkml:trace contextRef="#ctx0" brushRef="#br0" timeOffset="35325.93">11015 6188 980,'0'0'67,"0"0"-67,119-50 10,-47 32 28,3-1-19,1 4-11,-8 3-8,-15 4-6,-16 6-119,-20 2-142,-9 0-117</inkml:trace>
  <inkml:trace contextRef="#ctx0" brushRef="#br0" timeOffset="35666.13">11027 6174 736,'0'0'173,"0"0"-150,0 0 29,0 0 21,2 156-10,11-87-11,-3 11 5,-6 10-17,-4 12-19,0 5-4,0-5-9,-13-12 0,3-15-5,4-21 6,2-14 4,4-13-2,0-11-8,0-3 1,10-9-2,17-4 4,7 0-2,3 0-4,3-2 0,3-5-8,-1 2-47,5-2-68,5-3-138,-6-5-156</inkml:trace>
  <inkml:trace contextRef="#ctx0" brushRef="#br0" timeOffset="36012.95">12099 6284 936,'0'0'71,"0"0"-48,0 0 95,0 0-74,-136-86-30,114 84 10,-3 2-14,-2 0-6,0 18-1,1 17 3,2 11 1,6 12 13,9 5-3,7 6-7,2-1 1,0-2-1,13-3-4,7-3-6,0-6 2,-6-6-2,-4-4-7,-8-5-60,-2-6-50,0-7-118,-10-8-87</inkml:trace>
  <inkml:trace contextRef="#ctx0" brushRef="#br0" timeOffset="36175.29">11609 6868 932,'0'0'90,"0"0"6,0 0-56,73-121-35,1 73-5,11 2 0,6 0-7,-2 2-63,-3 8-100,-16 4-112,-19 4-209</inkml:trace>
  <inkml:trace contextRef="#ctx0" brushRef="#br0" timeOffset="36389.87">12318 6312 765,'0'0'221,"0"0"-148,0 0 59,0 0-68,0 0-34,0 0-19,-86 69-5,71-8 7,1 10-6,3 5-1,3 6-3,4-4-2,4-10-1,0-11-15,0-19-59,17-14-47,8-19-72,1-5-33,1-21-332</inkml:trace>
  <inkml:trace contextRef="#ctx0" brushRef="#br0" timeOffset="36639.72">12478 6333 928,'0'0'151,"0"0"-73,0 0-18,0 0-60,0 0 9,0 0 10,21 143-1,-18-78-4,-1 1-1,-2 0 7,6-1-13,-2-14-3,7-6-4,3-16 6,1-14-6,7-7 0,5-8-7,2 0-16,-3-14-50,-4-6-70,-13 0-130,-9-2-202</inkml:trace>
  <inkml:trace contextRef="#ctx0" brushRef="#br0" timeOffset="36797.5">12406 6691 731,'0'0'79,"0"0"-76,113-66 19,-51 42-7,-7 1-15,-6 6-25,-10 1-258</inkml:trace>
  <inkml:trace contextRef="#ctx0" brushRef="#br0" timeOffset="37015.16">12815 6418 700,'0'0'134,"0"0"-78,0 0 25,0 0-28,126 5-5,-88 29 2,-6 6-18,-10 9 2,-14 4 2,-8 1-10,0 1-3,-1-7-6,-14-11-10,1-8-1,4-11-6,5-9-12,-3-6-76,-3-3-133,-5 0-106</inkml:trace>
  <inkml:trace contextRef="#ctx0" brushRef="#br0" timeOffset="37390.16">12863 6120 68,'0'0'967,"0"0"-954,154-92-13,-70 68 45,4 10-19,-5 7-6,-13 7-14,-11 2-5,-17 22-1,-15 8 2,-11 11 6,-12 11 16,-4 6 35,0 12-20,0 4-3,0 8-14,3 6 2,7 5-10,-2-1-4,-6-3 2,-2-5-4,-8-16 3,-21-8-2,-6-11 15,-3-16-16,-4-7 3,-3-11-2,-3-16-5,0-1-4,6-5-21,8-23-27,17-12-33,17-9-182,0-7-344</inkml:trace>
  <inkml:trace contextRef="#ctx0" brushRef="#br0" timeOffset="37653.16">14155 6597 1043,'0'0'92,"0"0"-71,182-2 81,-90-10-27,-7-2-40,-19 4-12,-24 0-20,-17 6-3,-19 2-64,-6-2-137,-17-4-396</inkml:trace>
  <inkml:trace contextRef="#ctx0" brushRef="#br0" timeOffset="38321.03">15783 6116 137,'0'0'423,"0"0"-306,0 0-13,0 0 14,0 0-45,0 0-2,61-117 7,-61 99-28,-12 0-17,-12 2-10,-5 6 12,-2 8-10,-7 2-14,0 0 5,3 12 5,1 16-9,8 13-11,5 10 1,13 14-1,6 6 4,2 1-3,0-2 0,0-4-1,10-3 0,-3-5-2,-3-1 1,-4-3-6,0-2-36,0-2-54,0-6-62,-6-5-89,-15-18-66,-2-10-170</inkml:trace>
  <inkml:trace contextRef="#ctx0" brushRef="#br0" timeOffset="38484.21">15289 6724 462,'0'0'240,"0"0"-157,0 0-3,31-117-2,25 81-52,17-4-3,12-3-20,12 0-1,0-3-2,-10 1-31,-13 5-91,-18 4-106,-18 2-36,-8 0 44</inkml:trace>
  <inkml:trace contextRef="#ctx0" brushRef="#br0" timeOffset="38665.17">16049 6118 197,'0'0'253,"0"0"-72,0 0 9,0 0-17,0 0-46,0 0-43,-40-44-52,20 80-26,0 13 23,2 14 0,4 6 1,9-2-12,5 0-2,0-7-7,0-8-4,3-6-3,11-8-2,-1-4-20,7-12-45,3-8-59,8-14-136,2-2-150</inkml:trace>
  <inkml:trace contextRef="#ctx0" brushRef="#br0" timeOffset="38979.48">16263 6404 797,'0'0'210,"0"0"-179,0 0-17,0 0 12,-27 116 13,27-77-20,0 3-17,0-4 2,14-6-3,13-9 2,6-14 3,5-9-5,4 0 9,3-26-6,-5-10 4,-5-1 2,-14-8 24,-13 1-6,-8 1 22,0 3-18,-27 11-7,-6 8 1,-9 13-10,0 8-11,-3 0-4,7 5-1,7 12-2,11 1-8,7 0-34,11 0-61,2-3-91,0-6-113,8-4-195</inkml:trace>
  <inkml:trace contextRef="#ctx0" brushRef="#br0" timeOffset="39258.74">16572 6072 1062,'0'0'70,"113"-33"-64,-24 33 44,3 18 5,-4 31-4,-19 16-14,-26 18-24,-28 4-5,-15 4-3,-34 4 6,-32 2 14,-12-4-6,-4-8 3,1-17-4,14-18-1,14-17-2,18-19-12,14-3-3,14-11-35,7-6-91,0-34-536</inkml:trace>
  <inkml:trace contextRef="#ctx0" brushRef="#br0" timeOffset="47493.29">2148 8809 262,'0'0'116,"0"0"-79,0 0 48,0 0-30,0 0-28,0 0 7,0 0-4,0 0 4,0-7 0,0 7 0,0 0 14,0 0-8,0 0 4,0 0-16,0 0 1,0 0-8,0 0 4,0 0 1,0 0 6,0 0-2,0 0 1,0 0-12,0 0 2,0 0-8,0 0 3,0 0-6,0 0-5,0 0-5,0 3 0,-5 15 0,-1 8 3,2 6-2,2 5 1,-1 2 5,0 3-4,-1 0 1,-3-1-3,-1 1 3,-1 0-4,-7 2 6,1-5-2,-1-2-4,3-11 5,1-10-4,5-8 3,6-5-4,1-3 0,0 0 1,0 0-1,10 0 3,24 0-3,14 0 5,9 0 5,-1 0 9,-1 0-7,-6-5-4,-9-1-3,-6 0-3,-12 3-1,-6 0-1,-4 1-23,1-2-97,2-1-61,3-7-122</inkml:trace>
  <inkml:trace contextRef="#ctx0" brushRef="#br0" timeOffset="47833.05">2868 8729 828,'0'0'62,"0"0"-51,0 0 10,0 0 10,131-47 30,-68 29-18,1-1-4,-4-4-5,-8 4-16,-9 5-11,-19 3-4,-8 9-3,-12 2-102,-4 0-135,-6 2-108</inkml:trace>
  <inkml:trace contextRef="#ctx0" brushRef="#br0" timeOffset="48221.46">2883 8712 802,'0'0'35,"0"0"9,0 0 58,0 0-57,0 0-45,0 0 2,-12 104 5,12-29 39,0 13-7,0 11 3,0 5-3,0 0-23,0-4 6,-1-7-4,-5-8-3,-1-13-1,0-14-10,5-17 7,2-9-2,0-12-4,0-7-1,0-3 0,2-5-3,19-2 1,14-3 4,10 0-1,15-8 5,2-15 3,3 1-8,-5 0-2,-15 5-2,-7 6-1,-17 3-9,-7 4-55,-7 2-122,-5-5-223</inkml:trace>
  <inkml:trace contextRef="#ctx0" brushRef="#br0" timeOffset="69109.41">4056 8857 561,'0'0'151,"0"0"-109,0 0 79,0 0-37,0 0-40,0 0 3,0 0 6,0 0 5,0 0-20,-15-66-5,-1 54-2,-4 0-10,0 1-7,-2 2 2,-3 1-13,2 5 8,0 3-6,-4 0-5,2 0 0,2 15 0,2 13 1,-2 16-2,7 12 1,3 14 0,7 3 0,2-1 2,4-2-2,0-6 6,0-4-6,0-6 8,4-6-6,2-6 1,1-3-3,-3-7 0,3-3 0,-5-2-4,1-3 2,1-2-27,-4-3-63,0-4-77,0-7-59,-16-8-97</inkml:trace>
  <inkml:trace contextRef="#ctx0" brushRef="#br0" timeOffset="69275.17">3466 9499 696,'0'0'116,"0"0"-102,0 0 14,106-134 33,-25 85-39,10-3 7,5 0-23,-7 8-6,-18 4-12,-15 4-164,-18 4-200</inkml:trace>
  <inkml:trace contextRef="#ctx0" brushRef="#br0" timeOffset="69525.83">4272 8430 930,'0'0'112,"0"0"-81,0 0 62,0 0-62,0 0-31,0 0-1,25 78 1,-19-22 21,-2 2-6,-4-2-13,0-5 1,0-5-3,0-6-98,0-8-111,0-10-62,0-12-146</inkml:trace>
  <inkml:trace contextRef="#ctx0" brushRef="#br0" timeOffset="69769.86">4548 8412 905,'0'0'239,"0"0"-212,0 0 6,0 0-32,0 0 8,0 0-9,3 122 16,-1-74-9,1-3-5,-3-4 1,2 1-3,0-3-6,3-6-83,1-1-102,-2-9-40,3-7-96</inkml:trace>
  <inkml:trace contextRef="#ctx0" brushRef="#br0" timeOffset="70065.61">5044 8613 872,'0'0'230,"0"0"-199,0 0 26,0 0-6,0 0-35,-120 50 1,79 2 5,3 14-14,2 13 11,6 12-10,5 1 2,8-4-1,9-7-5,8-12-3,0-14-2,14-10 0,12-13-8,6-10-30,1-11-51,1-11-83,-5 0-113,-4-20-226</inkml:trace>
  <inkml:trace contextRef="#ctx0" brushRef="#br0" timeOffset="70339.01">5155 8761 880,'0'0'320,"0"0"-296,0 0-24,0 0-9,0 0 9,0 136 20,0-57-5,0 9-8,0-4 2,0-6-2,0-16-3,0-14-1,2-14-1,10-12 0,5-10-2,6-10-3,6-2-28,8-7 1,4-24-63,-1-3-87,-13-4-114,-16 3-187</inkml:trace>
  <inkml:trace contextRef="#ctx0" brushRef="#br0" timeOffset="70518.95">5086 9206 924,'0'0'144,"0"0"-143,0 0 6,0 0-4,0 0-3,131-121 0,-87 97-3,-4 2-81,-6 2-98,-9 3-97,-7-2-41</inkml:trace>
  <inkml:trace contextRef="#ctx0" brushRef="#br0" timeOffset="70758.9">5441 8849 467,'0'0'148,"0"0"-70,0 0 30,0 0-10,0 0-20,141-52-25,-97 52 15,-2 14-17,-5 18-2,-8 8-15,-8 9-7,-10 9 3,-9 2-2,-2-2-13,0-6-4,-13-9 2,-2-4-13,1-11 3,3-8-1,3-8-2,3-7-31,2-5-40,-4 0-32,-2-7-79,0-25-155</inkml:trace>
  <inkml:trace contextRef="#ctx0" brushRef="#br0" timeOffset="71156.08">5715 8592 874,'0'0'65,"0"0"-63,162-64 18,-83 44 14,-2 6-23,0 6-3,-11 7-4,-14 1-1,-15 7-3,-12 17-3,-10 6 3,-1 10 4,-5 6 21,-2 8 15,6 11-1,0 7 6,5 8-9,2 7-9,-2 3-5,-5-2-1,-3-2-4,-10-4 2,0-4-6,-15-6-2,-18-7 13,-9-9 1,-5-10 1,-1-10-5,-2-11-2,3-16-10,5-6-4,4-3-1,3-5-4,8-17-23,7-9-52,15-10-72,5-8-269</inkml:trace>
  <inkml:trace contextRef="#ctx0" brushRef="#br0" timeOffset="71413.43">7005 9189 1094,'0'0'45,"0"0"-35,147-3 51,-82-9-19,-5 4-14,-8-2-19,-12 2-9,-14 4-34,-15 4-116,-11 0-116,0 4-127</inkml:trace>
  <inkml:trace contextRef="#ctx0" brushRef="#br0" timeOffset="71615.14">7117 9486 873,'0'0'58,"0"0"23,122 0 42,-66-14-56,-2 0-15,-10 2-18,-10 2-11,-14 2-19,-11 6-4,-7 1-29,-2 1-76,0 0-177,-18 0-239</inkml:trace>
  <inkml:trace contextRef="#ctx0" brushRef="#br0" timeOffset="72589.13">21032 5525 824,'0'0'154,"0"0"-137,0 0 62,0 0 25,-130-95-77,86 89-7,1 6 8,7 0-1,5 22-2,2 18-9,4 19-9,2 16 3,9 12 6,7 2 1,7 1-5,0-9-12,0 0 1,9-5-1,3-2-14,-6 0-45,-6-5-82,0-10-170,-18-12-90</inkml:trace>
  <inkml:trace contextRef="#ctx0" brushRef="#br0" timeOffset="72740.81">20369 6368 186,'0'0'702,"0"0"-661,0 0 21,94-130 12,-7 88-68,20 2-4,-5-3-4,-11 2-62,-19-3-280,-25-6-219</inkml:trace>
  <inkml:trace contextRef="#ctx0" brushRef="#br0" timeOffset="72908.35">21041 5340 730,'0'0'105,"0"0"8,0 0 14,0 0-104,0 0-20,0 0 23,31 162-14,-25-104-11,-1 0-1,-5-5-1,2-9-107,-2-12-151,0-18-65</inkml:trace>
  <inkml:trace contextRef="#ctx0" brushRef="#br0" timeOffset="73077.86">21261 5360 344,'0'0'487,"0"0"-448,0 0 16,0 0-18,0 0-35,0 0 25,27 126-27,-27-82-4,0 2-101,0-4-117,0-6-175</inkml:trace>
  <inkml:trace contextRef="#ctx0" brushRef="#br0" timeOffset="73302.26">21668 5530 915,'0'0'337,"0"0"-322,0 0 18,0 0-3,0 0-30,-87 133 10,56-61 2,2 4-2,3-1-6,8-6-3,6-4 1,12-11-4,0-6 1,3-11-37,24-8-88,2-14-135,-1-15-235</inkml:trace>
  <inkml:trace contextRef="#ctx0" brushRef="#br0" timeOffset="73515.82">21778 5753 1188,'0'0'75,"0"0"-56,0 0 14,0 0-12,-9 156 5,9-90-17,0 0-5,5-3-3,6-11-1,5-12-4,-3-12-15,3-10-27,-6-8-56,1-10-79,1 0-119,-10-18-332</inkml:trace>
  <inkml:trace contextRef="#ctx0" brushRef="#br0" timeOffset="73641.77">21676 6133 935,'0'0'129,"0"0"-102,0 0 11,0 0-38,125-101-88,-67 64-110,-12-3-308</inkml:trace>
  <inkml:trace contextRef="#ctx0" brushRef="#br0" timeOffset="73842.05">22017 5733 555,'0'0'384,"0"0"-284,0 0-20,0 0-25,0 0-23,127 46 32,-88-2-31,-10 8-6,-8 5-11,-17-1-16,-4 2 7,-4-3-3,-27-2-2,-4-11-4,3-9-4,7-12-57,9-10-99,10-11-172,6-5-282</inkml:trace>
  <inkml:trace contextRef="#ctx0" brushRef="#br0" timeOffset="74003.16">22578 5974 1030,'0'0'14,"0"0"-11,163-74-6,-112 67-54,-13 5-94,-20 2-455</inkml:trace>
  <inkml:trace contextRef="#ctx0" brushRef="#br0" timeOffset="74142">22540 6240 1134,'0'0'46,"0"0"-46,0 0 0,0 0 23,189-37-23,-88 5-127,-14-9-467</inkml:trace>
  <inkml:trace contextRef="#ctx0" brushRef="#br0" timeOffset="74767.56">23321 5851 984,'0'0'81,"0"0"-75,0 0 23,-132 26-8,94 9-12,3 8 1,6 8-4,4 0-4,12 0 0,9-7-2,4-8-2,0-10 0,10-8 0,15-10 0,6-8-3,7-4 5,0-29-3,0-11-3,-10-5-1,-7-11 2,-7-11-2,-10-8 7,-4-10 3,0-1 0,0 11-3,0 20 20,0 26 25,0 20-4,0 10-4,0 3-10,0 23-27,0 26-5,2 22 5,4 7 15,-1 9-5,3-2-2,1-3-1,3-4-1,2-11-4,-1-18-2,-3-14-1,1-17-39,-1-10-38,-6-8-92,-4-14-125,0-26-212</inkml:trace>
  <inkml:trace contextRef="#ctx0" brushRef="#br0" timeOffset="75358.55">23617 4805 733,'0'0'42,"0"0"-39,0 0 58,0 0-29,0 0 8,0 0-1,-38 44-27,19-40 3,0-2-8,3-2 1,1 0 7,2-2-4,4-10 0,3-5-7,6 3 2,0 0-4,3-2 1,18 2-3,4 0-3,4 4 1,2 6-2,1 4 2,0 0 1,-7 14-2,-6 14 0,-7 8 1,-12 11 2,0 4 3,-14 6 8,-17 1 3,-7-4-10,-1-12 0,0-8 3,3-9-4,4-13-2,9-5 0,5-7 1,9 0-2,2 0-1,7 0-2,0 0-1,0 0-17,2 0-14,19 8 33,10 6 2,9-1 13,9-4 8,3 0 11,-4-8 25,-5-1-13,-11 0-16,-9 0-17,-7 0-4,-3-8 1,-4-3-8,-2 2-3,0 9-112,-3 0-140,-4 20-149</inkml:trace>
  <inkml:trace contextRef="#ctx0" brushRef="#br0" timeOffset="75665.56">23992 5617 1012,'0'0'63,"0"0"-15,0 0 62,-56-104-89,33 97 3,-4 7-10,-4 0-12,-2 2 0,-3 22-2,7 10 3,5 10 1,2 10 3,8 6 2,6 7-2,5-1-1,3-2-4,0-4-1,0-5 0,0-5-1,0-6-7,0-8-34,0-6-58,0-9-68,0-12-129,-9-9-249</inkml:trace>
  <inkml:trace contextRef="#ctx0" brushRef="#br0" timeOffset="75860.49">23568 5990 981,'0'0'122,"0"0"-108,0 0 53,165-97-29,-64 73-33,-1 6 3,-10 4-7,-20 5-1,-25 4-89,-26 1-108,-19 2-94,-2-2-245</inkml:trace>
  <inkml:trace contextRef="#ctx0" brushRef="#br0" timeOffset="76132.1">22899 6611 941,'0'0'85,"114"0"-82,-5-4 83,32-13-44,13-2-10,6-3 15,-2 0-6,-17 0 0,-23 0-15,-29 6-6,-37 3-17,-29 9-3,-20 3-34,-3 1-86,-37 0-178,-18 13-248</inkml:trace>
  <inkml:trace contextRef="#ctx0" brushRef="#br0" timeOffset="76535.25">23296 7095 913,'0'0'17,"-131"86"20,84-36 39,13 4-55,12-4-18,11-4 0,7-6-2,4-8-1,0-7 0,15-11-9,18-13 9,8-1 8,7-12 6,-1-24-4,-9-9-3,-9-10-7,-10-11-1,-11-6 0,-6-1 1,-2 9 0,0 14 8,0 16 39,0 18 10,0 10 6,-2 4-8,2 2-41,0 0-14,0 24-10,0 15 10,0 13 6,2 3-5,9 8 0,-1-1-1,-6 2 0,0-6-50,-4-5-79,3-18-125,-1-19-186</inkml:trace>
  <inkml:trace contextRef="#ctx0" brushRef="#br0" timeOffset="76791.7">23614 6979 1147,'0'0'126,"0"0"-112,0 0 4,0 0-7,0 113 13,3-41 3,-3 4-18,0 3 1,0-5 6,0-6-10,9-12-2,2-12-2,7-13-2,2-13 0,6-17 0,4-1-9,2-12-13,0-15-27,-9-6-72,-19 0-219,-4-2-277</inkml:trace>
  <inkml:trace contextRef="#ctx0" brushRef="#br0" timeOffset="76933.12">23575 7347 55,'0'0'998,"0"0"-970,0 0-27,0 0 16,156-104-17,-101 80-61,-5-3-200,-13 1-516</inkml:trace>
  <inkml:trace contextRef="#ctx0" brushRef="#br0" timeOffset="77519.15">24170 6766 899,'0'0'146,"0"0"-144,0 0 2,0 0 18,0 0-17,0 0 1,-51 97-5,37-88 2,5-7 4,0-2-1,3 0 9,2-2-1,4-12 1,0-4-7,0-2-7,2-2-1,13 2-1,5-1 1,1 7 7,-2 6-6,2 2 0,-6 6 4,3 0-3,-3 0 3,-3 16 1,-2 5 2,-3 4-4,-5 4 3,-2 0 0,0 4 11,0 1-5,-4 3-4,-16-2-2,-2-3-1,-5-4-3,-2-7 0,1-12-2,4-5 4,5-4-2,2 0 5,9 0-8,8 0 1,0 0-1,0 0-8,5-2 5,17 0 0,9-2 6,11 0 2,7 0-1,8-5 18,5-2 15,-4 2 1,-5-6-9,-8 7-6,-14-2-1,-11 2-2,-9 4-14,-7 0-1,-1 2-5,-1-5-3,2-2-59,6-11-87,-4-9-543</inkml:trace>
  <inkml:trace contextRef="#ctx0" brushRef="#br0" timeOffset="79979.08">8087 9555 726,'0'0'116,"0"0"-101,0 0 26,0 0 38,0 0-24,0 0-20,0 0-4,33-12-17,2-13 5,5-7-7,1-8 8,-1-4 9,0-7-2,-3-4 0,-4 3-15,-10 4 7,-9 9-10,-7 13-3,-7 9-3,0 4-2,0 8-1,0 1 0,-7 2-3,-11 2 3,-4 0-11,-2 6-4,-2 12 3,7-1 5,6 6 5,5 0-1,8 3-1,0 1-3,14 4-6,15-2 5,4 3 8,7-1 5,1 1-4,-1-1 1,-3-1 0,-7 0 1,-8 2-1,-8 1-2,-10-1 4,-4 0 8,0-1 1,-9 1 1,-15-6 3,-6-9-2,0-2 1,-5-3-7,2-7-1,0-5-5,3 0 1,7 0-4,5-1-3,7-22-47,11-7-139,0-12-290</inkml:trace>
  <inkml:trace contextRef="#ctx0" brushRef="#br0" timeOffset="80707.82">8704 8310 193,'0'0'543,"0"0"-470,0 0-18,0 0 11,0 0-57,0 0 4,-17 26 8,-2-11 0,1-2 0,-1-3 2,-2-3 4,1-6-3,3-1-4,3 0-4,1 0-4,4-6 4,6-9-1,3 0-2,0-3-12,0-3 8,18 2-9,7 1-3,2 0 2,3 4 1,0 5-1,-3 9 0,-3 0-2,-5 0-4,0 23-1,-8 13 2,0 9 6,-11 10 0,0 3 3,0 4-1,-13-1 3,-8-6-1,-2-4 1,-4-11 1,2-6-4,3-10-1,-1-6 0,6-10 2,1-6 3,5-2 2,4 0-2,7-8-5,0-8 1,0 2-4,24 2-1,8 5-1,8 7 1,2 0 3,5 0 3,7 0 6,-1 0 13,-2 0 5,-1 0 15,-13 0-8,-11-8-1,-4-7-6,-9-6-9,-7-1 9,-6-4-9,0-2-16,0 0-2,0 2-1,0 8-37,0 4-30,2 7-87,19 4-339</inkml:trace>
  <inkml:trace contextRef="#ctx0" brushRef="#br0" timeOffset="81280.14">9497 8944 480,'0'0'452,"0"0"-352,0 0 22,0 0-48,0 0-72,0 0-2,-13 148 38,13-71 8,2-2-19,5-3-9,7-6-6,-6-4-6,1-5-4,-2-3-1,-2-8-1,-5-8-7,0-9-36,2-12-47,2-13-132,-4-4-84,0-16 17</inkml:trace>
  <inkml:trace contextRef="#ctx0" brushRef="#br0" timeOffset="81445.66">9457 9007 620,'0'0'182,"0"0"-168,146-124 43,-69 81 31,8 8-55,-9 12-10,-16 11-19,-15 12-4,-22 0-109,-11 11-77,-12 13-169</inkml:trace>
  <inkml:trace contextRef="#ctx0" brushRef="#br0" timeOffset="81616.1">9520 9281 805,'0'0'104,"0"0"-82,0 0 88,0 0-57,0 0-9,128 0 2,-42-25-32,3-3-14,-8 3-24,-10 4-240,-16-4-166</inkml:trace>
  <inkml:trace contextRef="#ctx0" brushRef="#br0" timeOffset="81841.11">10278 8843 1031,'0'0'68,"0"0"-24,0 0 33,-121 60-52,94-4 7,5 10 12,4 5-16,5-1 1,5-4-8,7-5-6,1-3-11,0-5-2,0 1-2,14-1-9,8 0-39,-2-7-76,5-11-112,-6-12-204</inkml:trace>
  <inkml:trace contextRef="#ctx0" brushRef="#br0" timeOffset="82201.13">10367 9603 791,'0'0'154,"0"0"-85,52-122 51,-21 69-60,2 2-29,-4 0-11,-6 13-11,-13 11-3,-10 13 1,0 2 4,0 7-11,-20 5-4,-4 0 0,4 0-2,-1 10-4,9 8 3,5-2 0,7 3-9,0 2 9,15-1 3,16 2 2,11 0 2,3-1 6,2-4 7,-9 3 8,-6-1 6,-17-3-8,-7 3 1,-8 2-14,0 3 0,-8 5 2,-21-4-3,2-1-5,-2-6-6,-1-10-47,7-6-46,0-2-111,1-8-93,7-26-158</inkml:trace>
  <inkml:trace contextRef="#ctx0" brushRef="#br0" timeOffset="82448.38">10730 9034 192,'0'0'776,"0"0"-747,152-42 21,-92 45 68,-4 40-63,-12 15-17,-13 12-7,-15 11-11,-16 2 2,0 1 2,-22-4-3,-12-10-4,-3-12 0,-2-12 7,4-13-8,-1-8-10,7-16-6,4-4-1,6-3-37,3-2-67,10-4-218,3-25-368</inkml:trace>
  <inkml:trace contextRef="#ctx0" brushRef="#br0" timeOffset="82891.83">11750 9532 814,'0'0'203,"0"0"-195,0 0 9,133 5 102,-66-7-44,7-15-5,-3-2-21,-11 1-18,-18 6-19,-13 3-10,-11 7-2,-4 1-40,5-1-81,-3-5-296</inkml:trace>
  <inkml:trace contextRef="#ctx0" brushRef="#br0" timeOffset="83580.71">12971 9610 747,'0'0'131,"0"0"-83,0 0 50,0 0-31,120-102-1,-73 54-12,0-1-23,-1-8-6,-9 3-6,-16 6-8,-9 8-5,-12 12 4,0 12-8,-14 8 2,-15 8-4,-7 0-19,-1 6 7,1 14-6,7 2 3,13 0-10,10-3 0,6 4 4,8-2-1,33 5 22,10-1 4,7 3-2,-2 2-1,-7 0 1,-13 5 8,-17-1 3,-14 4-3,-5-2-3,-9-1 10,-25-2-7,1-5-2,-2-8 0,7-8-7,8-10-1,5-2-4,10 0-38,5-11-99,0-15-187,28-6-336</inkml:trace>
  <inkml:trace contextRef="#ctx0" brushRef="#br0" timeOffset="83914.02">14216 8978 1022,'0'0'26,"0"0"10,0 0 105,-73-109-109,58 97 4,-1 4-7,-2 8-9,-4 0-19,-5 11 2,-3 22-2,2 11 1,3 11 1,10 6 2,9 5 3,6-3-1,0-1 4,2-6-7,13-5-2,1-2-2,-1-3 1,-5 2-1,-2 1-18,-3-3-29,-3-4-52,-2-5-107,0-4-87,-9-13-89</inkml:trace>
  <inkml:trace contextRef="#ctx0" brushRef="#br0" timeOffset="84273.12">13794 9610 273,'0'0'539,"0"0"-472,0 0-10,0 0 40,77-129-79,-10 91-13,13-1-1,5 0-3,2-2-2,2 3-8,-8 1-80,-17 6-53,-13-1-25,-19 2 68,-10-2 91,-12 4 8,-10 0 72,0 8 77,0 6 6,-4 5-17,-7 8-24,-7 1-56,-1 0-11,-6 15-33,-4 21 4,4 13-1,3 7-1,3 2-2,8-3-2,10 0-7,1-3-4,0-6-1,0-6 0,5-6-10,6-7-44,11-10-41,-2-10-84,11-7-130,2-7-152</inkml:trace>
  <inkml:trace contextRef="#ctx0" brushRef="#br0" timeOffset="84564.67">14682 9354 738,'0'0'175,"0"0"-157,0 0 12,0 0 3,-22 111 10,22-73-33,0-2 0,0-6-9,7-12 2,17-8-2,5-10 3,8 0 12,0-14-1,1-18 14,-5-4 5,-6-7 9,-14-1-2,-9 4 7,-4 6-11,0 6-10,-19 12-6,-8 11-11,-4 5-5,-3 0-5,-1 7-5,2 13-24,6 1-51,9-4-66,7-6-86,11-10-289</inkml:trace>
  <inkml:trace contextRef="#ctx0" brushRef="#br0" timeOffset="84835.56">14925 9136 796,'0'0'322,"0"0"-301,0 0-6,164-30 51,-103 50-22,-3 23 9,-11 16-35,-13 11-5,-20 9 1,-14 2-3,-6 2 1,-31-7 1,-7-11-1,-4-12 2,4-14 3,6-15-6,10-11-8,3-6-3,11-7 0,4 0-30,9-4-41,1-23-154,1-13-516</inkml:trace>
  <inkml:trace contextRef="#ctx0" brushRef="#br0" timeOffset="85290.63">16083 9527 1042,'0'0'83,"0"0"-81,0 0 26,0 0 8,157 0 43,-85-2-39,-12-5-13,-13 0-7,-14 2-18,-13-2 2,-9 2-4,-5 5-27,0-4-71,4-5-223,7-7-295</inkml:trace>
  <inkml:trace contextRef="#ctx0" brushRef="#br0" timeOffset="85705.94">17405 9078 576,'0'0'235,"0"0"-209,0 0 30,0 0 20,0 0-38,0 0 51,-17-107-24,-4 93-23,-8 4-13,-4 7-6,-5 3-10,8 0 4,-1 5 0,6 19-1,1 13-8,6 10 1,5 14-1,3 7 5,10 2-5,0 2-1,0-3-4,0-4-1,0-4-2,10-6 1,-1-11-1,-3-5-15,-1-9-15,-4-7-43,-1-8-57,0-4-133,0-8-96</inkml:trace>
  <inkml:trace contextRef="#ctx0" brushRef="#br0" timeOffset="85869.82">16898 9590 940,'0'0'90,"0"0"-85,0 0 7,118-116-3,-47 85-7,4-1-2,-2-1-3,-9 3-121,-16 1-194</inkml:trace>
  <inkml:trace contextRef="#ctx0" brushRef="#br0" timeOffset="86108.32">17521 8710 992,'0'0'98,"0"0"-60,0 0 5,0 0-29,0 0-9,0 0 26,6 123-19,3-82-7,-5 4-3,0-3-2,1 0-38,0-4-84,-1-6-96,3-11-150</inkml:trace>
  <inkml:trace contextRef="#ctx0" brushRef="#br0" timeOffset="86394.15">17997 8770 1012,'0'0'117,"0"0"-41,0 0 20,0 0-70,0 0-18,0 0 4,-117 139 5,92-70-1,0 3 5,7 0-6,5 0-1,7-5-11,3-6-3,3-6 0,0-7-4,7-11-28,12-10-30,8-10-79,9-15-154,5-2-232</inkml:trace>
  <inkml:trace contextRef="#ctx0" brushRef="#br0" timeOffset="86714.97">18207 9240 956,'0'0'99,"0"0"-88,0 0 41,0 0-19,-66 104-9,66-66-13,0 1-7,10-7-1,10-9-1,7-6-2,2-11 1,9-6 3,1-2 6,2-23-1,-5-4 8,-9-5 5,-10-5 6,-7-1 11,-10 8-14,0 4 0,-5 12 1,-20 6-9,-8 8-12,-2 2-5,-4 0 3,6 5-6,4 9 2,9-3-18,4 3-36,5 2-54,9-2-98,2-6-211</inkml:trace>
  <inkml:trace contextRef="#ctx0" brushRef="#br0" timeOffset="87002.08">18583 8901 292,'0'0'881,"0"0"-870,163-20-4,-85 48 47,0 22-17,-13 18-3,-18 11-14,-28 9-7,-19 4 5,-19 3-3,-33-5 10,-6-10 4,0-16-4,10-16-8,12-17-5,12-11-9,9-13-3,11-2-9,4-5-49,0 0-65,0-7-284</inkml:trace>
  <inkml:trace contextRef="#ctx0" brushRef="#br0" timeOffset="98958.48">18557 9249 179,'0'0'202,"0"0"-97,0 0 10,0 0 3,0 0-43,0 0-7,0 0-13,0-19-14,0 15-1,0 0-1,0 0-5,0 1 2,-4 0-21,-2-1 12,1 2-12,-2-1 1,-2-2-7,-1 3-1,0-3-8,1 0 6,-1 3-2,-1 0 3,1 0-5,-2 2 2,-1-3-2,-3 3 3,3 0-1,-3 0-4,5 0 2,0 0 1,2 0-1,-4 0 0,2 0-1,-3 0 0,3 0-1,-1 0 2,2 0 0,-2 0-4,-1 0 4,2 5-1,0 2-1,-2-2 0,1 1 0,1 2 0,1-2 0,3 2 0,-2 0 0,-3 0-1,2 3 1,-2-2-2,2 3 0,2 0 2,2-1-1,-1 3 1,4 1-2,-1-5 0,4 0 1,0-1-2,-2-2 2,2 3 1,0 0-1,0-2 2,0 0-1,0 2 0,0-1 1,0 1-1,0 2 0,0-4 0,0-1-4,0 1 4,4-1-13,2-3 13,6-1 1,-4 1 1,4-1-1,2 1 1,-3-1-2,3 0 4,-2 1-2,0-3-2,1-1-2,5 0 2,0 0 1,2 0 2,3 0 0,0 0-2,2-4-1,-2-5 0,-1-1 2,-2-1-1,-2-1 1,-3-1-2,1-4 2,-5-1-1,1 0 1,-4 1 1,1-4 0,0 3-3,-2-1-3,-5 2 3,0 1 7,-2 0-5,0 2-2,0 0 4,0 2 0,0 0 0,-8 2-2,2 3-1,2 0 3,-2 2-1,3 4 1,-3-1-3,-1 2-1,-2-2 1,-2 2 0,-5 0-2,-1 0 1,-2 0-1,-3 0 1,2 0-1,-4 4 0,-1 4 2,-1 2-2,6-1 2,-3 0-1,6 1 0,1 0-1,2 0 1,1 0 1,2-1-1,4-2-3,0 3 1,3 5-3,0 6 5,-3-1-4,5-1 3,-1-2 1,1 1-1,2-2 0,0-2 1,0 0-3,0-2 2,0 1 0,0-3-1,9-3-1,4 2 0,6-6 6,0 4-5,6-6 4,2 2-1,4-3 0,0 0 0,2 0-1,5-8 0,1-5 1,-4-3-2,1-4 1,-7 1 0,-5-2 2,-7 2-1,-5-4 1,-5 4-1,-7-6 0,0 4 3,0-2-3,0 2 2,0 7 6,-12 3-1,-1 2-2,0 4-2,-3-2-3,-3 4 0,0 3-1,-3 0-2,0 0 1,-5 0-26,0 0-73,1 0-153,1 3-137</inkml:trace>
  <inkml:trace contextRef="#ctx0" brushRef="#br0" timeOffset="148873.55">1460 11182 902,'0'0'100,"0"0"-9,0 0 24,0 0-59,0 0-40,0 0-2,0 0 8,-48 157 0,38-89-11,2 3-4,0-6 2,1-10 0,4-11 2,2-7-9,1-11 2,0-10 0,0-7-3,4-4-1,19-5 1,10 0 8,11-2-3,6-19-6,3 3-2,0 0-28,-6 2-52,-5 0-101,-9-4-134,-6-6-250</inkml:trace>
  <inkml:trace contextRef="#ctx0" brushRef="#br0" timeOffset="149047.27">1954 11343 986,'0'0'61,"0"0"-54,160-64 21,-81 42-3,3 3 2,-10 7-24,-14 5-3,-13 7-18,-17 0-121,-14 0-78,-14 0-101</inkml:trace>
  <inkml:trace contextRef="#ctx0" brushRef="#br0" timeOffset="149323.98">2063 11255 655,'0'0'87,"0"0"2,0 0 40,-107 164-76,103-86 16,0 9-8,2 8-23,-4 1-9,-4 1 0,-6 4 2,-2-5-11,-2-5-3,2-16-2,5-14-1,4-18-1,7-16 0,2-13-6,0-6-3,8-8 0,26 0-2,13 0-1,15-5-1,7-10-27,8-2-74,-2 0-118,1-12-339</inkml:trace>
  <inkml:trace contextRef="#ctx0" brushRef="#br0" timeOffset="149820.55">3012 11346 1064,'0'0'23,"0"0"10,0 0 43,0 0-40,0 0-5,-121-25-14,100 58-14,-3 13 3,1 14 10,4 14 0,5 2 7,7-2-5,7-2-7,0-9-3,0-5-5,4-5-3,8-2-4,0-1-25,-2-6-32,-5-2-48,-5-4-124,0-13-83</inkml:trace>
  <inkml:trace contextRef="#ctx0" brushRef="#br0" timeOffset="149989.47">2603 11957 936,'0'0'35,"0"0"-26,163-150-9,-83 91 2,2 7-2,-6 4-10,-14 4-194,-17 4-155</inkml:trace>
  <inkml:trace contextRef="#ctx0" brushRef="#br0" timeOffset="150178.71">3196 11155 964,'0'0'80,"0"0"9,0 0 6,0 0-65,0 0-30,0 0-1,-27 38 1,29 8 0,5 2 0,-1 0-2,2-2-53,-2-5-79,5-7-54,-2-10-72,2-14-117</inkml:trace>
  <inkml:trace contextRef="#ctx0" brushRef="#br0" timeOffset="150387.63">3437 11155 791,'0'0'283,"0"0"-221,0 0-7,0 0-30,0 0-22,0 0 11,4 84 0,-2-39-5,-2-1-8,1 4-1,-1-2-4,6-3-67,-2-2-113,3-15-81,-2-15-157</inkml:trace>
  <inkml:trace contextRef="#ctx0" brushRef="#br0" timeOffset="150621.94">3693 11203 1140,'0'0'56,"0"0"-47,0 0-7,0 0-1,0 0 1,0 0 5,14 127-7,-10-84 0,-2 3-26,-2 7-110,0-2-98,0-5-111</inkml:trace>
  <inkml:trace contextRef="#ctx0" brushRef="#br0" timeOffset="150900.88">4337 11193 913,'0'0'352,"0"0"-300,0 0 12,0 0-20,0 0-16,-151 33-1,97 20-8,5 18-6,9 9-4,9 8-1,11-2-6,9-4 1,11-7-3,0-11-5,4-10-6,16-10-34,0-8-15,0-14-26,7-7-116,2-15-145,2-5-268</inkml:trace>
  <inkml:trace contextRef="#ctx0" brushRef="#br0" timeOffset="151117.22">4426 11378 1039,'0'0'232,"0"0"-197,0 0-20,0 0-7,0 0 4,-2 142 19,2-61-11,0 4-16,0-8-2,0-19 0,8-14-1,13-14-1,1-12-2,3-8-11,0-8-19,-2-2-19,-3 0-57,-6-20-175,-14-4-257</inkml:trace>
  <inkml:trace contextRef="#ctx0" brushRef="#br0" timeOffset="151249.2">4366 11811 685,'0'0'394,"0"0"-368,0 0-26,0 0-10,114-103-76,-50 74-93,-10-2-253</inkml:trace>
  <inkml:trace contextRef="#ctx0" brushRef="#br0" timeOffset="151482.96">4708 11460 990,'0'0'148,"0"0"-82,0 0-29,0 0-22,0 0 7,113 16-2,-74 18 3,-4 11-8,-12 14-5,-11-1 6,-10 0-6,-2-5-2,-2-10 1,-19 0-2,-3-7-6,5-11 1,2-5-4,7-13-38,-2-7-55,3-2-117,0-32-238</inkml:trace>
  <inkml:trace contextRef="#ctx0" brushRef="#br0" timeOffset="151867.2">4968 11251 971,'0'0'63,"116"-12"-62,-43 12 24,-5 0-13,-8 0-6,-7 14 2,-10-2-3,-14 7-5,-12-2 0,-8 7 12,-9 9 24,0 7 35,0 16 9,0 13-31,-3 12-15,1 8-4,0 1-8,0-6-6,0 0-1,-9 0-3,-12 0-2,-10-5 2,-7-7-1,-7-10 13,-1-11-9,0-13-3,-3-11-4,7-13-4,-2-9 1,5-5-5,5-7-18,3-23-32,10-8-33,14-6-61,9-6-255,7-4-304</inkml:trace>
  <inkml:trace contextRef="#ctx0" brushRef="#br0" timeOffset="152077.02">6087 11935 1254,'0'0'63,"0"0"-59,0 0 0,170-46 4,-110 24-6,-5 4-2,-6 0-10,-15 6-128,-16 5-339</inkml:trace>
  <inkml:trace contextRef="#ctx0" brushRef="#br0" timeOffset="152270.64">6160 12189 1102,'0'0'135,"0"0"-122,0 0-4,157-26 31,-95 9-20,-7-1-1,-10 5-19,-11 3-7,-16 5-109,-14-2-169,-4 1-211</inkml:trace>
  <inkml:trace contextRef="#ctx0" brushRef="#br0" timeOffset="154678.74">7284 11921 286,'0'0'23,"0"0"-23,0 0-33,0 0-23,0 0-53,0 0-2</inkml:trace>
  <inkml:trace contextRef="#ctx0" brushRef="#br0" timeOffset="155304.57">7155 12122 468,'0'0'175,"0"0"-108,0 0 15,0 0-22,0 0-37,0 0-15,-21 32-2,19-16 2,2-2 4,0-4 1,0-6 1,0-2 11,5-2 8,16 0-9,15-16 17,12-18 0,8-15-21,4-5-7,-2-10-6,-2-6 0,-10-3 11,-14 9 1,-10 14-5,-20 6 5,-2 16 16,0 9-9,-24 5-11,1 11-13,-9 3-2,1 0-1,0 10 1,2 10 3,10 0-3,-2 5-2,13 0 0,8 8-2,0 3-1,17 2 2,24 2 0,4-1 0,12-4 3,-6 2 5,-8-3-3,-8-1 0,-15-1-1,-13 3 0,-7-4 4,0 4 1,-18-5 0,-8-1 1,-2-6-4,4-2-2,6-12-1,3-4 0,-1-5-31,3 0-53,6-20-98,7-13-66,0-13-245</inkml:trace>
  <inkml:trace contextRef="#ctx0" brushRef="#br0" timeOffset="155871.69">7819 11035 802,'0'0'99,"0"0"-89,0 0 52,122-105-18,-72 87-7,-9 8-4,-5 8-14,-13 2-13,-14 10-6,-9 20 0,0 9 5,-8 3 1,-20 1 3,-7 0 1,-2-7-7,5-8 3,5-6-1,7-6-4,8-8 2,6-4-2,6-2 1,0-2 2,0 0-4,13 0 1,18 0 6,9-2 4,5-4 1,-3 6 0,-8 0-5,-12 0-2,-12 8-3,-10 8-2,0 6 6,-14 4 9,-24 5 12,-10 1-2,-5-3-12,-3-4-8,6-6 6,5-5-8,8-7 0,13-7 1,11 0-3,10 0-1,3-17-59,32-5-171,20-5-392</inkml:trace>
  <inkml:trace contextRef="#ctx0" brushRef="#br0" timeOffset="156482.34">8893 11511 359,'0'0'582,"0"0"-532,0 0-8,0 0 31,0 0-41,-24 103 2,19-28 31,3 9-11,2 0-20,0-2-7,0-2-11,0-7-6,0-10-6,0-6-3,0-11 0,0-11-1,0-8-19,2-13-36,1-9-66,1-5-81,-4-11 25,0-24-303</inkml:trace>
  <inkml:trace contextRef="#ctx0" brushRef="#br0" timeOffset="156663.96">8791 11679 730,'0'0'71,"0"0"-48,84-121 74,-21 80 11,14 2-38,6 9-12,-5 9-30,-11 13-28,-22 8 0,-17 0-39,-9 17-99,-19 9-136,0 4-124</inkml:trace>
  <inkml:trace contextRef="#ctx0" brushRef="#br0" timeOffset="156850.29">8751 11993 772,'0'0'50,"0"0"-30,0 0 87,0 0-25,0 0-28,0 0-8,156-17-28,-69-2-18,-6 3-5,-10 2-198,-19 2-224</inkml:trace>
  <inkml:trace contextRef="#ctx0" brushRef="#br0" timeOffset="157128.55">9622 11522 1087,'0'0'25,"0"0"-19,0 0 24,0 0 18,0 0-25,-129 126 20,110-52-6,5 2-14,7-2-3,7-11-9,0-5-5,0-4 2,0-4-7,9 0-1,7-1-34,1-10-42,6-2-106,1-16-155,1-14-214</inkml:trace>
  <inkml:trace contextRef="#ctx0" brushRef="#br0" timeOffset="157516.03">9814 12085 883,'0'0'29,"0"0"43,35-132 0,-5 77-39,-3 8 27,-8 7-25,-7 9-17,-10 14-12,-2 5-3,0 8 7,-18 4-10,-9 0-2,-4 0-1,2 14-4,4 0-8,12 0 4,6-2 2,7 1-1,0 6-4,20 1 11,14-1 3,10 0 3,4-5-1,0 2 1,-3 0 2,-14 0 3,-10 4 5,-13 0-5,-8 2 0,0 2 8,-8 3 3,-17 0-6,-6-1-4,0 2-4,2-3-5,0-6-1,6-2-27,0-9-132,6-8-105,-3-2-260</inkml:trace>
  <inkml:trace contextRef="#ctx0" brushRef="#br0" timeOffset="157811.91">10101 11529 963,'0'0'59,"0"0"-43,158-49 71,-99 57-9,-6 38-30,-13 26-10,-13 20-20,-20 8-4,-7 6 6,-11-5-1,-23-6-5,-6-11 7,3-14 1,-4-10 3,3-10-1,4-8-6,2-9-10,3-8-6,6-4 0,-4-3-2,5-6-3,9-5-50,4-7-47,9 0-178,0-33-264</inkml:trace>
  <inkml:trace contextRef="#ctx0" brushRef="#br0" timeOffset="158405.75">11203 12089 840,'0'0'96,"0"0"-81,0 0 29,0 0 25,0 0 11,0 0-16,180 30-19,-91-30-10,4 0-5,-10-4-2,-16-3-8,-22 0-11,-20 6-5,-16 1-4,-9 0-1,0 0-33,0 0-67,0 0-104,0 0-358</inkml:trace>
  <inkml:trace contextRef="#ctx0" brushRef="#br0" timeOffset="159031.98">11974 12221 936,'0'0'99,"0"0"-87,0 0-6,0 0 40,133-141-1,-82 90 5,-1-2-33,-14-2-4,-13 6-9,-17 0 1,-6 9-1,-2 10 0,-23 10-3,-6 9-1,-4 11 0,-4 0-5,8 4 5,5 14 0,12 6-6,10 1-9,4 5-4,6 2 7,27-2 5,10 3 7,7-7 0,0 3-1,-5 1-1,-9 1 2,-14-1 0,-11-2-9,-11-1 6,0 0 3,-16 3 1,-15-2 2,-2-2-1,-1-6 0,4-3-2,4-5-16,6-9-74,1-3-72,3 0-64,-3-12-193</inkml:trace>
  <inkml:trace contextRef="#ctx0" brushRef="#br0" timeOffset="159686.35">12539 11127 645,'0'0'66,"0"0"-59,0 0 29,0 0-14,0 0 5,0 0 18,-20 24-15,3-14-7,0-3 3,-4 0 1,3-5-1,3-2-2,3 0-8,6 0 9,4-12-4,2-8 9,0-3-9,16 0-15,9-1-2,6 1-2,2 8 2,-6 3 0,-3 8-4,-4 4-5,-4 4 5,0 22 2,-3 10-1,-6 4 2,-7 1 1,0 5-1,0-9 1,-7-1 0,-13-4 1,-7-1-3,-2 0 2,-2 0-1,4-1-3,0-4 1,5-6-1,8-8 1,4-10 1,10-2 3,0-5 9,4-16-13,23 3-2,2 4 2,2 9-1,2 5 3,7 0 5,3 0 3,3 0 10,0 0-2,-7 0 12,-2 0-3,-5 0-2,-9-12-4,-5-3-8,-10-4 3,-1-1-8,-5 1-5,-2-2-4,0 6 0,2 4-26,10 8-26,12 3-120,12 0-191,4 14-64</inkml:trace>
  <inkml:trace contextRef="#ctx0" brushRef="#br0" timeOffset="160013.83">13532 11530 879,'0'0'30,"0"0"-14,0 0 102,0 0-80,-49-107 14,36 103-1,-10 4-25,-3 0-4,-8 8-13,-2 21 7,5 7 2,3 6-2,12 4 8,4 7-11,10-2-3,2 4 2,0-1-6,0-4-4,0 0 0,0 0-2,6-2 0,-6 2 0,0-4-14,0 0-29,0-2-25,-14 1-80,-11-9-77,-4-12-99</inkml:trace>
  <inkml:trace contextRef="#ctx0" brushRef="#br0" timeOffset="160380.58">13011 12158 721,'0'0'107,"0"0"-25,0 0 45,0 0-90,78-133-12,-9 97-11,14 0-2,6-2-9,-5 2-1,-5 4-2,-13 2-1,-12 4-11,-15 3-19,-7 3 13,-8 1 9,-3 4 9,-10-1 0,-3 0 9,-2 5 18,-6-1 16,0 1 21,0 5-15,0 2-12,0 4-7,-10 0-12,-3 18-15,-1 19 1,-1 10 4,3 10-1,6-3 2,1 0 1,3-2-8,2-1 0,0-4-2,0-1 0,0-7-8,0-9-34,0-13-70,17-8-69,6-9-89,8 0-82</inkml:trace>
  <inkml:trace contextRef="#ctx0" brushRef="#br0" timeOffset="160711.61">13931 11985 636,'0'0'207,"0"0"-94,0 0 0,0 0-57,0 0-39,0 0 6,-7 79-5,5-43-11,2-5-1,0-2 0,13-7-2,10-10-2,8-5 0,4-7 4,8 0 17,-3-15 0,1-16-8,-5-5 2,-12-3-2,-6-2 1,-16 1 11,-2 3-4,-5 8-14,-22 9 7,-6 11-3,-7 9-12,-3 0-2,-2 0 3,1 11-4,4 7 5,4 0-7,10 2-14,10-3-42,12-2-33,4-3-64,0-8-127,14-4-73</inkml:trace>
  <inkml:trace contextRef="#ctx0" brushRef="#br0" timeOffset="160997.25">14145 11684 949,'0'0'90,"0"0"-49,0 0 65,147-54-58,-83 62 3,2 30-14,-9 12-9,-12 9-14,-16 7-6,-20 6 1,-9 2 6,-5 0-6,-25-5-1,-8-11 3,-3-12 0,1-6 8,-1-6-6,5-6-6,1-6-2,10-5-2,4-10-3,7-1 0,8-4-28,6-2-53,0-3-60,0-38-316</inkml:trace>
  <inkml:trace contextRef="#ctx0" brushRef="#br0" timeOffset="161537.06">15095 12146 506,'0'0'516,"0"0"-466,0 0-29,0 0 53,0 0-26,0 0 15,150 0-12,-79 0-16,7-15-8,-5 1-5,-10 1-3,-14 5-14,-16 4-3,-15 4-2,-9 0-8,-2 0-69,-2 13-88,3-1-188</inkml:trace>
  <inkml:trace contextRef="#ctx0" brushRef="#br0" timeOffset="162249.24">16036 12189 920,'0'0'53,"0"0"-14,0 0 54,0 0-75,82-138 9,-27 84 5,2-4-17,-8-2-5,-18 6 7,-20 9-13,-11 9 5,0 10-3,-29 13 4,-4 4-10,-5 9 0,1 0 0,7 7-2,8 12 1,11 6-3,8 3-3,3 4-2,12 1 3,23-1 6,9 1 0,8-3 1,1-1 3,1 0-4,-8 1 10,-8 1 10,-13-2-4,-17 3-11,-8 0 1,-4-2 5,-27 1-1,-9-7 10,-2-4-10,4-6-9,6-4 7,8-4-7,11-4-1,4-2 0,5 0-17,4 0-42,0-4-124,13-14-215</inkml:trace>
  <inkml:trace contextRef="#ctx0" brushRef="#br0" timeOffset="162646.91">17237 11628 724,'0'0'56,"0"0"-30,0 0 74,0 0-26,0-108-9,-15 96-13,-8 4-13,-4 5-13,-4 3-14,0 0 5,0 14 3,2 18 0,5 5 1,8 13-4,7 6 3,9 5-8,0 1 4,0-4-12,3 0 3,7-2 1,1-6-7,-1-3-1,-4-8 2,0-2-4,-6-7 2,0-5-28,0 1-34,0-3-87,0-8-81,-6 0-118</inkml:trace>
  <inkml:trace contextRef="#ctx0" brushRef="#br0" timeOffset="162827.99">16796 12083 836,'0'0'54,"0"0"-19,82-104 43,-10 66-50,4 2-11,-1 6-10,-9 4-7,-16 3-75,-14 2-175,-11-5-43</inkml:trace>
  <inkml:trace contextRef="#ctx0" brushRef="#br0" timeOffset="163042.84">17402 11272 767,'0'0'61,"0"0"14,0 0 66,0 0-83,0 0-54,0 0 10,0 0-3,-6 109-4,8-64-2,5 0-5,-4-2-10,2-2-78,-5-6-102,0-10-152</inkml:trace>
  <inkml:trace contextRef="#ctx0" brushRef="#br0" timeOffset="163320.28">17749 11315 776,'0'0'71,"0"0"3,0 0 31,0 0-67,0 0 19,-46 119 14,22-45-32,1 8-4,1 1-5,4-2-14,7-10-7,4-7-7,7-3 1,0-12-3,4-5-6,17-9-34,4-12-65,6-12-112,0-11-127</inkml:trace>
  <inkml:trace contextRef="#ctx0" brushRef="#br0" timeOffset="163650.4">17988 11779 857,'0'0'103,"0"0"-72,0 0 60,0 0-48,-75 110-17,75-69 1,0 2-16,7-6-7,13-6 0,13-8 1,7-12-5,4-8 6,0-3 0,1-5 6,-10-22-2,-9-6 9,-8-7 5,-9-3 3,-9 4-11,0 3 3,-9 7-5,-18 12 3,-6 10-10,-3 7-7,1 0 0,-4 3-1,10 11 0,3-2-15,12 3-53,6-6-46,5-1-152,3-4-80</inkml:trace>
  <inkml:trace contextRef="#ctx0" brushRef="#br0" timeOffset="163935.61">18265 11548 1035,'0'0'71,"0"0"-25,145-31 41,-76 40-37,3 31-3,-8 9-24,-13 12-5,-15 2-12,-21 3 3,-13 8-2,-2-2-2,-22 0 3,-14-10-3,1-9 1,-1-15 0,7-10 4,5-10-7,3-10 1,11-3-4,1-5-25,5 0-39,-2-23-121,-2-23-390</inkml:trace>
  <inkml:trace contextRef="#ctx0" brushRef="#br0" timeOffset="164385.76">19533 11953 711,'0'0'294,"0"0"-249,0 0-17,0 0 69,134 0-42,-76-9-8,8-8-23,0-1-11,-8 2-9,-15 4-4,-17 3-1,-13 6-35,-13-1-75,0-1-179,0 0-322</inkml:trace>
  <inkml:trace contextRef="#ctx0" brushRef="#br0" timeOffset="164783.27">20920 11538 927,'0'0'27,"0"0"-11,0 0 61,78-116-29,-78 94 8,0 3-9,-11 2-32,-27 4-6,-11 8 0,-7 2-4,-2 3-4,9 0 8,3 4 6,14 14 2,4 13-7,9 9-1,4 12 3,8 10-1,5 3-1,2 6-1,0-1 6,6-1-11,7-3 5,-3 0-9,-1-4 1,-4-6-1,5-3 4,-5-9-4,-1-8 0,1-6-7,-3-1-27,-2-3-43,0-1-99,0-4-106,0-9-175</inkml:trace>
  <inkml:trace contextRef="#ctx0" brushRef="#br0" timeOffset="164963.56">20445 12089 846,'0'0'29,"0"0"17,81-110 28,-8 72-62,9 2-11,6 0-2,-7 4-23,-9 0-97,-19-2-109,-15 0-138</inkml:trace>
  <inkml:trace contextRef="#ctx0" brushRef="#br0" timeOffset="165184.95">21147 11032 874,'0'0'37,"0"0"31,0 0 75,0 0-93,0 0-24,0 0 1,-42 119-5,57-67-8,3 0-4,-5-3-10,-3 1 0,-4-4-6,-3-7-51,-3-4-104,0-12-89,2-16-88</inkml:trace>
  <inkml:trace contextRef="#ctx0" brushRef="#br0" timeOffset="165399.97">21309 11081 828,'0'0'85,"0"0"48,0 0 23,0 0-105,0 0-35,0 0 0,27 34 0,-15 4-6,-3 2-4,-3 2-4,1-2-2,-4 0-1,-2 0-50,2-2-62,-1-9-166,5-9-136</inkml:trace>
  <inkml:trace contextRef="#ctx0" brushRef="#br0" timeOffset="165677.05">21890 11233 894,'0'0'39,"0"0"55,0 0 51,0 0-87,0 0-29,0 0-3,-108 46-10,73 18 13,2 15 0,-1 5-5,7 2-9,7-5-2,5-7-11,7-10-2,8-6 0,0-9-16,12-8-38,15-9-57,4-15-137,4-17-184</inkml:trace>
  <inkml:trace contextRef="#ctx0" brushRef="#br0" timeOffset="165999.88">22044 11626 1005,'0'0'40,"0"0"22,0 0 14,0 0-47,-66 135-6,66-87-12,0-4-5,0-8-5,23-7-1,8-6 5,10-9-4,3-14 4,1 0 0,-3-12 5,-7-20 0,-10-4 2,-10-6 20,-13 0-12,-2-1 3,-4 7-8,-23 10 3,-6 12-3,-5 9-12,-2 5-1,-3 0-2,3 0-2,7 6-7,2 10-45,11-7-48,7 1-150,10-8-191</inkml:trace>
  <inkml:trace contextRef="#ctx0" brushRef="#br0" timeOffset="166277.46">22233 11321 1014,'0'0'33,"0"0"27,127-14 24,-59 40-15,5 20-17,-5 17-16,-10 13-13,-11 7-5,-18 2-4,-15 2 3,-14-5 5,-9-4-1,-30-10-5,-3-8 1,3-13-6,2-14 6,8-11-12,8-5 1,4-8-6,7-7 0,4-2-55,5-9-57,-1-35-349</inkml:trace>
  <inkml:trace contextRef="#ctx0" brushRef="#br0" timeOffset="175323.03">954 13851 468,'0'0'146,"0"0"-18,0 0 16,0 0-52,0 0-37,0 0 11,0 0-39,-25-5-21,25 42 2,0 10 10,0 3 10,0 4-8,-3-5-4,-3-1-2,2-6-6,-2-8-2,0-6-2,4-5-2,0-14 1,2-1-1,0-4 0,0 1 1,8-2-2,21 1 4,12 2 4,3-6-2,9 0-3,-1 0-2,-1-4-2,-6 0-42,-9 2-109,-5-1-116,-11-2-208</inkml:trace>
  <inkml:trace contextRef="#ctx0" brushRef="#br0" timeOffset="175619.16">1595 13832 800,'0'0'119,"0"0"-84,0 0 17,0 0 1,127-14-7,-69 14 5,2-2-25,-4 0-4,-4-2-11,-10-1-7,-11 0-1,-9-2-3,-11 5-13,-9-1-75,-2 3-59,0 0-86,-26 0-80</inkml:trace>
  <inkml:trace contextRef="#ctx0" brushRef="#br0" timeOffset="175932.22">1631 13844 599,'0'0'111,"0"0"13,0 0-41,0 0-49,0 0 2,-44 153 17,41-84 13,-1 7-10,0 7-19,1 3 1,-2 0-11,-1-7-7,-1-9-8,-4-6-6,0-10 8,0-6-8,-1-8 4,4-13-4,2-9 3,5-8-9,1-5 6,0-1-3,0 1-1,15-1 2,16-4 2,10 0-5,8 0-1,7-4-78,6-10-155,-4-14-507</inkml:trace>
  <inkml:trace contextRef="#ctx0" brushRef="#br0" timeOffset="176567.29">2656 14055 449,'0'0'143,"0"0"1,0 0-10,0 0-72,0 0 10,0 0-25,-20-88-1,3 78 9,-4 3 7,-1 1-37,-7 3-6,0 3 8,-3 0-11,1 12-5,8 17-4,0 10-4,7 6 2,7 11-4,7 5 0,2 1 6,0-2-1,0-3 1,13-10-4,-1-1 0,-4-4-2,-1-3 0,-3 0-1,-2-7-10,-2-1-35,0-1-96,0-7-99,-8-6-61,-7-8-156</inkml:trace>
  <inkml:trace contextRef="#ctx0" brushRef="#br0" timeOffset="176734.67">2152 14562 581,'0'0'164,"0"0"-126,0 0 82,0 0-14,92-132-85,-30 97 1,10 4-17,-8 4-3,-3 6-2,-10 2-121,-14 1-115,-9-3-178</inkml:trace>
  <inkml:trace contextRef="#ctx0" brushRef="#br0" timeOffset="177000.08">2721 13834 462,'0'0'189,"0"0"-65,0 0 14,0 0-68,0 0-28,0 0-26,0-34-10,0 36-3,0 21-3,0 3 1,0 6 1,0 7 1,0-3-3,0 3-24,-2-6-98,2-6-77,0-9-127</inkml:trace>
  <inkml:trace contextRef="#ctx0" brushRef="#br0" timeOffset="177287.98">2841 13842 548,'0'0'163,"0"0"-124,0 0-14,0 0 10,0 0 28,69 133 31,-47-87-31,-2-3-5,0-6-6,-1-7-8,-3-10-22,-5-10 0,-5-5 8,-2-5-8,3 0 8,0-5 21,6-22-16,3-6-28,-3-7-3,-2 0-3,-4 3-1,-2 8-21,-3 8-36,1 11-47,9 8-169,4 2-288</inkml:trace>
  <inkml:trace contextRef="#ctx0" brushRef="#br0" timeOffset="177585.99">3639 13914 926,'0'0'40,"0"0"-4,0 0 59,0 0-25,0 0-35,-145 8-9,105 27-22,-4 14 3,-1 11 8,3 7-4,6 3 2,14 2 2,9-10-2,13-4-9,0-9 3,9-13-5,17-8-2,6-10-10,-1-8-51,0-6-58,0-4-127,-4 0-159</inkml:trace>
  <inkml:trace contextRef="#ctx0" brushRef="#br0" timeOffset="177855.55">3728 14021 1005,'0'0'39,"0"0"-14,0 0 24,0 0-29,-8 104 34,8-46-12,0 6-18,0-4-7,0-3-5,0-8-6,0-14-2,0-7 4,14-14-6,9-7 2,2-7 0,6 0-4,0-2-10,0-17-56,-10-3-100,-8-2-157,-13-1-355</inkml:trace>
  <inkml:trace contextRef="#ctx0" brushRef="#br0" timeOffset="178016.82">3655 14328 905,'0'0'87,"0"0"-57,0 0-14,0 0-14,123-75-2,-67 53-128,-15 3-173,-9 2-184</inkml:trace>
  <inkml:trace contextRef="#ctx0" brushRef="#br0" timeOffset="178234.07">3945 14101 690,'0'0'164,"0"0"-64,0 0-12,0 0-43,0 0 6,151-14-13,-108 42-2,-8 6-6,-8 8 3,-14 0-9,-11 4-7,-2-4-6,-4 1 2,-15-6 2,-4-2-9,5-9-2,3-6-2,4-12-2,8-4-5,1-4-43,2 0-38,0-23-159,0-12-297</inkml:trace>
  <inkml:trace contextRef="#ctx0" brushRef="#br0" timeOffset="178612.96">4152 13909 991,'0'0'34,"0"0"-25,0 0 29,180-31 11,-108 21-6,-17 0-24,-10 3-16,-13 4 2,-12 3 3,-8 0-3,-5 0 11,-2 18 7,-1 14 9,1 11 9,2 13-6,1 11-12,9 10-5,0 1 4,3 0-13,-5-1-7,-3-12 6,-12-7-2,0-3-3,-17-9 10,-18-4-1,-11-2 0,-1-8-2,-3-12-5,-2-8 0,7-7-3,1-5-2,12-9-33,14-19-45,18-16-75,0-8-339</inkml:trace>
  <inkml:trace contextRef="#ctx0" brushRef="#br0" timeOffset="178862.56">5502 14219 1194,'0'0'57,"0"0"-52,0 0 28,164 4-15,-115-4-11,-3 0-7,-4 0-35,-7 0-126,-16 0-210</inkml:trace>
  <inkml:trace contextRef="#ctx0" brushRef="#br0" timeOffset="179063.96">5588 14459 894,'0'0'146,"0"0"-127,0 0 83,123 36 3,-55-29-52,6-5-25,-12 0-22,-6 0-3,-15-2-3,-13 0-1,-10 0-38,-14 0-58,-4 0-107,0 0-122</inkml:trace>
  <inkml:trace contextRef="#ctx0" brushRef="#br0" timeOffset="186245.23">6533 14604 767,'0'0'71,"0"0"-62,0 0 51,0 0 35,0 0-37,0 0-5,0 0-37,11-34 6,7 7-16,2 0-2,11-13 2,7 0 4,6-13-5,8 7 7,-4-7-2,-2 12 2,-10 5 1,-10 6-4,-13 4 1,-9 8 2,-4 4 8,0 2 5,-3 6-18,-13-2-6,-9 8-1,-4 0 0,-2 3-2,2 20 2,4-1-4,12 2 3,9 2-2,4 2-3,0 2-2,24 2 4,7-2 1,5 1 3,0 1 0,-7-5 0,-10 4 1,-5-5-1,-11-2 1,-3 0-1,0-4 0,-1-3 3,-18 2-3,1-3-4,-7-2-23,0-8-53,1-6-26,-1 0-46,8-11-164</inkml:trace>
  <inkml:trace contextRef="#ctx0" brushRef="#br0" timeOffset="186554.65">7202 13607 845,'0'0'148,"0"0"-124,0 0 13,0 0 10,0 0-46,0 0 25,8 125 17,-8-69-16,0-7-6,0-6-4,0-7-3,0-11-2,0-4 4,8-11-11,16-3-2,9-7 3,10 0 3,8 0-4,-2-12-5,-3-2-5,-10 2-60,-14 0-105,-10-3-133,-10-1-297</inkml:trace>
  <inkml:trace contextRef="#ctx0" brushRef="#br0" timeOffset="186739.04">7447 13816 800,'0'0'181,"0"0"-156,0 0 4,0 0 62,-25 106-55,25-71 7,0 0-17,0 3-17,0 5-7,0 3-2,0-4-4,0 0-68,-4-6-128,4-10-113,0-16-224</inkml:trace>
  <inkml:trace contextRef="#ctx0" brushRef="#br0" timeOffset="187000.34">7891 13967 1081,'0'0'124,"0"0"-124,0 0 7,0 0-7,0 106 34,0-50 0,0 0-16,0-2-4,0-9-7,0-4-1,0-4-5,0-8 1,0-5-2,0-3-14,0-7-33,0-2-59,-1-3-92,-12-9-16,-3 0-147</inkml:trace>
  <inkml:trace contextRef="#ctx0" brushRef="#br0" timeOffset="187160.25">7799 14091 802,'0'0'133,"0"0"-112,96-107 3,-29 67 38,6 0-46,3 7-10,-13 6-5,-17 11-1,-17 13-76,-15 3-119,-14 3-145</inkml:trace>
  <inkml:trace contextRef="#ctx0" brushRef="#br0" timeOffset="187326.04">7888 14200 270,'0'0'773,"0"0"-701,0 0-47,0 0 13,0 0-29,0 0 23,112 12-20,-50-29-12,-4 1-40,-4-4-170,-10-2-174</inkml:trace>
  <inkml:trace contextRef="#ctx0" brushRef="#br0" timeOffset="187565.05">8553 13812 1135,'0'0'65,"0"0"-36,0 0 24,0 0-16,0 0-10,-136 132 10,109-70-5,6 3-3,5-3-16,6-6-5,3-6-4,7-2-1,0-6-3,0 3-4,0-11-30,14-5-34,3-7-56,2-5-144,2-17-168</inkml:trace>
  <inkml:trace contextRef="#ctx0" brushRef="#br0" timeOffset="187962.04">8541 14494 900,'0'0'159,"0"0"-75,0 0-24,0 0-20,109-112-12,-75 75-6,-6-1-13,-7 1 2,-9 6-4,-12 4 0,0 6 0,0 7-7,-12 2 1,-6 8-2,-4 4 1,-1 0-3,1 0 0,7 7-2,3 8 0,8 2-6,4 0 0,0-1-1,11 4 10,14-3 1,3 0-3,3 0 8,-2 0-4,0 1 2,-6-2 3,-5 3 1,-9-3 5,-5 2-6,-4 1 4,0 2-6,0 2 1,-19 1-3,-2-3-2,1-3 1,1-4-26,-2-8-41,1-6-62,3 0-92,3-14-168</inkml:trace>
  <inkml:trace contextRef="#ctx0" brushRef="#br0" timeOffset="188248.71">8874 13929 344,'0'0'740,"0"0"-692,126-17-30,-61 23 71,2 24-35,-5 14-20,-8 14-13,-11 11-2,-20 5-2,-13 3-4,-10-5-4,0-6 8,-25-6 0,-4-8 8,-2-6-4,-4-5-8,3-8 0,1-1-8,4-13 1,5-7-6,4-7 0,9-1-35,5-4-44,-1 0-119,-1-21-553</inkml:trace>
  <inkml:trace contextRef="#ctx0" brushRef="#br0" timeOffset="189372.35">9736 14374 592,'0'0'148,"0"0"-69,0 0 0,0 0-30,0 0-12,0 0-20,31 0 12,2 0 25,13 0 14,4 0-3,2-10-5,-3 1-8,-9-4-16,-11 4-12,-13 5-19,-10 0-1,-6 4-3,0 0-1,2 0-20,3 0-48,6 0-120,7 0-287</inkml:trace>
  <inkml:trace contextRef="#ctx0" brushRef="#br0" timeOffset="189949.87">10483 14512 684,'0'0'202,"0"0"-140,0 0 21,0 0 18,0 0-47,0 0-30,58-41-12,-29 7-4,0-8 2,0-6 4,5-8-3,-5 4 2,-8 4-3,-3 16-5,-11 6 5,-7 13-9,0 6 13,-2 1-14,-21 6-1,-8 0-2,0 0-13,2 6 5,5 8 2,6 0 6,9 4 0,7 0-1,2 5-3,0 0 2,19 1-4,13-1 9,6 0 5,0 0-5,2 0 1,-3 5-1,-7 0 1,-6 0 5,-10 3-2,-14-3 2,0 2-4,-10-4 13,-14-3-2,-2-4-1,1-1-4,0-6-3,5-2-3,2-4 0,3 1-2,6-7-41,5 0-158,4-26-421</inkml:trace>
  <inkml:trace contextRef="#ctx0" brushRef="#br0" timeOffset="190683.46">10893 13580 762,'0'0'206,"0"0"-161,0 0 40,128-104-14,-76 83-38,-2 13-5,-13 8-15,-14 0-3,-12 29-7,-11 3-1,0 6 1,-7 1 4,-20-2-3,3-5 1,-3-4 3,7-10-6,6-6 1,6-6-2,4-3 0,4-3-1,0 0 5,0 0 0,0 0-5,2 0-4,22 0 4,10 0 3,3 0 1,-3 5 1,-12 4-4,-7 3 2,-11 7-2,-4-3-1,-8 7 2,-23 2 3,-13 1-1,-6-4-2,4-2 1,-3-6-3,2-4 0,9-6 0,11-4 0,12 0-14,8 0-34,7 3-120,10 0-153,27 4-197</inkml:trace>
  <inkml:trace contextRef="#ctx0" brushRef="#br0" timeOffset="191083.62">11874 13871 500,'0'0'519,"0"0"-501,0 0 4,0 0 96,0 0-82,0 0-18,-78-81-8,55 77 6,-10 4-10,-3 0-1,-6 5 5,2 18 3,6 5 3,7 8-1,10 8-5,11 5-3,6 5 2,0 0 5,0 0-5,0-4 0,0-2-4,2-4-3,0-3 0,-2-2-1,0-4-1,0-3-1,0-4-21,0 0-24,0-2-40,-7-1-93,-9-6-89,-4-9-98</inkml:trace>
  <inkml:trace contextRef="#ctx0" brushRef="#br0" timeOffset="191252.86">11297 14395 875,'0'0'140,"0"0"-116,0 0 8,0 0-18,181-120-6,-104 88-7,-3 1-1,-5 4-53,-11 1-168,-10-6-141</inkml:trace>
  <inkml:trace contextRef="#ctx0" brushRef="#br0" timeOffset="191464.7">12097 13888 699,'0'0'279,"0"0"-228,0 0 33,0 0-15,0 0-60,0 0 6,-50 109 7,40-54 19,-3 3-8,3 0-6,6-5-12,4-4-8,0-3-3,0-11-4,4-4-6,14-12-53,7-7-88,6-12-106,-1 0-137</inkml:trace>
  <inkml:trace contextRef="#ctx0" brushRef="#br0" timeOffset="191763.65">12269 14185 455,'0'0'539,"0"0"-446,0 0-53,0 0-6,0 0 0,0 0 6,-25 134-27,25-94-6,0-4-4,0-8-3,14-5 1,10-11-1,5-8 4,0-4 2,2 0 4,-3-16-1,0-12 1,-6-7-2,-9-5 11,-6 1-3,-7 0 5,0 13-7,-15 4 8,-10 12-13,-5 6-8,2 4-1,-1 0 0,5 0-1,5 0 0,4 2-38,2 10-40,0 0-105,8-2-250</inkml:trace>
  <inkml:trace contextRef="#ctx0" brushRef="#br0" timeOffset="192057.49">12442 13968 1044,'0'0'61,"0"0"-21,143-36 58,-70 36-49,-3 25-12,-6 20-18,-20 10-11,-12 8 6,-16 6-1,-16 3 12,0 0-8,-18-5 0,-14-9-4,-5-10 0,0-8 4,1-8 0,1-10-4,12-8-10,0-8-1,10-4-2,2 0-6,10-2-34,1 0-39,0 0-75,0-24-363</inkml:trace>
  <inkml:trace contextRef="#ctx0" brushRef="#br0" timeOffset="193467.16">13108 14395 34,'0'0'172,"0"0"-114,0 0 16,0 0-6,0 0-25,0 0 1,0 0 15,0-4 12,0 4 1,0 0-17,0 0-10,0 0-5,0 0 2,0 0-14,0 0 6,-2 0 21,2 0-11,0 0 7,0 0-7,0 0-7,0 0-17,0 0-3,0 0 1,0 0-12,-2 0 2,2 0-3,0 0 1,0 0 0,0 0 1,0 0-1,0 0-1,0 0 1,12 0 1,1-1 7,5-1-8,2 2-1,5-2 1,5 2-2,6-3 1,2 2 3,2-4 0,0-5 1,-4 2 6,-7-1 9,-7 1-2,-7 3-9,-7 0-8,-4 2 0,-4 3-2,0 0-3,2 0-2,-2 0-27,5 0-47,3 0-125,4 0-150,3 0-89</inkml:trace>
  <inkml:trace contextRef="#ctx0" brushRef="#br0" timeOffset="193977.85">13758 14546 685,'0'0'163,"0"0"-81,0 0 7,0 0-26,0 0-9,0 0-12,111-92-17,-82 47 3,2-2-5,0-4-6,-6 5 8,-5 7-8,-11 13-9,-8 3-7,-1 5 3,0 8-4,0 3-5,-12 6 5,-8 1-30,-5 0 3,2 0-9,6 0 14,6 0 13,6 13-2,5-1-2,0 7-3,7 3 9,22 0 7,8 0 2,6 2 1,-2-2 2,-4-3 0,-7 4 7,-8 0-2,-7 1 3,-8-1-1,-7 4 1,0-8 0,-5 4 1,-17-4-4,0 0-8,-3-6 4,3-6-6,2-2-3,7-5-45,4 0-164,9-19-340</inkml:trace>
  <inkml:trace contextRef="#ctx0" brushRef="#br0" timeOffset="194773.04">14199 13658 674,'0'0'139,"0"0"-117,0 0 15,0 0-19,0 0-7,0 0-6,0 14 6,-5-14 13,-3 0 18,-3 0 2,3 0-12,0-2-1,5-14 9,2-5-17,1 2-15,0 1-3,0 0-2,15 1 0,5 5-3,5 4-2,-1 8 0,0 0 2,-3 5 0,-5 18-2,-6 9 2,-5 3 4,-5 2 4,0-1 1,-9 1-3,-13-4 3,-6-2-1,2-7-3,1-7-4,4-2 4,0-7-4,6-6 2,5-2 1,4 0 6,6 0-4,0-4-6,0-4 0,3-5 0,21 8 1,9 5 0,7 0 7,3 0-5,-3 14 5,-3 4-5,-10 2-3,-2 0-1,-2 1-8,-4 2-68,1-1-108,-1-2-100,2-2-186</inkml:trace>
  <inkml:trace contextRef="#ctx0" brushRef="#br0" timeOffset="195079.26">15006 13898 883,'0'0'124,"0"0"-97,0 0 61,0 0 24,0 0-87,0 0-2,0 0-17,-76-61-3,44 61 6,-1 23 3,2 7 2,5 12 4,12 8-6,10 5 2,4 4-9,0-1-2,6 0 2,12-5-4,-2-7 0,-8-2-1,0-2 0,-8-3-22,0 1-18,0-10-51,-6 2-127,-9-6-62,-7-10-152</inkml:trace>
  <inkml:trace contextRef="#ctx0" brushRef="#br0" timeOffset="195244.97">14605 14485 803,'0'0'167,"0"0"-104,0 0-26,91-116-19,-20 79-18,5-2 0,0 4-21,-6-6-124,-13 3-141,-17 0-176</inkml:trace>
  <inkml:trace contextRef="#ctx0" brushRef="#br0" timeOffset="195433.56">15184 13655 838,'0'0'116,"0"0"-36,0 0 50,0 0-87,0 0-35,0 0-8,20 71 20,-4-30-10,-7 2-2,-5-5-6,-2 0-2,-2-2-3,0-3-74,0-9-125,0-11-112,0-11-264</inkml:trace>
  <inkml:trace contextRef="#ctx0" brushRef="#br0" timeOffset="195710.38">15648 13605 744,'0'0'194,"0"0"-140,0 0 59,0 0-24,0 0-83,0 0 24,-58 135 21,33-67 0,4-2-12,4 1-15,7-6 4,3-2-19,7-10-4,0-5-5,0-7 0,13-7-5,4-6-35,6-6-52,0-11-143,3-7-160</inkml:trace>
  <inkml:trace contextRef="#ctx0" brushRef="#br0" timeOffset="196047.11">15835 14069 1024,'0'0'119,"0"0"-110,0 0 19,0 0 17,-52 114-14,52-68-15,0 0-7,6-10-7,11-5 1,8-11-3,6-8 1,-1-12 2,9 0 3,-4-9 4,-1-14 2,-6-3-3,-7-9 18,-12 1-5,-9-1-2,0 0 2,-3 7-10,-20 6-6,-9 14 5,-2 2-9,3 6-2,0 0-2,5 2 1,1 10-1,4 2-20,9-4-36,2 4-38,4-2-114,4-9-240</inkml:trace>
  <inkml:trace contextRef="#ctx0" brushRef="#br0" timeOffset="196367.02">15953 13909 889,'25'-23'226,"13"1"-205,17 9 34,12 8 39,9 5-70,0 8 6,-7 28-21,-14 8 1,-12 11-2,-17 4-1,-12 8 2,-14-2 9,0 6 6,-18 1-7,-20-4-1,-6-4 2,-7-7-1,3-8-5,4-12-1,9-9-3,8-12-6,8-8-1,7-8-1,0 0-6,5 0-19,3 0-35,2-17-72,2-20-342</inkml:trace>
  <inkml:trace contextRef="#ctx0" brushRef="#br0" timeOffset="197336.07">16693 14355 128,'0'0'554,"0"0"-441,0 0-29,0 0 0,0 0-61,0 0 0,0 0 19,113 0 23,-63 0 9,0-5 1,-4-8-13,-13 4-19,-12 2-23,-11 2-13,-5 5-3,-3 0-4,-2 0 0,0-5-19,2 5-43,2 0-78,8 0-179,1 0-33</inkml:trace>
  <inkml:trace contextRef="#ctx0" brushRef="#br0" timeOffset="197854.99">17297 14512 406,'0'0'449,"0"0"-369,0 0 10,0 0 8,0 0-69,0 0-15,83-66 7,-50 25 3,1-7 7,1-5-14,-4-6 8,-8 7 6,-11 8-21,-11 10-2,-1 10 0,0 9-8,-5 5-1,-10 5 0,-7 5-18,-3 0-10,-4 0-7,5 8 13,8 6 8,8 4-9,5 0 9,3 4-2,3 2 10,21 0 1,10 4 6,5-6 2,3 0 1,1 1 1,-7-2-3,-10 3 2,-10-2-1,-7 1 8,-9-2-7,0-3 6,-7 5-3,-17-5-3,-5-1 0,0-5-3,3-1-45,7-11-36,6 0-66,7 0-91,6-12-259</inkml:trace>
  <inkml:trace contextRef="#ctx0" brushRef="#br0" timeOffset="198175.95">18354 13860 1076,'0'0'33,"0"0"2,0 0 72,0 0-84,0 0-15,-118-40-7,89 48 0,0 15 1,2 6 6,3 13 7,1 4 6,15 8 2,6 3-8,2-2-5,0 0-10,15-1 6,3-6-6,-4-2 0,1-6-1,-6-4 1,-3 1-21,-4-5-20,-2-2-44,0-2-93,0-4-108,-10-6-205</inkml:trace>
  <inkml:trace contextRef="#ctx0" brushRef="#br0" timeOffset="198344.71">17959 14401 1003,'0'0'123,"0"0"-105,0 0 5,119-90-3,-46 63-20,3 1 0,-11-6-22,-12 6-96,-16-3-148,-16 5-149</inkml:trace>
  <inkml:trace contextRef="#ctx0" brushRef="#br0" timeOffset="198623.06">18479 13604 804,'0'0'74,"0"0"61,0 0 3,0 0-105,0 0-30,0 0 3,-7 58 9,7-19 23,0 2-11,0-4-16,7 0-7,-5-5-3,2-4-1,1-4-47,-2-8-106,3-6-110,3-10-186</inkml:trace>
  <inkml:trace contextRef="#ctx0" brushRef="#br0" timeOffset="198843.39">18688 13582 1002,'0'0'119,"0"0"-115,0 0 21,0 0 5,0 0-1,0 136-9,9-100-16,-2-2 0,0-4-4,-1-2-2,-1-3-62,1-10-81,2-5-144,0-8-136</inkml:trace>
  <inkml:trace contextRef="#ctx0" brushRef="#br0" timeOffset="199154.28">19045 13726 808,'0'0'198,"0"0"-173,0 0 59,0 0 7,0 0-73,0 0 0,-100 111 21,70-58-2,6 3-2,4 0-3,7-1-12,6-4 2,4 0-5,3-7-11,0 0-3,12-4-2,6-2-1,2-8-1,2-6-35,0-6-29,5-11-73,2-7-158,0 0-64</inkml:trace>
  <inkml:trace contextRef="#ctx0" brushRef="#br0" timeOffset="199481.09">19248 14113 889,'0'0'202,"0"0"-148,0 0-4,0 0-12,0 0-10,0 0-11,-20 104-1,20-80-13,0-4-1,4-2-2,15-13 0,4 0 2,12-5 7,-2 0-2,1-5-2,-4-16 14,-10-3 3,-6-3-4,-10-5 4,-4 6-7,0 9 7,-13 2-5,-12 12-11,-10-1-5,-2 4-1,4 0 0,2 0 0,4 4-5,8 4-20,5-1-42,5 0-45,7-1-244,2-6-194</inkml:trace>
  <inkml:trace contextRef="#ctx0" brushRef="#br0" timeOffset="199727.41">19473 13890 927,'0'0'131,"0"0"-94,124-19 76,-65 36-52,2 24-18,0 12-2,-9 10-13,-19 2 15,-18 2-23,-15-3-2,-4-1 7,-34-2-3,-13-6-7,0-4-2,-2-6-9,5-9-4,8-8 0,4-7-6,4-4-47,-2-2-52,-9-15-199,-13 0-526</inkml:trace>
  <inkml:trace contextRef="#ctx0" brushRef="#br0" timeOffset="202047.41">20124 14212 629,'0'0'207,"0"0"-98,0 0-6,0 0-40,0 0-26,0 0-5,0 0 19,69 33-5,-27-31-5,3-2-1,-5 0-8,-6 0-14,-10-4-6,-6 0-5,-7-2-3,-2-1-4,0 4-19,5-1-47,1-3-106,3 0-207</inkml:trace>
  <inkml:trace contextRef="#ctx0" brushRef="#br0" timeOffset="202450.57">21060 14013 604,'0'0'199,"0"0"-164,0 0 102,0 0 1,0 0-86,0 0 0,12-51-28,-26 42-13,-9-3-4,-3 7 5,-5 1-2,-5 4-6,0 0 8,1 2-6,4 22-4,4 10 3,5 8-3,17 8 2,5 3 1,0-1 0,14-2-2,3-2-1,1-3 2,-3-3-4,-3-7 0,-5 2 1,-4-7-2,-3-4-5,0 1-33,0-2-81,0-4-111,0-2-65,-8-6-236</inkml:trace>
  <inkml:trace contextRef="#ctx0" brushRef="#br0" timeOffset="202609.73">20684 14430 549,'0'0'421,"0"0"-402,0 0-12,131-123 27,-57 86-32,-3 6-2,-13-1-133,-14 2-117,-19-5-148</inkml:trace>
  <inkml:trace contextRef="#ctx0" brushRef="#br0" timeOffset="202917.74">21078 13566 532,'0'0'133,"0"0"-33,0 0 67,0 0-44,0 0-61,0 0-18,-5-29-17,5 29-12,0 0-7,0 4 0,0 19 3,5 6 4,2 7 5,-1 3-10,2-7-5,-2 0-2,-2-2 0,0-6-3,1-2-4,-1-5-46,1 0-75,0-5-75,-1-6-118,1-6-223</inkml:trace>
  <inkml:trace contextRef="#ctx0" brushRef="#br0" timeOffset="203217.94">21263 13537 216,'0'0'378,"0"0"-305,0 0 52,0 0-23,0 0-51,0 0-6,0-8-11,0 8-7,4 5-3,2 12 14,2 10 11,-1 2-29,-3 2-3,0 1-12,-1-1 3,-1-2-8,-2-3 0,2-6-39,-2-3-69,2-5-85,0-5-63,5-7-105</inkml:trace>
  <inkml:trace contextRef="#ctx0" brushRef="#br0" timeOffset="203502.37">21490 13501 554,'0'0'156,"0"0"-35,0 0 15,0 0-59,0 0-19,0 0-21,0-2-22,0 23-7,0 6 5,-4 9 27,2-2-17,-1 3-11,3-5-4,0 0-7,0-3-1,0 0-9,0-3-68,0-3-111,0-4-95,5-7-257</inkml:trace>
  <inkml:trace contextRef="#ctx0" brushRef="#br0" timeOffset="203845.72">21738 13906 833,'0'0'80,"0"0"-16,0 0 97,0 0-100,0 0-35,0 0-15,-123-8-5,93 39 10,-5 4 5,4 9 3,-2 9 0,4-1-1,7 0-7,6 0-5,7-11-9,9-6 2,0-5-4,0-6-1,4-4-25,12-5-64,6-7-72,5-7-87,-2-1-93</inkml:trace>
  <inkml:trace contextRef="#ctx0" brushRef="#br0" timeOffset="204191.61">21680 14200 794,'0'0'165,"0"0"-117,0 0 21,0 0-40,0 0-8,0 0-5,-31 79-8,31-54-5,0-4-1,0-3-2,4-6-1,14-2-2,4-8 3,3-2 12,6 0-2,-4-2-1,0-13 2,-6-7 13,-2-1 0,-7-3 4,-4 5-7,-8-2 2,0 9-7,0 2-6,-4 8 3,-15-1-9,-1 5-4,-5 0 0,2 0-4,-2 0-18,2 0-57,10 3-73,2 1-82,9-4-218</inkml:trace>
  <inkml:trace contextRef="#ctx0" brushRef="#br0" timeOffset="204467.66">21923 13971 983,'0'0'76,"0"0"-46,0 0 66,152-3-49,-108 32-9,-16 4-16,-11 10-3,-17 3 1,0 6-5,-20 6 15,-18-3-6,-7 0 0,-1-6-1,0-7 0,2-4-1,-1 0-9,-1-6-5,1 0-6,5-2-1,2-6-1,9-3-34,7-8-39,1-3-74,4-10-277</inkml:trace>
  <inkml:trace contextRef="#ctx0" brushRef="#br0" timeOffset="211031.35">583 16237 678,'0'0'165,"0"0"-80,0 0 28,0 0-50,0 0-36,0 0-12,0 0-9,-9 47 2,9 3 26,-2 13 12,0-5-17,-5 0-8,-4 0-6,4-10-3,-2-8 0,3-8-11,6-14 1,0-6-2,0-2 0,0-5 0,27 3 3,15-7-3,12-1 1,10 0 1,2 0-2,-3-5-17,-5-9-121,-9-3-227</inkml:trace>
  <inkml:trace contextRef="#ctx0" brushRef="#br0" timeOffset="211252.71">1053 16339 1106,'0'0'45,"0"0"-43,125-63-2,-49 36 5,4 1-1,-8 3-4,-14 9-4,-23 2-170,-19 10-116,-16 2-70</inkml:trace>
  <inkml:trace contextRef="#ctx0" brushRef="#br0" timeOffset="211512.53">1147 16244 17,'0'0'834,"0"0"-763,0 0 5,0 0 10,0 0-41,-49 143-10,49-71 10,0 12 6,0 2-12,0 3-20,0-9-5,0-4-5,-3-14-6,1-11 6,2-22-1,0-7-5,0-12 1,0-6-4,0-4 0,8 0 0,13 0 2,8 0-2,8 0-29,5 0-47,2 0-95,-2-4-169,-8-10-216</inkml:trace>
  <inkml:trace contextRef="#ctx0" brushRef="#br0" timeOffset="211869.05">1890 16392 1078,'0'0'68,"0"0"-54,0 0 74,0 0-39,0 0-34,0 0-8,-113-90 0,87 90-1,-1 0-4,-2 9 1,4 23 2,2 8 2,2 10-1,11 4 0,7 2 3,3-1-1,0-2-6,7-9 1,9 1-1,1-6-1,-4 2-1,-3-1-18,-4 0-43,-4 1-94,-2-9-128,0-11-66</inkml:trace>
  <inkml:trace contextRef="#ctx0" brushRef="#br0" timeOffset="212029.3">1533 16820 760,'0'0'272,"0"0"-220,0 0 2,0 0-17,71-106-34,-11 69 1,5 1-4,-3 2-31,-6 2-126,-13 4-137,-15-2-232</inkml:trace>
  <inkml:trace contextRef="#ctx0" brushRef="#br0" timeOffset="212486.06">708 15218 446,'0'0'455,"0"0"-350,0 0-18,0 0-19,0 0-57,0 0-11,-5-36-29,5 36-152,0 4-79,12 15-143</inkml:trace>
  <inkml:trace contextRef="#ctx0" brushRef="#br0" timeOffset="212695.96">743 15516 660,'0'0'151,"0"0"-26,0 0-35,0 0-71,0 0-19,0 0-20,0-8-183,3 20-95</inkml:trace>
  <inkml:trace contextRef="#ctx0" brushRef="#br0" timeOffset="212832.88">757 15721 907,'0'0'65,"0"0"43,0 0 18,0 0-105,0 0-21,0 0-84,-34-18-256,44 27-193</inkml:trace>
  <inkml:trace contextRef="#ctx0" brushRef="#br0" timeOffset="213551.7">1836 16012 864,'0'0'89,"0"0"-4,0 0-2,0 0-59,0 0-20,0 0-3,0 17 6,11 12 6,0 5 5,-2-10-9,-9 2-3,2-12 2,-2-2-2,0-8 2,0-2-3,0-2 1,0 0 1,2 0 5,3-20 1,4-10-7,0-2-6,11-2-1,4 10 1,3 3 0,0 8-2,-2 7 1,-1 6 1,1 0-3,-8 0 0,4 19 0,-8 8 2,1 3-2,-2 2 2,-5 2 0,-3 2-51,-4 0-109,0 0-86,0-14-95</inkml:trace>
  <inkml:trace contextRef="#ctx0" brushRef="#br0" timeOffset="213833.44">2496 16133 792,'0'0'146,"0"0"-37,0 0 20,0 0-67,0 0-28,0 0-16,-105 93 12,64-29 14,9 7-16,7-3-8,7-2-2,11-4-14,7-12-1,0-1-5,1-14 2,21-5-16,2-7-25,6-9-36,1-10-48,0-4-116,-4 0-175</inkml:trace>
  <inkml:trace contextRef="#ctx0" brushRef="#br0" timeOffset="214119.87">2570 16499 893,'0'0'250,"0"0"-206,0 0-24,0 0-20,0 0 0,0 0 22,20 134-12,-5-90-3,-1-12-1,-1-5 0,-2-10-1,-4-8-4,-3-4 4,0-5-4,-4 0 7,7 0 25,3-14 22,5-16-20,5-6-25,-3-6-7,2-2-3,-4 9-2,-5-2-17,2 11-36,0 8-98,-6 0-176,-1 1-332</inkml:trace>
  <inkml:trace contextRef="#ctx0" brushRef="#br0" timeOffset="214393.54">3009 16208 172,'0'0'977,"0"0"-944,0 0-29,0 0 2,143 3 9,-86 30 7,-8 11-9,-7 11-2,-11-1 4,-10-6 2,-10-8-9,-9-12 13,-2-1-7,0-6-1,0-7-6,-9 0-4,-4-2-3,-1-6-49,-1-6-144,6 0-183</inkml:trace>
  <inkml:trace contextRef="#ctx0" brushRef="#br0" timeOffset="-214160.72">2683 16186 987,'0'0'125,"0"0"-41,0 0-25,0 0-41,0 0-18,0 0 0,21 121 15,-11-50 19,-5 10-10,-3 0-6,-2-2-3,0-11-3,0-6-2,0-9-4,6-13-3,4-13 3,3-4-6,5-13 0,1-2 2,5-8 0,8 0-2,2-4-4,-5-10-27,-7-9-51,-15 2-122,-7-7-161</inkml:trace>
  <inkml:trace contextRef="#ctx0" brushRef="#br0" timeOffset="-213993">2600 16695 831,'0'0'354,"0"0"-293,0 0-44,0 0 4,0 0-14,146-68-6,-84 46-2,-4 0 0,-4 0-104,-15 1-232,-7 1-289</inkml:trace>
  <inkml:trace contextRef="#ctx0" brushRef="#br0" timeOffset="-213237.01">3568 16080 1039,'0'0'66,"0"0"-58,0 0-8,139-2 25,-77-1-8,-6-2-12,-6 1-4,-12 4 0,-13 0-1,-7 0 0,-8 18 1,-5 4 3,-3 14 5,-2 8 25,0 19-1,6 8 3,0 6-16,5 3 0,5 0-14,-3-4 2,-2-5 5,-4-3-5,-7-10 2,0-5 3,-14-7 10,-17-11 2,-13 0 0,-8-12-3,-5 0-9,0-16-3,2-2-3,4-5-6,3 0-1,11-19-3,10-11-23,16-14-44,11-10-103,3-8-451</inkml:trace>
  <inkml:trace contextRef="#ctx0" brushRef="#br0" timeOffset="-213031.91">4507 16527 1222,'0'0'60,"0"0"-54,0 0 25,158-28-14,-98 16-17,-4 10-42,-19 2-251,-21 0-338</inkml:trace>
  <inkml:trace contextRef="#ctx0" brushRef="#br0" timeOffset="-212883.72">4556 16786 1232,'0'0'83,"0"0"-60,0 0 2,0 0-14,112-14-4,-51 4-6,-3 1-1,-11 0-130,-12-4-317</inkml:trace>
  <inkml:trace contextRef="#ctx0" brushRef="#br0" timeOffset="-211983.65">5146 16656 396,'0'0'85,"0"0"4,0 0 62,0 0-83,0 0-11,0 0-12,44 21 31,-17-39 7,6-12-13,8-6-21,1-10-22,3-12-6,0-8 2,-10 4-9,-6 3 3,-11 11-3,-11 17-3,-5 8-4,-2 5 0,0 4-5,-17 6 0,-8 2-1,-5 6-1,2 0-6,1 6 0,1 11-6,6-3 11,10 7-6,4-1-3,6 2 4,0 5 0,4-1-13,18 1 18,8 4 1,9-4 6,7 8-5,2-7 7,4 6 1,-11-3 7,-9 3-11,-14-5 5,-9-7-5,-9 2 4,0 3-7,-5-6 13,-15 1-4,-7-3-3,-5-6-4,2-4-3,1-5 5,3-3-6,3-1-15,3 0-38,8-19-116,6-20-122,6-7-390</inkml:trace>
  <inkml:trace contextRef="#ctx0" brushRef="#br0" timeOffset="-211420.19">5699 15709 135,'0'0'668,"0"0"-541,0 0-40,0 0-25,0 0-58,0 0 2,0 0-2,8 66 40,0-30-5,-2-8-1,-4-2-7,-2-4-14,3-8-7,-3-2-4,2-7-2,-2-3 0,2-2 0,-2 0-1,0 0 5,2 0 6,0-11 0,6-15 0,3-9-11,2-9-3,7 1-2,3 9 0,1 7 2,-2 6-4,2 11 4,-1 4-2,-1 6-3,2 0 0,1 17-2,0 8 5,-5 5 2,-5 2 1,-5 0-1,-6 2 3,-4-2 2,0 2 3,0-1-4,0-10 6,0-2-8,0-3 0,0-9-2,11 0 0,22 1-21,15-6-41,6-4-150,2 0-447</inkml:trace>
  <inkml:trace contextRef="#ctx0" brushRef="#br0" timeOffset="-210875.12">6434 16133 229,'0'0'587,"0"0"-434,0 0-67,0 0-19,0 0-17,-29 165 31,29-98-20,0 1-20,0-6-11,0-8-9,-2-2-14,0-6-4,0-2-1,0-9-2,2-3-14,0-11-35,0-2-54,0-9-76,0-10-110,0 0-56</inkml:trace>
  <inkml:trace contextRef="#ctx0" brushRef="#br0" timeOffset="-210708.92">6348 16226 772,'0'0'107,"0"0"-64,55-102 56,1 70-63,14 6-22,-1 4-13,-9 12-1,-12 10-3,-18 0-165,-19 18-77,-11 14-103</inkml:trace>
  <inkml:trace contextRef="#ctx0" brushRef="#br0" timeOffset="-210529.96">6457 16423 368,'0'0'318,"0"0"-216,-118 72 35,98-59-7,11-4-57,9-6-17,0-3-47,33 0 3,18 0-2,18-7 8,12-19-4,-1 1-11,-9 4-3,-9-1-153,-12 4-156,-12-8-165</inkml:trace>
  <inkml:trace contextRef="#ctx0" brushRef="#br0" timeOffset="-210300.83">7077 15995 926,'0'0'113,"0"0"5,0 0-11,0 0-81,0 0-21,0 0 25,-101 147 2,82-85-6,7 4-11,4-2-7,7-1-4,1-1-4,0-4-2,5-9-22,15-3-47,5-11-62,-2-12-127,2-10-93</inkml:trace>
  <inkml:trace contextRef="#ctx0" brushRef="#br0" timeOffset="-209954.86">7199 16598 802,'0'0'154,"0"0"-76,0 0 49,59-139-56,-26 95-45,-2-6-7,-7 5-6,-8 13-6,-12 10-2,-4 8-5,0 11 0,-4-6-3,-14 9-10,-4 0-12,2 0-1,5 4 13,9 10 3,6 0-17,0 4 11,8 12 13,18-4 1,10 6 2,2-6 2,2-3-2,-5-5 0,-8 4 0,-9-4 16,-7-4-1,-9 0 4,-2-2-5,0 6 0,-12 0 2,-7 4-15,-13-4-1,-3 0-32,-4-4-130,-4-14-89,7 0-177</inkml:trace>
  <inkml:trace contextRef="#ctx0" brushRef="#br0" timeOffset="-209676.19">7530 16034 842,'0'0'187,"0"0"-172,130-8 27,-67 36 80,0 12-79,-10 11 1,-13 8-18,-18 9-15,-19 6-2,-3-1 7,-23-7-2,-14-4 5,-3-11 1,1-12-3,8-6-10,6-8-4,10-11-3,9-2-2,1-7-41,5-5-36,0 0-123,9 0-105,16-17-278</inkml:trace>
  <inkml:trace contextRef="#ctx0" brushRef="#br0" timeOffset="-209411.82">8390 16624 1030,'0'0'84,"0"0"-70,0 0 109,163 3-56,-104-3-26,-9 0-9,-8 0-20,-13-3-6,-13-2-6,-7 5 0,-7 0-52,-2 0-172,0 0-499</inkml:trace>
  <inkml:trace contextRef="#ctx0" brushRef="#br0" timeOffset="-208437.31">9223 16575 245,'0'0'685,"0"0"-620,0 0-5,0 0 12,0 0-47,0 0-13,23-35-6,10 3-3,7-3 5,3-11 5,-6-6 3,-1 2 6,-14-3-3,-9 11-9,-9 3 1,-4 13-6,0 6-2,-12 8-3,-11 12 0,1 0-10,0 0-7,0 0 0,9 12 11,3 8-4,8 1-4,2 4-4,2 4 7,25 1 6,11-2 1,4 3 2,6-4 1,-9 0 1,-3-1 1,-9-4-1,-12 2 0,-10-2 0,-5-4 2,0 4 2,-16 1 1,-6-6-5,-5 1-21,5-10-63,4 2-71,4-10-24,5 0-103</inkml:trace>
  <inkml:trace contextRef="#ctx0" brushRef="#br0" timeOffset="-207942.73">9511 15637 241,'0'0'578,"0"0"-535,0 0 3,0 0-8,0 0-37,0 0 6,7 90 31,-1-47 4,-4-6-2,-1-8-1,-1-8-9,0-4-15,0-14-3,0-1-7,0-2 2,4 0 2,-1 0 5,-1-10 8,0-18-16,0-6-5,2-3-1,3 2 1,2 0-2,2 12-7,2 0-2,1 11 9,-1 8-1,4 4-1,0 0-9,1 4 11,-3 17 1,1 3 0,-7 1 6,-4-2-1,3 0-3,-5 0 4,-1-2-3,0-2-5,-2-1 2,2-2-22,0 3-90,3-6-105,-1-5-56,0-6-121</inkml:trace>
  <inkml:trace contextRef="#ctx0" brushRef="#br0" timeOffset="-207733.71">9912 15770 773,'0'0'165,"0"0"-151,0 0-10,0 0 55,0 0-32,152-9-12,-121 6-12,-6-2-3,-8 5-45,-4-4-141,-1-4-142</inkml:trace>
  <inkml:trace contextRef="#ctx0" brushRef="#br0" timeOffset="-207531.69">10234 15628 888,'0'0'147,"0"0"-109,0 0 4,0 0 4,0 0 12,0 0-21,33 125-12,-27-94-3,-3 4-12,-3-3-8,0 4 1,0 0-3,-3-4-16,-7 3-45,2-8-80,3 0-86,4-5-166</inkml:trace>
  <inkml:trace contextRef="#ctx0" brushRef="#br0" timeOffset="-206863.38">11031 15927 771,'0'0'153,"0"0"-70,0 0 30,0 0-18,0 0-64,0 0-2,-39-84-17,4 84-4,-5 0-4,5 0 3,-1 5-1,7 12 10,7 9-4,5 6-3,7 16-2,10 7 2,0-1 1,2 2 0,19-1-4,-1-2 1,-1-2-6,0-3 1,-6-4-2,-6-8-1,-5 0-26,-2-6-24,0-2-86,0-2-122,-12-8-59,-7-13-224</inkml:trace>
  <inkml:trace contextRef="#ctx0" brushRef="#br0" timeOffset="-206526.72">10662 16441 754,'0'0'182,"0"0"-79,0 0-13,0 0-51,68-121-38,3 89-1,10-4 2,2-2-4,-5 6-19,-9 0-25,-18 6-42,-16 4-56,-9-5 43,-9 4 72,-6-3 29,-5 3 14,-4 6 36,-2-1 48,0 7 24,0 8-12,0-1-18,0 4-17,0 0-45,-2 18-23,-9 17-5,3 14 4,-2 1 12,5 4-4,4 1-10,1 0-4,0-1 0,0-9-4,6-9-15,9-10-53,5-12-40,3-10-114,6-4-113</inkml:trace>
  <inkml:trace contextRef="#ctx0" brushRef="#br0" timeOffset="-206211.8">11509 16208 852,'0'0'166,"0"0"-125,0 0-15,0 0-8,0 0-8,-8 104-6,8-70-1,10-5-3,7-12 1,6-5-1,4-5 2,4-7 5,2 0-2,0-14 0,-4-14 6,-7-7-8,-6-1 10,-6-8 37,-10 4-12,0 5-20,-14 6 25,-13 15-13,-4 11-16,-5 3-12,1 0-2,1 0 0,5 9-1,5 9-8,7-1-40,9-3-61,6 3-150,2-11-181</inkml:trace>
  <inkml:trace contextRef="#ctx0" brushRef="#br0" timeOffset="-205924.22">11791 16012 1064,'0'0'85,"0"0"-48,125-36 43,-54 36-46,0 19-12,-5 22-2,-18 10-13,-19 12-1,-17 1-5,-12 6 2,-10-1-2,-25-3 11,-3-12-2,-4-14-1,4-6 11,2-10 4,3-6-11,6-6-4,7-8-9,3-2-5,7-2-33,1 0-51,2 0-197,-1-14-444</inkml:trace>
  <inkml:trace contextRef="#ctx0" brushRef="#br0" timeOffset="-205368.89">12478 16339 940,'0'0'178,"0"0"-129,0 0-22,0 0 8,0 0 13,174-9-22,-102 4-8,-8-4 9,-13 4-10,-15 1-4,-19 4-11,-3 0 0,-7 0-2,-1 0-52,5 4-158,0-3-307</inkml:trace>
  <inkml:trace contextRef="#ctx0" brushRef="#br0" timeOffset="-204664.28">13385 16525 524,'0'0'208,"0"0"-105,0 0 12,0 0-32,0 0-52,0 0 0,138-98-11,-96 54-4,6-14-2,-6-5-3,-9 5 17,-13 8-3,-14 16-3,-6 8-10,0 10 2,-21 13 12,-8 3-26,-7 0-4,0 0 0,5 21 1,9-1-12,6 6 11,14 0-8,2 0-8,7 6 7,26-4 9,14 2 4,7-3 2,3-4-2,-5-1 0,-12 0 0,-11 1 1,-13-5-1,-12-1-1,-4 2 1,0-1 0,-20 4 8,-6 0 0,-6-4-8,6-4-32,1-2-97,5-12-64,7 0-74,1-4-160</inkml:trace>
  <inkml:trace contextRef="#ctx0" brushRef="#br0" timeOffset="-204193.55">13734 15598 242,'0'0'637,"0"0"-595,0 0-35,0 0 7,0 0 64,30 119-29,-28-83 4,-2-6-20,0-2-13,0-14-3,0-6 1,0-5-7,0-3 2,0 0-1,0 0 5,3-3 3,1-19-4,-3-14-16,7-4-1,1 5-2,0-2 0,5 11 1,-1 8 0,0 2-1,3 9 1,1 4 2,1 3-1,0 0-1,0 3 1,-4 16 1,-4 3 1,1 0 0,-3-1 0,-4 4 0,-4-3 0,0 0-1,0-1-1,0 6-31,0-8-102,0 2-68,0-3-44,0-14-129</inkml:trace>
  <inkml:trace contextRef="#ctx0" brushRef="#br0" timeOffset="-203960.82">14150 15712 796,'0'0'135,"0"0"-109,0 0 21,126-17 6,-81 13-49,-10-1-4,-5 2-11,-14-1-153,-10 2-182</inkml:trace>
  <inkml:trace contextRef="#ctx0" brushRef="#br0" timeOffset="-203369.75">14603 15526 797,'0'0'58,"0"0"-53,0 0 67,0 0-42,0 0-18,0 0 1,24 70 3,-24-63-2,-16-3 1,0-4 8,1 0 0,1 0-2,4 0-4,3-4 11,5-11-15,2 2-3,0-5-6,2 1-4,15 3-3,4 4 3,-3 6 0,4 0-2,0 4 1,1 0-3,1 0 4,-4 12 1,-2 8-1,-5 2 4,-2 3-2,-6 3 5,-3-6 6,-2 10 1,0-1-2,-12-4 2,-9 4-2,-8-5-8,-2 1 0,-1-9-1,6-4-1,3-6 0,8-4-1,6-4 6,8 0-2,1 0 1,0 0-2,0-4-4,1 1-5,19 3 5,4 0 2,10 0 0,6 0-2,5 0 5,7 3 12,2 1 3,-2-4 2,-8 0 1,-13 0 2,-13 0-9,-7-7 2,-11-5 15,0-3-3,0-2-21,0-4-5,-3 1-4,-3 6-1,0 0-18,6 6-40,0 4-35,0 4-254,4 0-545</inkml:trace>
  <inkml:trace contextRef="#ctx0" brushRef="#br0" timeOffset="-202820.67">15430 15955 833,'0'0'148,"0"0"-85,0 0 89,0 0-83,0 0-40,0 0 5,-40-86-21,10 82-1,-4 4 1,-3 0 0,6 0 4,2 14-7,4 13-2,8 7-8,3 12 2,7 6 0,7 4-2,0 2 2,0 2 0,0-2-2,14 1 0,-5-10 0,2-4 0,-5-6 0,2-6-4,-6-3-25,0-1-13,-2-4-47,0-3-94,0-4-124,-10-10-178</inkml:trace>
  <inkml:trace contextRef="#ctx0" brushRef="#br0" timeOffset="-202643.86">14989 16520 95,'0'0'915,"0"0"-847,0 0-9,32-111-19,24 72-33,9-2-7,9 0-21,-6-3-51,-3 0-97,-11-2-64,-14 4-156</inkml:trace>
  <inkml:trace contextRef="#ctx0" brushRef="#br0" timeOffset="-202485.53">15550 15779 744,'0'0'219,"0"0"-81,0 0-3,0 0-98,0 0-37,0 0 5,9 62-3,-1-20 3,0 2-5,-4-3 0,0-6-6,1-2-84,-2-7-75,4-13-166,-2-8-130</inkml:trace>
  <inkml:trace contextRef="#ctx0" brushRef="#br0" timeOffset="-202245.83">15931 15763 1079,'0'0'86,"0"0"-22,0 0 2,0 0-58,0 0 4,0 0 11,-20 128-10,8-82 3,0 7-9,3-7-6,-1-2 1,4 4-2,6-4-4,0-5-38,0-1-68,0-17-116,18-10-85,4-11-210</inkml:trace>
  <inkml:trace contextRef="#ctx0" brushRef="#br0" timeOffset="-201920.7">16161 16070 979,'0'0'201,"0"0"-134,0 0-17,0 0-19,0 0-23,0 0 5,-67 138-8,55-88-1,6 3-2,3-11-2,3-7 0,0-8-2,23-9 1,11-10 1,3-8 0,5 0 4,1-14-2,-5-12 6,-9-6-8,-11-7 5,-9-1-1,-9 8 2,0 0 9,-11 10 0,-18 9-14,-3 4-1,-6 9 0,2 0-2,1 0-26,3 4-27,6 6-80,6 2-196,9-12-202</inkml:trace>
  <inkml:trace contextRef="#ctx0" brushRef="#br0" timeOffset="-201658.79">16392 15955 1026,'0'0'120,"0"0"-75,120-18 49,-68 36-59,-3 21-14,-11 7-5,-9 8-9,-16 6 0,-13 4 5,0-1-6,-13-1 3,-16-8-1,-2-10 2,0-8-2,2-14-1,2-4-3,8-10-4,4-2-29,9-6-75,2 0-255</inkml:trace>
  <inkml:trace contextRef="#ctx0" brushRef="#br0" timeOffset="-201043.54">17101 16387 339,'0'0'611,"0"0"-545,0 0-26,0 0 10,0 0-50,0 0-15,29-44-120,-20 44-71,-1 0-239</inkml:trace>
  <inkml:trace contextRef="#ctx0" brushRef="#br0" timeOffset="-200849.75">17402 16334 611,'0'0'194,"0"0"-178,0 0-15,0 0 3,0 0-4,0 0-23,45-5-125,-39 5-97</inkml:trace>
  <inkml:trace contextRef="#ctx0" brushRef="#br0" timeOffset="-200675.38">17667 16365 817,'0'0'158,"0"0"-136,0 0 8,0 0-20,0 0-10,0 0-42,54-22-165,-52 22-116</inkml:trace>
  <inkml:trace contextRef="#ctx0" brushRef="#br0" timeOffset="-200505.47">17855 16334 794,'0'0'128,"0"0"-117,0 0 26,0 0-37,0 0 0,0 0-93,45-9-105,-30 9-135</inkml:trace>
  <inkml:trace contextRef="#ctx0" brushRef="#br0" timeOffset="-200344.79">18120 16290 814,'0'0'146,"0"0"-129,0 0 27,0 0-44,0 0-162,0 0-287</inkml:trace>
  <inkml:trace contextRef="#ctx0" brushRef="#br0" timeOffset="-199460.69">18713 16186 456,'0'0'150,"0"0"-62,0 0 31,0 0-31,0 0-61,0 0-20,2-7-6,23 7 22,6 0 27,7 0-21,1 0 14,2 0-3,-3 0-7,-7 0-10,-14 0-13,-5 0-6,-10 0-1,-2 0-2,0 0 4,0 0 10,-10 0 6,-24 0-7,-7 0-14,-9 0 1,-2 0 4,1 0-4,7 0 12,11 0 1,14 0 0,12 0 5,7 0-5,0 3-11,0-3-3,18 4-1,18-4 1,10 0 0,2 0 2,-2 0-1,-14 0 0,-8 0-1,-15 0-34,-2 0-83,-6 0-197,2 0-247</inkml:trace>
  <inkml:trace contextRef="#ctx0" brushRef="#br0" timeOffset="-198851.19">19756 15807 646,'0'0'141,"0"0"-74,0 0 46,0 0-55,0 0-36,0 0 24,-2-69 7,-14 62-9,-6-1-18,-5 2-5,-5 6-18,6 0 9,-1 0-7,6 0 0,2 10-1,3 12 0,6 12 1,1 12 1,3 6 2,6 7-1,0 1 6,0-2-5,0-3-2,0 4-4,0-1 0,2-12-1,4 3-1,1-9 1,-1-13-1,-2 0-3,0-5-27,-2-8-50,-2 0-74,0-6-133,0-4-196</inkml:trace>
  <inkml:trace contextRef="#ctx0" brushRef="#br0" timeOffset="-198632.57">19400 16240 469,'0'0'479,"0"0"-474,0 0-4,116-80 2,-51 56-3,3 1-12,-7 2-115,-11-1-9,-13 0-208</inkml:trace>
  <inkml:trace contextRef="#ctx0" brushRef="#br0" timeOffset="-198040.67">19756 15312 468,'0'0'85,"0"0"4,0 0 17,0 0-74,0 0-25,0 0-3,-2 18 49,4 9 12,4 6-2,4 1-4,-1 4-26,-1-6-1,-2-6-9,-4-3-16,-1-9 0,-1-5 3,0 0-8,0-9 2,0 0-3,3 0 4,1 0 5,-4 0 3,2-10 2,3-12-11,-3-5-4,8-7 0,-4-2-1,0 5-2,3 4 2,1 5 1,-4 7 1,3 6-1,-1 4 1,-3-2-2,2 7 0,0 0-3,3 0 0,2 0-2,1 12 3,1 6 3,-3 5 0,-2-4 1,-3 3 0,-1 0 0,0-2-1,-5 1 2,0-6-2,2-1-20,-2 0-74,4-4-83,0-2-59,1-4-137</inkml:trace>
  <inkml:trace contextRef="#ctx0" brushRef="#br0" timeOffset="-197735.74">20135 15422 599,'0'0'159,"0"0"-95,0 0 8,0 0-48,0 0-22,0 0 6,32 0 3,-17 0 2,5 0-3,-2 0-2,0 0-5,-2 0-3,-3 0-37,-7-4-178,1 4-224</inkml:trace>
  <inkml:trace contextRef="#ctx0" brushRef="#br0" timeOffset="-197234.41">20412 15395 455,'0'0'302,"0"0"-205,0 0-16,0 0-9,0 0-50,0 0-12,10-3-5,-5-6 11,2-4 4,-1 0 18,1-2-9,0-2-21,2 0-1,0-1 2,2 4-4,-4-4-4,4 4 2,-5 0-2,1 5 2,-3 0 9,1 2 0,-2 6 6,-3-3-10,0 4 2,2 0-4,-2 0-5,0 0-1,2 4-3,2 13 3,2 9 3,-1 6 1,-1 0 2,2-1 1,-4-3-3,-2-3-2,0 2 1,2-8-1,-2-2-2,2-2 0,2-8 0,-1 3-20,-3-1-35,4 0-49,-2-1-65,-2 0-51,2-2-99</inkml:trace>
  <inkml:trace contextRef="#ctx0" brushRef="#br0" timeOffset="-196956.18">20470 15557 63,'0'0'503,"0"0"-355,0 0-28,0 0-32,0 0-49,0 0 3,46 0-5,-15 0 2,6 0 2,2-5 0,1-2 0,-4 0 8,-7-2-20,-13 4-15,-10 1-9,-6 4-4,0 0-1,0 0-44,0 0-148,-15 0-230</inkml:trace>
  <inkml:trace contextRef="#ctx0" brushRef="#br0" timeOffset="-195874.74">20387 15981 548,'0'0'96,"0"0"17,0 0 14,0 0-69,0 0-8,0 0 0,9-54 25,-9 50-7,0-1-32,-9 5-12,-9 0-15,-6 0-7,-5 5 2,0 22 1,0 9 8,2 4 2,2 4-8,5 6 3,9 4-6,7 2-1,4 2 0,0-7-3,0-12 0,13-8 0,9-13 0,3-4 0,4-8-13,1-4-49,2-2-129,-5 0-290</inkml:trace>
  <inkml:trace contextRef="#ctx0" brushRef="#br0" timeOffset="-195525.83">20534 16133 738,'0'0'175,"0"0"-175,0 0 0,0 0 3,-3 104-3,3-71-1,0-5 1,3-6 0,6-3 0,5-12 0,3-5 13,8-2 12,6 0 30,2-5-24,1-18-15,-5 1 5,-7-4 18,-4 3 13,-12-3-4,-6-6-16,0 9 12,-1 0-22,-22 11-5,-4 3-8,-4 5-9,4 4 0,0 0-5,8 0-9,3 0-51,6 0-114,9 8-88,1-3-190</inkml:trace>
  <inkml:trace contextRef="#ctx0" brushRef="#br0" timeOffset="-195057.39">20935 15937 889,'0'0'146,"0"0"-74,0 0 41,0 0-85,0 0-20,135-5-1,-96 36-3,1 4 7,-6 7 4,-10 2 7,-10 5-4,-11 0-5,-3-1-7,-6-2 9,-25-2-4,-7-8 3,-6-5-6,3-9 2,8-8-8,2-4-2,6-2-4,6-4-41,3-4-74,5 0-213,2 0-305</inkml:trace>
  <inkml:trace contextRef="#ctx0" brushRef="#br0" timeOffset="-184783.64">2413 2302 466,'0'0'111,"0"0"39,0 0-43,0 0-44,0 0-3,0 0-3,0 0-13,0 0-12,27 5-15,46 14 20,31 1 5,20 0-18,18-2 1,15-4-7,5-3-8,5-11 2,12 0 4,-2 0-4,-6-25 14,-15-1-12,-29 2-3,-29 4 0,-34 6-7,-30 7 0,-23 6-4,-11 1-1,0 0-14,-20 4-25,-29 16-41,-11 4-109,-11-4-25,1-4-169</inkml:trace>
  <inkml:trace contextRef="#ctx0" brushRef="#br0" timeOffset="-184513.33">2732 2597 501,'0'0'131,"0"0"-91,0 0 2,0 0-24,0 0 114,186 56 6,-66-50-56,15-6-32,6 0-6,3 0-9,1 0 4,-3-16-11,-9-5-14,-25 1 3,-17 1-9,-27 5-4,-24 5 1,-18 8-5,-15 1-11,-5 0-81,-2 0-195,0 7-35</inkml:trace>
  <inkml:trace contextRef="#ctx0" brushRef="#br0" timeOffset="-183895.72">7489 2317 538,'0'0'63,"0"0"39,0 0 25,0 0-63,0 0 36,0 0-57,-19-63-24,69 61-16,24 2 6,32 0 19,29 0 6,22 0 3,23-3-6,9 0 4,-2-4-11,-6 2-4,-10-2-8,-15 0-1,-18-3 2,-18-4-8,-32-1 8,-28 5-11,-27 6-1,-20 3-1,-13 1-29,0 0-43,-24 0-28,-27 7-92,-27 16-56,-21 3-134</inkml:trace>
  <inkml:trace contextRef="#ctx0" brushRef="#br0" timeOffset="-183672.86">7788 2613 644,'0'0'87,"0"0"-53,0 0 38,0 0-23,193 0 34,-29-12 5,31-6-33,13-2-10,4 1-4,-9 5 3,-20-2-20,-23 0-5,-25-1-15,-29 3 1,-28 2-5,-35 7-2,-24 3-42,-19 2-108,-13-2-214</inkml:trace>
  <inkml:trace contextRef="#ctx0" brushRef="#br0" timeOffset="-163695.74">15272 8789 394,'0'0'61,"0"0"-47,0 0 38,0 0 56,0 0-22,0 0-12,0 0 7,0 0-8,12-40 1,-12 40-16,0-2-3,0-2-4,0 0-21,0-2-14,0-5-9,-2-3-2,-6 1 2,-2-4 1,-1 0 0,1-2 4,-3 1 6,1-2-3,-2 0-3,-1-4-4,-1 2 2,1 0-6,-1 0 7,0 0-9,2 3 3,1 2 2,0 3-5,0 2 2,-2 0 0,-1 2-1,-1-4 0,-2 5 1,-4 0-3,3-1 3,-1 1-1,0 1 0,1 1 4,0 0-2,0-1-3,-1 4 4,-2-1-6,0 3 2,-6 2-1,-2 0-1,-2 0 0,-6 0-1,1 0 2,-1 0 0,-7 10-1,7-5 0,-1 6 0,4-5 1,5-1-2,4-1-1,5 1 2,-3 2-1,2 2 0,0 5 0,-2 4 1,-2 2 0,-2 3 0,0 4 0,0 1 0,0-2-3,-1 3 3,2-6 0,1 1 0,6-4 0,0-3 0,5 5 0,1 0 2,-1 5-2,0 4-1,-5 5 1,5 1 0,-4 6 0,-1 3 0,4-2 0,1 0 0,3 2 0,1-2 0,4 2 0,1 1-1,3-1 1,2 2 0,0 3 0,2-2 0,0 6 0,0-1 0,0-1-1,6 0-4,9-5 4,2-2 0,4-6 0,4 0 1,4-1 1,2-2-1,0 7-1,0 3 1,3-1 1,0 2-1,1-2 0,3-2 0,4-8 0,7-4 0,7-10 0,9-5-1,-1-3 0,1-7 2,-3 0-2,-2-2 1,-2 2-1,-4-3 1,0-2 0,-4-2-3,0 0 3,4-2 0,-3-19 0,1-7 3,3-8-3,-2-4 0,-2-2 0,-2 5 2,-7 5-2,-5 1 0,-4 4 1,-6 1-1,-3-6 1,-2 1 0,-3-12 1,-2-13 0,1-15-2,0-13 0,2-9-1,-4 2 4,-5 7-3,-7 10 0,-4 9 4,0 14-4,-14 7 0,-6 7-1,-1 7 1,2 2-2,2 0-30,12-4-72,5-2-176,21-4-238</inkml:trace>
  <inkml:trace contextRef="#ctx0" brushRef="#br0" timeOffset="-162264.7">18651 8472 594,'0'0'98,"0"0"-67,0 0 35,0 0 57,0 0-9,48-104-12,-48 94-34,0-2-29,0 2 3,-2-4-30,-13-2 4,-4 1-8,-2 1 4,-2 2-8,-3 4 1,-4 3-1,-3-4 2,-2 1 0,-1 2-3,2-2 4,1 1 2,-1 0-1,1-1-1,0 3 1,-3 0-5,1 1-2,-5 4 1,0 0-2,0 0 0,-2 0 0,-2 0 0,-3-2-2,3 2 2,0 0 0,4 0 1,3 0-1,0 0 2,-4 0-2,1 0-1,0 6-2,-3 6 3,-3 4 0,1 2 0,-1 0 0,3 4 0,3-1-1,0 3 3,-3 3-1,2 2-1,0 1-3,1-4 3,4 2 0,2 0 3,-1 0-3,2 4-1,-2 2 0,-4 2 0,3 3 1,1-1-4,2 0 4,4-1-1,6 7-3,4 2 3,3 5 0,3 5 1,5 2-1,1 2 1,3-1 0,2 0 0,0 4 0,0-1 3,2 0-2,0-4-1,0-5-1,0-3 1,10-4 0,13-2-4,4-3 4,2-2 0,7 1 0,1 2 1,1 2-1,1 2 0,-2 5 3,3-3-3,3-2 0,-1-2 1,7-6-1,2-6 0,7-6 3,4-1-3,3-6 1,-3-1-1,6-4 1,-1-1-1,3-7 0,7-4 0,10-2 0,11 0 1,2-21 4,2-2-5,-5 0-3,-10-4 3,-6-2 0,-4-3-1,-6-2-2,-2-2 2,-2-6 1,-2-4 1,-1 0 2,-4-2-3,-2 3 1,-5 1-1,-3 0 0,-8-2 1,-2 0-1,-4-4 1,-1-4 0,-3-6 0,-1-8 0,-4 1-1,-6-1 0,-7 7 0,-10 10 3,-4 2 3,0 7-4,0 1 10,-18-6-3,-1-3-5,-4-4 7,-6-4-10,-2 2 1,-2-1 0,-1 11-1,-3 9-1,-8 4 0,-6 11-25,-11 7-40,-5 6-103,-7 4-232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32:02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4702 4552 833,'0'0'118,"0"0"-62,0 0 65,0 0-67,0 0-39,0 0-15,0 0 1,6 88 17,15-22-1,-3 12 1,-3 5-1,-5-3 0,-8-7-9,-2-1-6,0-11 1,0-6 12,2-16-8,3-8-1,3-13-3,2-7-2,3-4-1,5-7 1,6 0-1,9 0 4,6-21 1,5-6-5,5-6-40,0-1-53,0 1-84,-9-6-168</inkml:trace>
  <inkml:trace contextRef="#ctx0" brushRef="#br0" timeOffset="289.14">5641 4458 805,'0'0'135,"0"0"-125,0 0 25,162-83 13,-108 59-34,-5 4-7,-5 6-7,-7 4-26,-12 6-81,-6 4-78,-10 0-44,-9 0-102</inkml:trace>
  <inkml:trace contextRef="#ctx0" brushRef="#br0" timeOffset="620.79">5690 4584 665,'0'0'82,"0"0"-25,0 0 16,0 0-25,0 0 4,-14 140-1,21-92-24,5 11 18,-5 2-11,2 2-3,-5-1 1,-2-4-12,-2-4 2,0-4-3,0-4-5,0-1 3,0-10-7,2-3-6,2-6 0,3-9 1,3-5-5,-2-4 2,7-4 1,8-4-3,10 0 0,12-14-10,10-25-42,5-8-92,-1-5-199,-8-4-277</inkml:trace>
  <inkml:trace contextRef="#ctx0" brushRef="#br0" timeOffset="869.1">6428 4828 993,'0'0'130,"0"0"-118,0 0 0,0 109 11,0-70 10,2 2-7,12-5-22,-3-2 0,-3-4-2,0-2 0,-4-3-2,-3-4-29,-1-4-64,0-8-79,0-9-139,0 0-136</inkml:trace>
  <inkml:trace contextRef="#ctx0" brushRef="#br0" timeOffset="1281.44">6421 4628 203,'0'0'661,"0"0"-653,0 0-6,172-129 16,-96 93-5,2 3-5,-5 3 1,-10 7-3,-20 9-6,-20 6 0,-11 8 0,-10 0 0,0 0 8,0 13 23,7 22 24,3 10 26,3 9-23,8 8-11,3 8-24,10 4 1,2 6-4,2 4-2,-4 6-10,-9 3-4,-10-1 4,-13-1-2,-4-7-2,-15-11 2,-16-10 13,-12-10-7,-1-18 2,-1-5 1,-4-14-5,3-9-5,5-7-2,6 0-3,6 0-36,6-16-55,8-13-158,1-7-429</inkml:trace>
  <inkml:trace contextRef="#ctx0" brushRef="#br0" timeOffset="4223.46">4181 6984 496,'0'0'69,"0"0"-59,0 0 33,0 0 10,0 0 3,0 0 46,0 0-19,154-64-33,-105-2-21,-3-4-17,-3 7-5,-16 9 2,-16 11-3,-11 4-3,0 3 4,-25 7-7,-6 2 7,-5 10-7,-1 12 2,4 3-2,3 2 1,4 0-2,5 14 2,4 10-2,5 6-2,8 8 2,4 12 1,0 10 0,8 12 3,12 13 0,-1 1 4,-4 0-5,1-8-2,-6-9 2,-2-9 5,1-16-6,-7-14-1,3-10 1,-3-12-1,0-8 2,2 0-2,3-12 2,7-22 9,1-10-5,7-2-6,5 5-2,2 10 2,2 11-5,-2 7 0,-4 13 3,-5 0-12,-4 10 8,-2 20 4,-1 11 2,-3 0 0,-1 0-4,0-7 2,0-10-3,0-12-3,7-11-3,1-1 4,8-20-1,4-19 5,2-11 1,0-8-7,-4-5-22,-7 5 1,-7 4 24,-8 12 6,-5 16 5,0 10 3,0 9 34,-9 7-9,0 0-18,0 3-14,-2 25-1,5 11-3,3 10 2,3 1-4,0 1 5,15-5 0,12-6 2,6-10-2,5-9-3,1-11 3,-3-7 0,-3-3 3,-4-13 0,0-23 3,-7-7 1,-7-10-1,-8-3-4,-7 0-2,0 0 0,-15 8-12,-3 12-4,7 14 5,8 13-11,3 4 4,0 5-34,0 0-76,20 0 75,7 0 37,10 5-1,0 19-9,1 13 10,-1 9 5,-5 8 11,-5 5-2,-7-5 2,-5-7 2,-3-11 10,1-14 21,3-7-3,1-10-3,6-5 8,1-9-4,1-25 18,4-15-15,-3-5-24,-6 4-1,-9 4-6,-8 10 4,-3 17 17,0 6 45,-5 13-1,-10 0-24,-3 2-22,3 26-8,-4 6-3,13 6-7,4-4 5,2-4-9,0-5 0,22-6-1,7-1-2,9-8-22,6-7-95,1-5-208</inkml:trace>
  <inkml:trace contextRef="#ctx0" brushRef="#br0" timeOffset="4560.83">6725 6404 915,'0'0'71,"0"0"-51,0 0 36,0 0-17,0 0-11,0 0-20,-134-48-8,105 55 1,2 12-1,-2 6 8,2 5 8,7 9-2,5 12 1,5 9-2,10 12 2,0 9 4,0 4-7,21 2 2,0-5-12,5-6 4,-3-5-6,0-9 0,-7 0-20,-7-6-34,-7-3-75,-2-7-131,0-13-37,-22-15-93</inkml:trace>
  <inkml:trace contextRef="#ctx0" brushRef="#br0" timeOffset="4689.37">6299 7316 617,'0'0'102,"0"0"-36,18-105-16,30 53-31,17-15-19,16-9-8,6-8-115,2-2-58,-7 6-99</inkml:trace>
  <inkml:trace contextRef="#ctx0" brushRef="#br0" timeOffset="4890.47">7001 6515 520,'0'0'259,"0"0"-146,0 0 2,0 0-35,0 0-27,0 0-11,-81 152-9,81-76-17,0 9-7,0 3-5,0-5-3,10-16-1,1-13-2,5-11-56,1-11-80,3-12-104,1-18-118</inkml:trace>
  <inkml:trace contextRef="#ctx0" brushRef="#br0" timeOffset="5145.54">7217 6649 960,'0'0'130,"0"0"-99,0 0 2,0 0-14,-36 108 2,36-36-2,9 8-10,9-1-1,1-10-2,0-16-5,1-13 3,3-9-3,3-13-1,-2-8 0,1-10-2,0 0-16,-5-9-22,-5-14-38,-10-8-107,-5 3-179</inkml:trace>
  <inkml:trace contextRef="#ctx0" brushRef="#br0" timeOffset="5280.17">7155 7060 667,'0'0'45,"0"0"-45,109-107-23,-64 60-166,-8 2-207</inkml:trace>
  <inkml:trace contextRef="#ctx0" brushRef="#br0" timeOffset="5505.57">7459 6659 731,'0'0'217,"0"0"-173,0 0 6,141-2 27,-76 27-7,-2 8-17,-8 19-31,-13 15-9,-16 6-3,-13 8 1,-13-3 0,0-8-4,-14-3 2,-8-9-7,0-12 0,2-13-4,1-12-22,3-17-69,3-4-104,5-18-207</inkml:trace>
  <inkml:trace contextRef="#ctx0" brushRef="#br0" timeOffset="5709.57">8172 6906 949,'0'0'104,"0"0"-92,118-84 19,-65 53-13,-4 7-18,-9 6-13,-11 11-157,-11 7-151,-11 0-289</inkml:trace>
  <inkml:trace contextRef="#ctx0" brushRef="#br0" timeOffset="5872.94">8278 7185 726,'0'0'173,"0"0"-139,0 0 22,0 0 16,0 0-18,120-63-39,-74 31-15,-4-4-83,-11 2-187,-7-4-274</inkml:trace>
  <inkml:trace contextRef="#ctx0" brushRef="#br0" timeOffset="6203.76">8831 6874 432,'0'0'518,"0"0"-483,0 0 2,76-141 2,-43 103-5,-2 6-10,-2 10-20,-8 6 0,-6 6-3,-1 4 6,-10 6 8,3 0 9,-1 0-7,1 8 13,4 20 3,2 11 2,1 8-2,0 8-8,1 5-9,-2 1-5,-6 2-4,-3-2-7,-3-8 0,-1-3 0,0-6-12,0-3-38,0-7-33,-10-6-91,-5-7-119,-3-8-129</inkml:trace>
  <inkml:trace contextRef="#ctx0" brushRef="#br0" timeOffset="6413.99">8998 7447 554,'0'0'204,"0"0"-80,0 0 19,152-32-48,-81 3-33,1-3-7,-3 3-12,-5-1-3,-8 5-6,-11 2-14,-5 5-12,-18 4-5,-8 6-3,-12 0-22,-2-1-57,-5 0-184,-28-11-564</inkml:trace>
  <inkml:trace contextRef="#ctx0" brushRef="#br0" timeOffset="7677.07">8869 4734 180,'0'0'179,"0"0"-68,0 0 29,0 0-6,0 0-25,0 0-27,0 0-36,-20 0-13,20 0-7,0 0-2,11 0-6,34 0 9,15-2 13,15-20 14,8-4-16,-12 1-20,-11 2-3,-17 9-12,-16 5-3,-14 9 0,-9 0-14,-2 0-51,-2 0-37,0 0-69,0 5-132,0 5-203</inkml:trace>
  <inkml:trace contextRef="#ctx0" brushRef="#br0" timeOffset="7925.98">9007 5017 511,'0'0'92,"0"0"-32,0 0 75,0 0 17,156-38-74,-93 14-12,2 1-25,-13 4-20,-6 6-13,-15 4-6,-10 2-2,-2 7-37,-9-2-86,-2-1-143,-2-5-203</inkml:trace>
  <inkml:trace contextRef="#ctx0" brushRef="#br0" timeOffset="8757.98">12344 3909 423,'0'0'152,"0"0"-83,0 0 44,0 0 18,0 0-53,0 0-22,0-71-8,-9 58-7,-8 0-12,1-3-7,-9-2-3,-4-1-4,-4 2-7,-2 6-1,-6 11 2,1 0 0,-1 7-3,0 17-2,3 7-2,4 7 0,5 9 3,9 5-2,9 8-1,11 14 1,0 8 0,16 13 0,17 9 4,7 7-7,3 7 2,10 6 0,-5 6-1,0 3-1,-8 3 1,-8-2 1,-12-14 0,-7-15 4,-9-24 7,-4-27 11,0-14-4,-8-12 6,-13-10-3,-7-8-5,-4-8-5,-8-2-1,-3-12-7,-2-20-4,11 0-2,9 0-27,11 8-16,14 9-46,2 10-68,35 5-237,2 0-162</inkml:trace>
  <inkml:trace contextRef="#ctx0" brushRef="#br0" timeOffset="9223.87">12645 6254 597,'0'0'192,"0"0"-152,0 0 36,0 0-1,0 0-35,-73 132-7,73-77-20,0-3-5,4-4 0,14-8-3,4-12-5,5-8 0,0-13 0,3-7 0,0 0 2,3-21 8,-1-16-8,-1-14 4,-7-4-1,-8 4 2,-12 7-6,-4 8 5,-4 9 8,-26 9 13,-7 9 11,-5 4-26,-5 5 0,11 0-4,7 0-3,9 5-5,13 0 0,5-1-42,2-4-114,0 0-252</inkml:trace>
  <inkml:trace contextRef="#ctx0" brushRef="#br0" timeOffset="9934.95">12766 3468 747,'0'0'175,"0"0"-114,0 0 11,0 0-37,0 0-29,0 0-5,-17 45 0,8-9 2,-1 4-1,-8 4 0,-5 3 5,-6 3-1,-4 2-2,-7-9 0,5-5 0,2-12-3,12-13 0,6-11-1,5-2 6,6-6 3,-1-18-3,5-7-6,0 2-2,9 3 2,12 9 0,3 10-6,5 7 0,5 0 5,3 0 0,5 0 1,3 2 0,-1-1-5,4-1 6,-5 0-1,-4-18 5,-7-1-4,-8-5 3,-13 2 0,-7-3 6,-4 1 2,0 1 16,-10-6-1,-15 5-17,2 2 0,4 8-9,1 11-1,-1 3-1,2 1-12,-2 27-84,5 6-143,0-4-273</inkml:trace>
  <inkml:trace contextRef="#ctx0" brushRef="#br0" timeOffset="10894.43">13646 5083 342,'0'0'159,"0"0"-106,0 0 30,0 0-9,0 0-16,0 0-14,20 92-10,-2-90-3,6-2 12,2 0 3,6-27-8,2-4-23,-1-7-2,-2-2 1,-8-1-2,-8 0 2,-10 0-2,-5 5-6,0 4 8,-22 10 3,-7 10 8,-7 8-16,-5 4-7,-4 2 0,1 25-1,4 9 1,5 8 1,8 11-1,7 10-1,11 7-1,9 4 2,0 1-2,15-9-2,17-16 2,6-14 0,6-14 1,1-14-1,1-10 2,-1 0 15,2-24-7,-4-8-1,-12-2-9,-9 0 0,-14 2-35,-5 1-74,-3 0-172,-4 0-183</inkml:trace>
  <inkml:trace contextRef="#ctx0" brushRef="#br0" timeOffset="11217.67">13392 4456 565,'0'0'141,"0"0"-94,0 0 27,0 0-15,0 0 11,0 0-5,100-24-13,-53-1-21,6-1-17,3-1-1,-4 3-13,-12 5-65,-9 9-148,-11 2-137</inkml:trace>
  <inkml:trace contextRef="#ctx0" brushRef="#br0" timeOffset="11676.27">13967 4379 639,'0'0'147,"0"0"-104,0 0 48,0 0-44,68-116-16,-48 74-7,-3-4-3,-4-5 0,-4 0-7,-4 3-4,-5 11-7,0 11 5,0 12-2,-14 10 2,-6 4-8,-4 0-4,-2 9-8,7 8-10,3 0 0,8-2 9,6 1-3,2-2 6,0 2 9,4 0-4,21 1 1,6-2 4,6 3 0,10 2 0,-2 0 1,-3 6 0,-4-3 0,-16 0 2,-7 0-3,-10-1 2,-5 3 3,0 0 13,-8 1-9,-13 2-3,1-5-5,4-8-1,1-1-11,4-4-78,-4-6-78,7-4-109</inkml:trace>
  <inkml:trace contextRef="#ctx0" brushRef="#br0" timeOffset="11997.51">14451 3735 890,'0'0'53,"0"0"-4,0 0-16,0 0-32,0 0 26,42 135 20,-25-63-5,-5 2-6,3-2-11,-1-6-7,1-11-2,4-14-7,-1-10-7,1-11 7,4-10-4,-1-8 0,0-2-4,0 0 6,-1-17-7,-2-6-32,-5-3-61,-9-3-75,-5 2-136,-5-1-193</inkml:trace>
  <inkml:trace contextRef="#ctx0" brushRef="#br0" timeOffset="12180.05">14493 4060 672,'0'0'107,"0"0"-66,0 0 88,147-128-66,-102 92-25,-5 6-8,-12 7-13,-11 10-17,-13 7-12,-4 6-67,0 0-171,-16 0-221</inkml:trace>
  <inkml:trace contextRef="#ctx0" brushRef="#br0" timeOffset="12785.86">14714 5249 629,'0'0'138,"0"0"-116,0 0 57,0 0-25,0 0-54,0 0-29,-6-29-109,6 25-114</inkml:trace>
  <inkml:trace contextRef="#ctx0" brushRef="#br0" timeOffset="13760.86">15376 4838 230,'0'0'62,"0"0"-15,0 0 41,0 0-14,0 0-21,0 0-3,8 61 4,-8-57 7,0-3 0,0-1 1,0 0-8,3 0-7,0 0-11,5 0 0,3-15-16,3-9-11,1-3-2,3-2-6,0-2 1,-1 2 1,-1 0-1,0 3-1,-5 3 1,1 8-2,-7 1 3,3 4 1,-4 2-2,0 0 1,0 5 1,2-2-1,-4 3-2,-2 2 5,0 0-4,2 0 4,0 0-6,5 0-5,-1 4 5,6 18 3,-3 5-1,-1 8 1,2 7 1,-4 4-1,-1 3 6,-1 1-5,0-1 3,-4-8-5,2-1 3,1-10-1,-3 0-1,2-4-1,0-4-1,1 0 0,-3-6-2,0 2 1,0-6-21,0-1-57,0-6-55,2 1-69,0-4-73,-2 3-95</inkml:trace>
  <inkml:trace contextRef="#ctx0" brushRef="#br0" timeOffset="14112.02">15488 5332 553,'0'0'93,"0"0"-21,0 0 48,0 0-68,0 0-37,0 0 21,62 12 7,-6-12 5,4-2-7,5-11 0,1-4 6,1-4-5,-7 4 2,-8-3-8,-12 6-16,-16 5-8,-11 6-9,-8 0-1,-2 3-2,-3 0 0,0 0-23,0 0-44,-19 0-78,-12 0-157,-2-4-232</inkml:trace>
  <inkml:trace contextRef="#ctx0" brushRef="#br0" timeOffset="15140.53">16983 4871 394,'0'0'263,"0"0"-210,0 0 25,0 0 35,-120 20-63,89-7-30,4 8-8,0 4-6,7 4-3,4 0 3,10 2-2,6-3-4,0-3-4,0-4 3,17-5 0,8-7-3,6-9-2,2 0 6,3-17 0,-2-9 0,-3-2-8,-8-5 8,-2-2 1,-10-3 2,-5-7-1,-6 0 1,0-7 3,-6-4-4,-9-1 4,4 10-1,0 10 7,2 13 10,2 12 10,3 8 8,4 4-15,0 0-8,0 0-15,0 28-2,0 14 0,9 12 4,7 10 1,3 2 3,2-2-3,-2-2-1,2-9-4,-3-7 1,-3-10 4,-1-8-5,-8-8-16,1-3-51,-1-8-60,3-7-120,3-2-164</inkml:trace>
  <inkml:trace contextRef="#ctx0" brushRef="#br0" timeOffset="15461.39">17293 4534 842,'0'0'78,"0"0"-18,0 0 34,0 0-64,0 0-30,0 0 10,54 79-5,-34-10 33,-5 10-20,-6 6 5,-1 4-12,0-7-4,0-12-6,6-19 3,-1-14-3,8-16 1,-2-14-2,10-7 0,2 0 4,3-14-4,-5-9 0,-9-2-65,-9 1-65,-11-1-127,0-4-189</inkml:trace>
  <inkml:trace contextRef="#ctx0" brushRef="#br0" timeOffset="15673.96">17311 4846 706,'0'0'110,"0"0"-91,118-96 127,-55 58-72,-3 2-11,-2 5-24,-14 6-14,-17 9-15,-16 10-10,-11 4-19,0 2-59,-15 0-148,-19 0-298</inkml:trace>
  <inkml:trace contextRef="#ctx0" brushRef="#br0" timeOffset="16415.44">19272 4425 889,'0'0'60,"0"0"-50,0 0 23,0 0-9,0 0 4,174-36-6,-111 22-22,-8 6-37,-15 6-182,-17 2-84</inkml:trace>
  <inkml:trace contextRef="#ctx0" brushRef="#br0" timeOffset="16593.86">19170 4826 905,'0'0'61,"0"0"-42,0 0 9,156-72 13,-69 35-9,-7 6-32,-6 11-38,-18 6-212,-15 2-106</inkml:trace>
  <inkml:trace contextRef="#ctx0" brushRef="#br0" timeOffset="17104.95">20766 3842 371,'0'0'396,"0"0"-375,0 0 43,6-117 73,-15 91-62,-12 0-19,-10 3-28,-3 11 4,-4 3-13,0 9-7,0 0 2,3 9 0,-3 19-8,6 9 7,1 14-8,5 17-5,5 12 4,8 17 2,8 9-5,5 12 3,0 6-4,21 4 0,10 3 2,9-1-2,3-3 0,-4-9 0,-3-12 1,-14-8 0,-11-16 1,-11-12 1,0-12 21,-2-12-4,-21-17-2,0-9-2,-6-11-5,-5-9-5,-2 0 1,3-5-7,1-15-3,6 4-24,9 4-21,7 8-52,8 4-261,2 0-214</inkml:trace>
  <inkml:trace contextRef="#ctx0" brushRef="#br0" timeOffset="17481.08">20791 5983 959,'0'0'34,"0"0"-9,-22 116 52,22-79-46,3-2-9,15-3-13,0-6-3,1-9 0,0-9-4,1-8-1,3 0 5,3-14 5,-1-18 10,-5-5-3,-2-6-7,-7-1 1,-9 6-3,-2 6 1,0 8 13,-4 8-4,-14 3-8,-9 3-1,0 6-4,-4 4-6,-2 0 2,5 0-3,7 0 1,3 0-11,6 0-28,11-1-49,1-24-85,0-15-290</inkml:trace>
  <inkml:trace contextRef="#ctx0" brushRef="#br0" timeOffset="18162.92">20924 2680 402,'0'0'285,"0"0"-246,0 0 41,0 0 25,0 0-65,0 0-40,0-29-20,0 58 0,0 8 20,-2 7 29,-14 2 5,-3-2-22,-8 0 20,-2 0-6,-4-6-12,-2-3-7,3-9-1,9-9 2,5-8-7,9-7 2,5-2 3,2 0 10,2-6-10,0-8-6,0-2-11,2 4 1,18 3 10,4 4-3,6 3 2,13 2 2,3 0 1,6-3 2,3 0 1,-2-5-5,-2-6 11,-11-2-3,-9-3 3,-10 6 11,-13-4-6,-8-1 23,0-2 9,0-2-27,-18 0-5,-2 2-4,-1 0-11,2 8 1,4 6-2,4 6-17,1 0-71,8 15-105,2 11-222</inkml:trace>
  <inkml:trace contextRef="#ctx0" brushRef="#br0" timeOffset="18837.96">21914 4674 566,'0'0'164,"0"0"-145,0 0 57,0 0 19,0 0-52,0 0-23,130-107-12,-101 74-4,-10 1 5,-9 0-8,-10-1 6,0 8-7,-8 2 5,-11 9-1,-9 10 3,-2 4 0,-6 0-7,0 12 0,0 17-2,7 7 0,2 8-2,10 7 4,5 12 0,12-3 0,0-2 0,4-10 4,21-10-2,9-10 5,7-10 8,5-11 15,8-7-6,-1 0 1,1-18-2,-6-6-13,-12-2-9,-11-3-2,-11 1-66,-10-4-48,-4-3-159,0 0-135</inkml:trace>
  <inkml:trace contextRef="#ctx0" brushRef="#br0" timeOffset="19101.74">21600 4205 689,'0'0'147,"0"0"-140,0 0 32,0 0-1,0 0-4,138-66-21,-85 41-7,-1 6-6,-8 0-145,-6 3-79,-7 2-138</inkml:trace>
  <inkml:trace contextRef="#ctx0" brushRef="#br0" timeOffset="19527.91">22193 4074 856,'0'0'22,"0"0"30,0 0 23,73-119-52,-46 80-10,-4 1 4,-6 2-9,-8 6-1,-6 3 3,-3 9 2,0 5-12,-8 5 0,-9 4-5,-3 4-17,-1 0-3,4 0-9,1 7-7,9 3 8,5 1 3,2-1-21,0-1 36,4 7 11,15-5 4,2 3 1,5 2 2,6 1 1,0 0-3,-3 3 0,-5 1 0,-5-1 1,-9-1 0,-5 0-1,-5-2 5,0 1 1,0 2 7,-18 5-12,-4-1-2,1 2-41,2-4-116,3-7-155</inkml:trace>
  <inkml:trace contextRef="#ctx0" brushRef="#br0" timeOffset="19871.88">22645 3499 746,'0'0'175,"0"0"-157,0 0 12,0 0-30,0 0-8,0 0 8,16 139 22,-8-74 1,2 7 10,-4 1-1,1-5-12,2-5 2,2-14-16,0-6 1,5-11-5,1-11 3,2-4 0,-2-9 1,3-7-4,3-1 6,4-1-8,-1-21 0,-2-6-47,-8-5-67,-11-3-100,-5-4-139</inkml:trace>
  <inkml:trace contextRef="#ctx0" brushRef="#br0" timeOffset="20052.95">22649 3964 752,'0'0'149,"0"0"-140,0 0 5,105-104 16,-44 68-20,-1 8-10,-11 2-7,-13 10-113,-17 8-132,-11 5-159</inkml:trace>
  <inkml:trace contextRef="#ctx0" brushRef="#br0" timeOffset="20635.88">23653 4400 397,'0'0'421,"0"0"-405,0 0 24,0 0 47,0 0-65,-132 27-9,101 4-2,6 3-1,2 6-1,6 0-5,6 4-1,9-1-2,2-6-1,0-4 0,9-12-6,16-7 5,6-14 1,6 0 1,5-21 8,3-17-6,-5-13 3,-9-3 4,-8-7-10,-17-4-2,-6-9 1,0-3-4,-2-3 5,-17 5 3,-1 17-2,1 21 3,6 19 10,7 11 0,-2 7-8,4 0-6,0 9-6,-3 25-6,5 12 9,2 8 2,0 5 0,0 8 1,15-1 11,8-1-2,2-2 2,1-4-7,1-4 5,0-4-9,-4-7 1,0-6-1,-6-5-25,-7-14-42,0-6-124,3-13-96</inkml:trace>
  <inkml:trace contextRef="#ctx0" brushRef="#br0" timeOffset="20942.92">23976 4173 788,'0'0'172,"0"0"-172,0 0 4,0 0-2,4 116 27,16-51 0,-4 6-6,0 6 9,-6 1-5,0-8-5,1-8-16,1-11 12,3-14 2,3-9-2,-2-10-10,8-8-1,3-8 0,2-2-3,4-5 8,0-22-12,-4-3-54,-8-3-62,-13-6-112,-8 1-74</inkml:trace>
  <inkml:trace contextRef="#ctx0" brushRef="#br0" timeOffset="21154.46">23913 4560 852,'0'0'83,"0"0"-64,0 0 82,166-123-50,-104 89-24,-4 5-5,-12 2-15,-12 5 1,-16 4-8,-14 7-48,-4-1-53,0 1-232</inkml:trace>
  <inkml:trace contextRef="#ctx0" brushRef="#br0" timeOffset="21934.09">18247 7642 582,'0'0'253,"0"0"-199,0 0-45,0 0 29,0 0-12,0 0 28,134-6-3,-65-20-21,-3 3-15,-8 3-15,-13 9-11,-16 5-68,-11 4-101,-13 2-74,-5 0-160</inkml:trace>
  <inkml:trace contextRef="#ctx0" brushRef="#br0" timeOffset="22123.69">18301 7921 750,'0'0'77,"0"0"-74,0 0 108,121-40-22,-33 3-26,-1 1-21,-10 9-21,-15 7-21,-24 8-11,-5 7-84,-16 3-163,-10-4-138</inkml:trace>
  <inkml:trace contextRef="#ctx0" brushRef="#br0" timeOffset="33389.93">20918 7962 559,'0'0'37,"0"0"-24,0 0 104,0 0-60,0 0-37,0 0-12,0 0 1,0 0 2,-20-13 11,20 13 6,0 0 2,0 4-19,0 10-4,0 4 14,0-3-5,0 0-10,6-3-3,2-2 3,7-6-3,2 0-1,1-4 1,3 0 4,-2 0-2,3-4 1,3-12-1,-4-3 0,-2-2-2,-1 1 1,-7 0-2,-2 2 2,-6-1 0,-3 3-1,0 1-2,0-2 3,0 1-2,-6 0 5,-5 2 1,1 0-7,-4 4 1,1 2 3,-1 4-4,1 1 0,-1 3 0,1 0 0,-3 0 0,-3 15-1,-2 7 1,2 2-1,-1 5 1,-1 1 1,4 3 0,0 4 1,7 4-2,4 0 3,0 5-2,4-3-2,2 0 3,0-7-3,0-4 0,12-5 4,3-10-4,2-1 3,9-5-3,0-7 14,5-4 0,7 0 10,5 0-6,2-21 8,-3-1-6,-5 0-5,-8 5-9,-10 6-6,-9 5 5,-7 0-5,-3 0-4,0 0-20,0-2-44,-9 2-117,-10-6-171</inkml:trace>
  <inkml:trace contextRef="#ctx0" brushRef="#br0" timeOffset="33846.97">20813 7503 232,'0'0'106,"0"0"-76,0 0 31,0 0 37,0 0-56,0 0-7,-11-1 2,11 1 3,17 0 18,8-5 5,8-2 15,10-8-5,6-2-18,0 0-10,-7 3-13,-10 2-14,-8 4-7,-13 4-10,-5 4-1,-1 0 0,-5 0-45,3 0-64,-1 0-134,-2 0-79</inkml:trace>
  <inkml:trace contextRef="#ctx0" brushRef="#br0" timeOffset="34367.29">21410 7479 779,'0'0'99,"0"0"-98,0 0 36,0 0 28,74-132-49,-44 96-4,2-2-12,-7 0 6,-7 2-4,-3 1 7,-11 5-7,-4 11 1,0 0 0,0 9 4,-2 4-1,-13 3-6,-2 3-1,-2 0-3,1 0-1,-2 19 2,3 5 1,1 5 2,6-3-1,10-1 0,0-3 1,0-4-1,23-1 1,7-4 0,1-6 1,4 1-1,-4 2 7,-2-2-4,-4 5 7,-5 4-5,-7 1-3,-2 5-1,-6 2 7,-3 1-1,-2 4 3,0-2-7,-2-1 1,-19-1 0,4-5 1,-4-3-5,4-3-17,1-9-27,3-6-44,4 0-65,9-13-13,0-17-170</inkml:trace>
  <inkml:trace contextRef="#ctx0" brushRef="#br0" timeOffset="34747.6">21906 6918 657,'0'0'77,"0"0"-56,0 0 76,0 0-60,0 0-33,0 0 3,37 35 15,-26 8 5,-2 9 17,0 8 6,-3 5-12,2-2-13,-4 4 3,2-5-13,-1-7-6,4-10-4,2-8 3,0-10 1,4-3-5,1-7 1,0-8-1,1-6-1,6-3 0,-1 0 1,4-8 0,0-13-4,-2 1-16,-8-2-36,-5 3-29,-9 2-46,-2 0-97,0 4-94</inkml:trace>
  <inkml:trace contextRef="#ctx0" brushRef="#br0" timeOffset="35010.62">21943 7289 611,'0'0'61,"0"0"-43,0 0 103,128-77-39,-66 55-15,7-4-6,-5 3-11,-6 2-5,-15 4-10,-15 4-19,-12 9-12,-14 0-2,-2 4-2,0 0-44,-6 0-72,-19 0-187,-6 0-149</inkml:trace>
  <inkml:trace contextRef="#ctx0" brushRef="#br0" timeOffset="35618.85">20646 8840 826,'0'0'117,"0"0"-113,0 0-1,0 0 39,0 0-12,0 0-13,186-70 24,-62 36-1,15 1-7,25-4-3,19-1 6,8-1-2,8-4-5,-10 1-17,-20 6-4,-17 4 3,-27 6 5,-25 6-6,-19 2 6,-26 6 0,-14 1-7,-20 6-5,-9 3-1,-10-3-3,-2 4-1,0-3-19,-20-3-42,-16 7-82,-8 0-134,-14 11-185</inkml:trace>
  <inkml:trace contextRef="#ctx0" brushRef="#br0" timeOffset="35995.01">21080 9518 458,'0'0'231,"0"0"-197,0 0 12,0 0 101,0 0-93,0 0-22,50 0 38,0-19-11,6-4-16,0 0-11,-2 2-3,-6 3-21,-5 3-7,-6 2-1,-5 1-44,-7 5-63,-1-4-151,-6 3-128</inkml:trace>
  <inkml:trace contextRef="#ctx0" brushRef="#br0" timeOffset="36487.86">21945 9506 931,'0'0'55,"0"0"-47,0 0 41,72-146 2,-28 93-38,2 0-7,-3-1 1,-10 8 1,-10 7 0,-17 9-6,-6 10 4,0 5 4,-12 3-10,-15 3 3,-5 7 3,-2 2-5,6 0-1,1 0-1,5 14 1,9 5 1,2 1-1,11 1-3,0 4-1,13-3 1,15-1 2,6-1 2,6-6-1,10 1 10,-2-3 2,6 0 4,-7 2-2,-5 6 2,-11 0-2,-8 6-3,-13 0 2,-10 3-7,0 5 9,-8-1 3,-17 2-1,-2-6-5,3-5-4,2-1-7,-1-9-1,3-5-34,3 0-69,1-9-180,-2 0-292</inkml:trace>
  <inkml:trace contextRef="#ctx0" brushRef="#br0" timeOffset="37126.91">19990 7666 658,'0'0'80,"0"0"-42,0 0 67,0 0-43,0 0-38,0 0-13,-4 32 5,-12 6 19,-5 14 9,-2 13-11,-2 13 0,0 18-1,1 16-7,6 19 1,8 17-10,10 10-3,0 9-3,10 1 8,24-4-2,8-4-10,6-17 4,7-18-7,1-21 0,-1-17 9,-6-21-7,-5-16 5,-7-13 0,-14-15-6,-7-10-2,-7-5-2,-5-7-16,2 0-47,0-30-124,7-30-233</inkml:trace>
  <inkml:trace contextRef="#ctx0" brushRef="#br0" timeOffset="37785.74">22808 7548 834,'0'0'144,"0"0"-137,0 0 37,0 0 10,0 0-7,118 13-7,-57 25-1,1 15-11,-2 17-4,-4 18-16,-8 18 7,-10 15-11,-8 7-1,-13 7 1,-12-3 0,-5-4-1,0-10 1,-18-14 9,-6-12 9,-6-15 0,-1-11-4,0-12-2,7-14-10,5-13-4,9-13-2,1-9-11,5-5-39,4 0-43,0-15-123,15-9-188</inkml:trace>
  <inkml:trace contextRef="#ctx0" brushRef="#br0" timeOffset="38243.08">23628 9339 789,'0'0'140,"0"0"-130,0 0 63,0 0 9,-6 107-50,6-56-20,0 1 10,0-2-2,13-4-9,3-6 3,1-10 1,6-10-11,-1-10 4,7-10-1,2 0 4,0-10-8,1-22 4,-5-8 0,-10-4-4,-11 0-2,-6 4 1,0 11 2,-17 2-2,-14 8 8,-4 5-5,0 4-3,4 5 7,9 2-9,4 3-1,4 0-1,8 0-29,4 0-55,2 0-95,0 0-210</inkml:trace>
  <inkml:trace contextRef="#ctx0" brushRef="#br0" timeOffset="39001.37">23589 6418 657,'0'0'96,"0"0"-78,0 0 72,0 0-39,0 0-51,0 0 8,-21 75 13,9-41 8,-2 0-3,-3 4 6,-4 2-6,-4-2-2,-4 2-15,-2-1 6,2-4-10,2-4-3,4-7-2,8-10 3,3-11 4,2-3-4,3 0 6,3 0-4,2-14-5,2-6-14,0-2 12,4 4-2,11 4 0,10 5-2,2 4 4,4 3 2,2 2-4,-2 0 4,-5 0 0,0 0 1,-3 12-2,-2-1 0,-1-5 1,-3-3 1,0-3 5,0 0-3,1-5 7,1-15 7,-4-4-4,1-1-2,-10-5 0,-2 5 14,-4-6 9,0 1-10,-2 4 4,-14 2-4,-1 7-3,2 6-4,-1 5-12,3 6-5,-1 0 0,1 0-14,0 0-64,6 0-90,-2 3-205</inkml:trace>
  <inkml:trace contextRef="#ctx0" brushRef="#br0" timeOffset="40195.22">14979 11396 733,'0'0'235,"0"0"-187,0 0-44,0 0 34,0 0-1,0 0 2,114 8-1,-57-8-12,1 0-7,0-14-14,-6-4 0,-7 1-5,-7 5-36,-12 4-53,-8 6-100,-9 2-80,-9 0-107</inkml:trace>
  <inkml:trace contextRef="#ctx0" brushRef="#br0" timeOffset="40411.99">14986 11730 772,'0'0'110,"0"0"-96,0 0 51,0 0 16,0 0 7,189-18-33,-102-8-21,-11-1-14,-11 6-11,-18 7-9,-9 5 0,-11 7-41,-6-1-69,-3 1-107,-3-5-95</inkml:trace>
  <inkml:trace contextRef="#ctx0" brushRef="#br0" timeOffset="46402.55">16685 11211 218,'0'0'131,"0"0"-88,0 0-6,0 0-13,0 0-1,0 0 20,0 0 19,8 0 13,-8 0 1,0 0 1,0 0-16,0 0-3,0 0-23,0 0-8,0 0-10,0 0-4,-9 15-3,-4-1 6,-1 6 3,4 1-2,-2 5 1,-1 4 0,0 6-6,-1 1-2,3 1 2,3 2-4,2 2-2,4-3 3,2 2-8,0-4 4,0 0-2,2-3-1,10-4 4,3-7-5,1-3-1,-1-9 3,1-2-1,2-6-2,4-3 2,5 0 3,2-2-2,2-16-1,-4-5 5,0-5-4,-6-1 4,-2-1-5,-3 0 2,-3 2 1,-7 0-4,0-1 4,-2 3 1,-4-3-4,0 0 1,0 8-2,0-1 3,-4 3-1,-6 0 4,-1-4-4,-3 3 3,-1 1-6,1-2 7,1 5-3,-1 3 1,4-2 0,-3 5-3,1 6 7,1-2-8,-3 6 4,-1 0-3,0 0 0,3 0-2,2 0 0,-2 0 0,-1 0-11,0 6-44,8 4-102,5-6-251</inkml:trace>
  <inkml:trace contextRef="#ctx0" brushRef="#br0" timeOffset="47708.83">17299 11640 279,'0'0'113,"0"0"4,0 0-2,0 0-39,0 0 1,0 0-24,0 0-12,0 0-16,-6 0-6,14 2-1,15 0 24,10-2 7,6 0-5,9 0-5,4-16 2,1-2-6,-3 2-4,-6 0-5,-8 6-9,-12 0 1,-8 4-4,-3 0 1,-5 3 6,-5 0-2,-3 1-3,0 2-2,0 0-5,0 0-3,0 0-3,0 0-3,0 0-8,0 0-46,6 0-66,5 0-221,12 0-200</inkml:trace>
  <inkml:trace contextRef="#ctx0" brushRef="#br0" timeOffset="49149.57">18593 11451 232,'0'0'114,"0"0"-19,0 0 20,0 0-36,0 0-37,0 0-8,-3 0 4,3 5-11,0 3-12,0 4-1,0 2 16,0 2 3,0 0-9,0-4-6,9 2 1,5-7-10,-1-2 5,3-1-8,3-4 9,6 0-6,2-9 6,2-14-5,0-3-3,-2 0-6,-1-3 13,-6 1-12,-4 3 7,-5 3 1,-9 1-7,-2 3 5,0 0-1,0 4-2,0 2-5,0 3 6,-4-2-5,-5 3 0,-5 0 5,4 4-4,-9 2 0,4 2-4,-5 0 6,0 0-6,2 0 2,2 6-1,1 9 0,1-3 0,-2 4 1,1 2 0,2 1 0,0 8 0,-1 1 1,3 6-1,2 4 0,2-2 0,5 7 5,2-6-4,0-2-1,0 0 1,0-1 1,7 0 0,4-4-2,4-2 2,1-7 0,2-6 0,4-4-2,3-5 12,4-4 1,2-2 6,5-2 6,-1-20-3,-1-5-8,-3 0 6,-4 3-4,-9 3-2,-10 6-14,-3 6 3,-5 1-3,0 0-4,0 2-51,0-2-100,-11-4-193</inkml:trace>
  <inkml:trace contextRef="#ctx0" brushRef="#br0" timeOffset="50395.84">18949 10624 129,'0'0'108,"0"0"-39,0 0 7,0 0 23,0 0-13,0 0-32,5-18 3,-5 18 15,0 0 4,0 0-3,0 0-14,0 0-25,0 0-11,-2 0-3,-10 0-11,-1 4-2,1 10-1,-1 4 3,0 4-6,2 3 4,0 0-1,2 8 0,-1 0 0,4 3 1,2-1-5,2-6 1,2-3 0,0-2 1,0-6 1,10-2-4,4-5-1,4-5 1,4-6-1,2 0 5,1 0 1,-3-2-4,1-10 2,-7-2-3,-2-3 3,1-2-1,-4-6 1,-1-2-2,-2 2-1,-6-3 3,-2 0-4,0 0 6,0 2-3,-10 4-3,-5 3 4,-3 4 5,-4 5-1,-2 3-2,-1 7-4,2 0-2,5 0 3,7 0 0,5 0-4,2 0 1,4 0-21,0 5-99,0-3-208,2-2-273</inkml:trace>
  <inkml:trace contextRef="#ctx0" brushRef="#br0" timeOffset="51249.7">18468 12173 261,'0'0'52,"0"0"-31,0 0 78,0 0-1,0 0-30,0 0-10,-65 23-3,65-21 1,0 1 1,0 2-9,0 3 4,11 0 3,16 0-13,13-3 11,14-2-14,12-3-15,15 0 2,15-3-6,15-16-5,12-10 10,8 0-3,1-1-7,-3 3 2,-10 4 6,-13 0-6,-19 5-1,-18 3 6,-22 3-2,-24 5-5,-13 1-6,-7 5-7,-3 1 6,0 0-8,0-3 0,-5 3-11,-15 0-47,-7 0-64,-4 4-94,-5 18-173</inkml:trace>
  <inkml:trace contextRef="#ctx0" brushRef="#br0" timeOffset="51729.37">18644 12925 465,'0'0'131,"0"0"-107,0 0 42,0 0 29,0 0-46,0 0-34,0 0 18,22 0 35,9 0 1,5-7-8,5-6-2,8-2-19,-1-3-8,-1 0-6,-7 1-11,-13 8-9,-7 0-4,-10 6 0,-2-2-2,-7 3 0,2 0-16,-3 2-40,2 0-51,8 0-98,-4 0-104,1-2-106</inkml:trace>
  <inkml:trace contextRef="#ctx0" brushRef="#br0" timeOffset="52357.9">19253 13014 531,'0'0'135,"0"0"-123,0 0-2,0 0 26,0 0 8,0 0-2,19 12-7,-16-12 8,6 0 29,-1-10-10,9-12-12,0-10-15,3-7-6,3-5-14,-2-7-3,4-4-4,2 1-3,0 3 6,-8 8-3,-7 14 5,-8 6-9,-4 7 5,0 4-1,-2 2 2,-12 1-10,-1 5 1,-3 4 0,1 0-1,-2 0 0,4 8-2,1 9 0,8-2-1,6 2 1,0 0 0,0-3 2,18 1 0,4-3 0,10 0 1,5 0-1,8 2 1,0-2 1,-3 1 2,-3 8 3,-6 1-1,-5 2 2,-12 2-4,-5-3 2,-11 0 2,0 2 1,-16 1 1,-13 2-1,-2-2 1,0-2-3,0-4-1,2-2-4,1 0-1,9-8-1,0-1-1,11-4-9,3-5-58,5 0-113,0 0-219</inkml:trace>
  <inkml:trace contextRef="#ctx0" brushRef="#br0" timeOffset="53093.89">20646 11451 383,'0'0'182,"0"0"-161,0 0 13,0 0 32,0 0-37,0 0 43,44 20 3,-6-20 1,3 0-8,1-9-7,-5-2-21,-8 2-22,-6 6-15,-5 0 1,-5 1-3,0 2-1,-4-4-11,-2 4-42,-3-3-24,-2 3-109,-2 0-71,0 0-104</inkml:trace>
  <inkml:trace contextRef="#ctx0" brushRef="#br0" timeOffset="53355.45">20681 11710 521,'0'0'189,"0"0"-182,0 0 12,0 0 61,0 0-6,123-7-6,-81-7-22,3-2-2,-5 5-2,-11-1-7,-6 9-23,-15-2-7,-4 5-3,-1 0-2,-3 0-38,6 0-52,3 0-130,7 0-113</inkml:trace>
  <inkml:trace contextRef="#ctx0" brushRef="#br0" timeOffset="54712.86">22028 11247 408,'0'0'108,"0"0"-90,0 0 61,0 0-10,0 0-35,0 0-10,-23 10 13,39-7 48,1-3-7,8 0-9,0 0-9,2 0-23,2-5-4,-6-3-25,0 0 1,-7 2-9,-3 2-2,3 1-63,-1-2-43,2-2-133,4-4-76</inkml:trace>
  <inkml:trace contextRef="#ctx0" brushRef="#br0" timeOffset="55112.5">22505 11122 609,'0'0'94,"0"0"-85,0 0 48,0 0-29,0 0-17,0 0 0,91-73-4,-73 51-7,0-2 7,-1-3 7,-3 6 3,-1 1 7,-4 6 0,-5 5 5,-1 3 2,-3 4-6,0 2 2,0 0-5,0 0-1,0 0-6,0 0-15,2 13 0,2 13 1,1 6 19,0 1-6,2 2-3,-1-2-2,0 1-2,1-2-1,-2-3-3,2 0-1,-4-8 0,0-2-2,-3 1-7,0-5-41,0 2-58,0-4-62,0 0 5,0-6-153</inkml:trace>
  <inkml:trace contextRef="#ctx0" brushRef="#br0" timeOffset="55381.84">22588 11414 422,'0'0'224,"0"0"-206,0 0 52,0 0 5,0 0-33,0 0 40,120-13-24,-63 0-18,5-6 1,1 0 7,-2-6-11,-8 4-9,-8-2-8,-14 9-6,-14 7-11,-7 2-3,-10 3 0,0 2-33,-2 0-44,-19 0-116,-8 7-53,-2 10-125</inkml:trace>
  <inkml:trace contextRef="#ctx0" brushRef="#br0" timeOffset="55740.87">22162 11909 808,'0'0'44,"0"0"-43,0 0 17,0 0 42,148 0-4,-58-11-12,15-6-21,4-4 11,9-5 14,2-1-1,1-9-14,3-2 3,-1-11-5,-7 5-18,-11 5 5,-25 6 1,-24 11-11,-25 10-7,-16 8 3,-10 4-4,-5 0-5,0 0-14,-20 2-9,-11 18-66,-11 12-72,-5-1-68,-7 6-64</inkml:trace>
  <inkml:trace contextRef="#ctx0" brushRef="#br0" timeOffset="56020.05">22391 12521 546,'0'0'193,"0"0"-178,0 0 18,0 0 86,0 0-28,0 0-23,154 22-22,-96-47-10,-2-4-6,0 0-12,-15 5-9,-9 9-9,-12 6-39,-9 3-79,0 4-208,-2 0-114</inkml:trace>
  <inkml:trace contextRef="#ctx0" brushRef="#br0" timeOffset="56459.78">23040 12601 809,'0'0'147,"0"0"-130,0 0 29,0 0 1,65-116-16,-32 72-16,-6-5-2,-5 3-6,-6 5 11,-14 6-2,-2 9-4,0 6 2,-16 8-6,-10 8-8,-7 4 0,2 0 0,6 6-2,4 10 2,8 1-7,12-2-10,1 2 0,0-3 3,21 3 8,12-2 3,10 0 2,1 1 1,5 2 4,0 0-1,-5 2 15,-5 0 5,-10 1 3,-16 5-2,-8-2-5,-5 2 5,0 4-8,-14-5-2,-9 1-4,-7-2-6,2-4-4,5-6-3,-2-2-45,5-3-91,0-7-171,0-2-392</inkml:trace>
  <inkml:trace contextRef="#ctx0" brushRef="#br0" timeOffset="57095.04">18907 14911 684,'0'0'181,"0"0"-173,0 0-2,0 0 51,0 0 17,0 0-30,136-39-30,-98 28-9,-4 3-5,-2 1-7,-4-2-42,-2 2-90,-6 2-61,-9 5-107</inkml:trace>
  <inkml:trace contextRef="#ctx0" brushRef="#br0" timeOffset="57269.01">19000 15195 709,'0'0'45,"0"0"-44,0 0 46,0 0 53,0 0-36,152-40-48,-99 22-16,-5 5-75,-6-6-91,-5 5-135</inkml:trace>
  <inkml:trace contextRef="#ctx0" brushRef="#br0" timeOffset="57541.39">19861 14626 972,'0'0'43,"0"0"-41,0 0 47,0 0 15,0 0-20,-25 106-19,38-68 0,1 3-13,-3 1-3,-4-3-6,-2 5 1,-3-9-4,-2 2-15,0-5-31,0-6-80,0 1-84,0-1-32,0-9-97</inkml:trace>
  <inkml:trace contextRef="#ctx0" brushRef="#br0" timeOffset="57835.64">19587 15383 534,'0'0'433,"0"0"-411,0 0-20,0 0 40,0 0 7,0 0 1,187-55-16,-93 21-10,4-8 2,5-1 8,-3-3-11,-9 2-2,-11 8-5,-22 7-3,-20 9-9,-18 11-2,-11 4-2,-4 2 0,-5 1-12,0 0-17,-12 2-57,-10 0-85,-7 20-150,0 8-88</inkml:trace>
  <inkml:trace contextRef="#ctx0" brushRef="#br0" timeOffset="58315.67">19977 15971 560,'0'0'401,"0"0"-391,0 0-6,0 0 43,0 0 32,76-106-40,-37 40-27,2-2 0,-5-9 2,-7 2-2,-14 8-3,-15 13-6,0 18 1,-14 16 0,-14 13 3,-4 7-2,1 0-5,2 20-1,3 6 1,10 6-2,9-1 0,7 3-1,9-10 1,25 1 0,10-1 2,10-7-1,8 6 2,-6-5-1,-7 4 1,-15-1 5,-17 11-3,-10-1 21,-7 5-2,0 4-3,-18-8-6,-4-2-5,-3-2-3,2-10-4,2-6-1,-4-3-10,7-9-50,1 0-122,1-4-203</inkml:trace>
  <inkml:trace contextRef="#ctx0" brushRef="#br0" timeOffset="59257.79">10883 16168 727,'0'0'221,"0"0"-172,0 0 1,0 0 5,0 0-37,0 0-18,0 0-51,-21-18-132,10 47-64,-5 10-96</inkml:trace>
  <inkml:trace contextRef="#ctx0" brushRef="#br0" timeOffset="59429.73">10730 16776 618,'0'0'154,"0"0"-114,0 0 74,0 0 22,0 0-87,0 0-27,-42-14-22,42 10-42,7-1-136,20-4-140,6 1-138</inkml:trace>
  <inkml:trace contextRef="#ctx0" brushRef="#br0" timeOffset="59568.88">11163 16647 795,'0'0'126,"0"0"-117,0 0 13,0 0-22,0 0-4,0 0-207,21-14-79</inkml:trace>
  <inkml:trace contextRef="#ctx0" brushRef="#br0" timeOffset="59929.48">11613 16110 902,'0'0'115,"0"0"-97,0 0 34,0 0-1,0 0-28,0 0-13,33 64 19,-17-15 4,0 0-6,-8 11-9,-3 5-4,-5 0-4,3 0-1,-3-9-5,2-15 0,2-6-3,0-12 0,5-6 0,3-7 0,1-1-1,7-6 2,7-1-2,2-2 7,4 0-7,1-2-1,2-14-20,3-3-45,2-4-81,-1-7-120,-5-5-168</inkml:trace>
  <inkml:trace contextRef="#ctx0" brushRef="#br0" timeOffset="60178.3">12333 16084 260,'0'0'729,"0"0"-694,0 0-33,113-62 19,-49 40 31,0 0-15,-4 3-16,-5 5-21,-16 6-4,-18 7-76,-10 1-32,-11 0-122,0 0-74</inkml:trace>
  <inkml:trace contextRef="#ctx0" brushRef="#br0" timeOffset="60529.74">12342 16106 420,'0'0'476,"0"0"-424,0 0-34,0 0 34,0 0 8,-27 126-19,41-74-21,1 15 8,-4 9-7,-2 10 2,-2 6-5,-3-10 3,1-6-8,-3-9 1,3-14 1,-1-7 3,3-14-6,1-3-3,1-11 4,5-4-5,3-2 0,1-1-3,7-11 1,4 0-5,7 0-2,10-14 1,10-13-48,4-4-90,2-13-190,-6-7-430</inkml:trace>
  <inkml:trace contextRef="#ctx0" brushRef="#br0" timeOffset="60950.89">13151 16311 982,'0'0'124,"0"0"-94,0 0 32,0 0-20,0 0-28,0 0-2,-31 104 3,33-60-9,7-4-3,-2 4-2,-1-4-1,-1-8-7,0 4-48,-3-10-73,-2-4-84,2-3-15,-2-11-133</inkml:trace>
  <inkml:trace contextRef="#ctx0" brushRef="#br0" timeOffset="61408.87">13019 16124 544,'0'0'101,"0"0"-87,143-58 66,-76 36 23,3 0-33,-1 3-18,-7 2-22,-14 2-11,-9 7-5,-17 4 3,-9 0-1,-8 4 7,-5 0-3,0 0 6,2 16-5,4 11 16,6 11-2,3 6-12,6 12-9,6 4-2,7 2 3,3 9-2,0 1-5,-3 4 3,-14 1-4,-7-7-1,-13 1-6,0-13 9,-13-3-1,-18-7-1,-3-12 3,-5-8-5,-2-7 1,-1-8-1,1-9 4,6-4-9,3 0 0,11 0-3,7 0-34,12-17-42,2-14-76,18-5-176,13-13-193</inkml:trace>
  <inkml:trace contextRef="#ctx0" brushRef="#br0" timeOffset="61662.88">14184 16302 935,'0'0'111,"0"0"-99,0 0-12,124-79 23,-70 47-7,0 6-10,-4 3-6,-10 9-35,-11 6-83,-15 8-109,-14 0-102</inkml:trace>
  <inkml:trace contextRef="#ctx0" brushRef="#br0" timeOffset="61849.84">14313 16415 860,'0'0'91,"0"0"-81,0 0 47,0 0-4,0 0-5,0 0-22,143 18-16,-92-36-10,6-7-83,-5 0-204,-3-6-180</inkml:trace>
  <inkml:trace contextRef="#ctx0" brushRef="#br0" timeOffset="62241.42">15396 15793 897,'0'0'95,"0"0"-91,0 0 38,0 0 38,-12 134-34,24-88-16,1 3-12,-2-1-8,-1-6-4,-4 2-5,-4 0-1,-2 0-63,0-4-72,0-4-169,0-5-103</inkml:trace>
  <inkml:trace contextRef="#ctx0" brushRef="#br0" timeOffset="62560.59">15189 16571 875,'0'0'132,"0"0"-110,0 0-21,0 0 16,0 0 49,169-72-17,-87 50-22,9 0-4,8-4 8,2-2-3,-4 2 4,-1-3-5,-2 3-6,-5-4-8,-13 2-4,-9 3 2,-21 6-11,-15 1 0,-15 9-1,-11 9-6,-5-5-28,0 5-22,-9 0-79,-24 5-160,-10 12-135</inkml:trace>
  <inkml:trace contextRef="#ctx0" brushRef="#br0" timeOffset="63111.85">15781 17253 783,'0'0'246,"0"0"-216,0 0-16,0 0 41,0 0 8,0 0-38,45-134-7,-16 72 2,-4-1-9,-3-2 6,-6 2-9,-12 8 3,-4 11-2,0 17-3,-6 5-6,-15 8 0,-6 9-3,-2 5 0,-6 0-5,3 10-4,8 12-5,7-4 2,7 0-3,8-1 7,2 1 2,0 0-6,25-4-1,10-6 11,12-2 5,7 2 0,-2-2 1,5 6 5,-4-3 1,-3 8 7,-6 1 0,-15 5 4,-11-3 5,-17 6-7,-1 9-3,-21 1 17,-19 4-10,-10 0-5,3-1-4,3-7-3,9-10-6,8-4 1,9-9-5,5-9 2,7 0-23,6 0-44,0 0-64,0-14-262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34:48.9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1029 1488 662,'0'0'77,"0"0"58,0 0 59,-35-108-88,46 87-45,29-3-13,18-1-29,13 2-9,9 0 3,1 6-1,-4 3-6,-10 7-1,-15 4-5,-21 3-4,-18 0-23,-8 0-28,-5 0-26,-10-2-25,-19-2 88,-4 0-10,0-3-10,8 6 38,8 1 12,5 0 19,7 0 24,5 6-18,0 22-27,0 8-6,0 8 4,0 2 17,5 6-8,-3 5-4,-2 4-7,0 2-2,0-2-4,0-3-37,0-11-133,-2-19-87,-9-15-133</inkml:trace>
  <inkml:trace contextRef="#ctx0" brushRef="#br0" timeOffset="262.19">1470 1530 693,'0'0'70,"0"0"-32,126 0 66,-80 32-36,-8 10-32,-9 6-18,-4-2-6,-19-6-4,-4-10 1,-2-11 4,0-10 21,0-9 15,0 0-1,0-2 10,0-26-17,-5-12-5,5-8-36,0-3 0,14 5 0,24 8 0,7 9-28,13 9-38,4 7-77,-2 9-77,-6 1-91</inkml:trace>
  <inkml:trace contextRef="#ctx0" brushRef="#br0" timeOffset="1205.48">2322 1417 1034,'0'0'70,"0"0"10,0 0-27,-120 57-34,86-11-10,3 3-8,8 4 0,11-2 2,9-14-3,3-4-5,0-10-1,18-9-17,8-10-10,8-4-12,-2-6-11,3-24 20,-4-8-1,-4-4-7,-9-2 20,-10 0 17,-5 3 7,-3 6 0,0 11 6,0 9 28,-5 10 32,1 5 8,4 0-16,-2 0-24,-3 16-34,5 16-15,0 8 9,0 4 5,13-2-4,12-3 2,6-7 1,3-6-1,1-9 1,-2-9-9,-4-8-4,-2 0-8,-2-13 4,-7-16 1,-3-3 11,-6-8-7,-8 2 1,3 3 13,-4 8 0,0 11 2,0 11 2,0 5 5,0 0 26,0 9-35,0 18-10,0 10-14,0 1 24,0-2 3,0-10-2,3-3-1,-1-11 1,0-7-1,0-5 0,-2 0 0,4-15 0,5-19 3,3-3-3,1-3-13,5 8 11,-1 2 0,6 7 1,-1 9 0,1 11 1,-4 3-1,2 0-8,-2 20-7,-1 9 3,0 8 13,-6 3-5,-2 1 3,0-8 2,-4-10 1,1-12-1,0-7 0,6-4 2,0-1-2,2-25 2,3-9 9,1-9 1,-7 0-7,-1 0-1,-5 5-4,-6 12-3,0 8-17,0 10 16,-3 6-8,-5 3-37,0 0 21,8 3 8,0 13-11,0 4-14,21-1 2,10 4 12,9-2 24,-5 2 7,0 0 8,-10 3 26,-11 1 22,-9 7-14,-5 0 7,-3 7-15,-19-6-8,-7-2-8,0-4-18,-2-15 0,4-9-130,5-5-134</inkml:trace>
  <inkml:trace contextRef="#ctx0" brushRef="#br0" timeOffset="1972.18">3379 1492 1075,'0'0'4,"21"124"2,-9-35 29,3 19-16,-1 21 3,-1 16-11,1-5-8,1-19 0,3-25 1,7-26-3,4-21-1,9-17 0,8-22 0,3-10-6,3-27 6,-12-25-2,-15-10-5,-19-6-3,-6-6 10,-29-1 3,-19-1-1,-11 9-2,-1 9 6,0 14-2,6 7-4,14 4-2,12-1 0,11 0-1,15-6-2,2-6-25,9-1-20,26 1 13,4-1-13,1 7 15,0 6 32,-7 4 0,-2 5 3,-10 12 6,-11 5-1,-7 8 27,-3 0-8,0 0 22,0 9-3,-9 17-38,-6 11-5,-2 7 0,7 0 4,6-2-4,4-10 0,0-6 0,2-11 0,19-12-1,8-3-7,2 0-8,-1-26 6,-6-6-15,-8-3 0,-14 0-33,-2 5-18,0 6 11,0 9 45,0 3 20,0 10 8,0 2 15,3 0-23,19 0-7,7 23-3,7 7 6,1 4 4,-3-2 11,-5-1 9,-11-5 9,-7-9 22,-7-7 3,-4-4 4,2-6 1,-2 0-9,0 0 1,0-20 3,0-16-4,0-13-38,0-9-12,5 7-26,13 5-6,4 12-73,3 8-105,-6 8-134</inkml:trace>
  <inkml:trace contextRef="#ctx0" brushRef="#br0" timeOffset="2496.19">4287 1516 486,'0'0'320,"0"0"-301,14 106 94,-14-66-57,0-4-35,0-8-8,0-10-9,0-7 4,0-10-1,0-1-3,-2 0 6,2-22 10,0-10-16,0-2-4,0 2-12,11 4 12,6 10 1,5 6 4,2 8 3,0 4 6,3 0-8,-3 22-1,-4 6-4,-6 4 8,-6 0-6,-5-8 2,-3-3-2,0-10 1,0-7-3,0-4 8,0 0-7,0-4 12,0-21 7,-3-14-17,3-3-4,0 5-3,12 2-2,11 8 3,-4 11-3,5 9 5,2 5 10,-2 2-9,0 12-1,-4 17 2,-1 14-2,-6 9 1,-5 6 3,-2-2 0,0-10 7,1-11-5,3-9-1,8-11 7,5-8 3,13-7 1,5-2-6,9-25-5,-8-9-5,-17-10-7,-19-12-206</inkml:trace>
  <inkml:trace contextRef="#ctx0" brushRef="#br0" timeOffset="3093.22">5882 1618 801,'0'0'174,"0"0"-170,-25 126-4,25-90 6,0-7 2,26-14 0,10-8-4,5-7-3,-1-5 0,-6-23 6,-8-6 6,-15-1 0,-11-4 8,0 3 40,-31 4 21,-9 6-34,-2 10-41,1 12-1,12 4-6,10 2-26,14 18-101,5-2-101,9-7-111</inkml:trace>
  <inkml:trace contextRef="#ctx0" brushRef="#br0" timeOffset="3396.35">6307 1601 847,'0'0'171,"0"0"-165,27 121 11,-13-30 49,1 31-1,-4 18-21,5 11-20,-1-7-18,5-18-1,8-23-3,3-22-1,10-21-1,5-16 0,-1-21 0,3-21-3,-4-2-15,-1-32 13,-11-19 5,-17-11 5,-15-12 5,-18-8 1,-37-5 5,-19-4 9,-6 8-22,3 12 0,11 10-1,13 6-2,21 6-17,21-6-62,11-5-130,18-5-215</inkml:trace>
  <inkml:trace contextRef="#ctx0" brushRef="#br0" timeOffset="3583.19">7139 1371 1129,'0'0'9,"0"0"3,0 0-12,18 143 22,-9-91-1,3 4-10,-2-2-11,-6-4-14,-4-6-146,0-13-87,-17-16-212</inkml:trace>
  <inkml:trace contextRef="#ctx0" brushRef="#br0" timeOffset="3749.42">6907 1446 1093,'0'0'40,"114"-83"-33,-25 39-7,3 12 2,-7 9-2,-26 18-43,-30 5-199,-22 5-192</inkml:trace>
  <inkml:trace contextRef="#ctx0" brushRef="#br0" timeOffset="3909.17">7034 1872 789,'0'0'126,"0"0"-121,137 5 67,-46-26 25,9-9-23,-13 2-46,-16 5-28,-28 4 0,-30 6-242,-13 6-254</inkml:trace>
  <inkml:trace contextRef="#ctx0" brushRef="#br0" timeOffset="4559.06">4995 1816 559,'0'0'65,"0"0"-14,0 0-20,60-126 7,-44 84 21,-7 7-9,-7 3-5,-2 13-22,0 7 12,-9 5-5,-5 7-15,1 0-15,4 0-4,4 19 0,5 7-2,0 4-15,27 8 12,9 0 9,7-3 3,-1-4-1,-9-4 14,-8-1 12,-15 3-5,-10 6-7,0 11-10,-19 10 0,-12 2 1,0-3-7,-1-12-200,12-23-156</inkml:trace>
  <inkml:trace contextRef="#ctx0" brushRef="#br0" timeOffset="5736.32">7538 1555 716,'0'0'53,"0"0"-51,0 0 61,58 118-11,-47-85 11,-4-6-30,0-9-10,-3-11-12,-1-2-1,-1-5-4,-2 0 0,2-5 11,0-20 23,2-12 23,5-7-45,4 2-18,5 6-3,7 10-7,0 10 5,-2 10-1,5 6 2,-7 4-6,0 21-9,-3 14 7,-7 3 6,-2 7 1,-4-1-4,-3-8-2,5-11 1,-1-12 1,6-12-2,5-5 8,8 0-2,8-22-28,3-16 32,1-9-6,-5-8-3,-8-6-11,-10-5 14,-9 3 4,-5 5 0,0 7 3,-10 13 4,-7 14 1,-2 8 35,3 8-16,1 8-2,2 0-1,-1 4-21,4 25-3,2 15-5,8 7 6,0 11 2,0 3 0,10 4 1,10-6 0,2-5 2,7-10 1,5-13-1,4-16-2,2-10 0,1-9-1,2 0 0,-3-23 4,-2-10 3,-7-8-7,-8-1 0,-12 2 0,-8 10 0,-3 10 5,0 8 9,0 8 38,-12 4-4,2 0-14,3 0-18,-3 10-16,6 12-4,4 6-4,0 0 3,4 1 3,21-5-1,6-1-4,6-7 1,8-6-37,0-10-53,4 0-107,-2-15-69,-5-15-85</inkml:trace>
  <inkml:trace contextRef="#ctx0" brushRef="#br0" timeOffset="6375.38">8815 1511 662,'0'0'183,"0"0"-51,0 0-30,0 0-65,-124 83-23,86-31-6,11-2-4,11-12-3,12-6-1,4-14 0,11-11-7,22-7-16,10 0-23,3-27 10,2-4 26,-9-8-17,-10 4 3,-10 6 20,-13 7 4,-4 15 5,-2 4 31,0 3 52,0 0 14,0 8-66,0 28-36,7 20-20,7 23 20,1 16 11,7 24 3,3 13 0,-2 6 0,-8-5-3,-9-14-9,-6-15 7,-6-16-8,-26-18 3,-7-22-3,-2-20 1,-1-20 1,0-8 5,-5-24-1,2-27 1,9-16-4,12-5-4,13-7-8,11-1 8,0-2 0,22-10 1,18-12 0,9-7 0,9 2-2,3 10 1,-3 16 0,-10 17 1,-15 14 0,-16 14 0,-13 12-1,-4 8-1,0 8 0,-8 4-4,1 4-4,-1 0 6,4 2 0,4 0-4,0 0 5,0 4-13,14 14-8,7 8 10,8 2 13,1 0 0,-6 2 3,-1 5-2,-8-1-2,-6 0-12,0-6-102,2-8-70,1-10-56,7-10-62</inkml:trace>
  <inkml:trace contextRef="#ctx0" brushRef="#br0" timeOffset="7107.55">9527 1566 792,'0'0'223,"0"0"-118,0 0-14,0 0-55,0 0-28,0 0-8,0 0-1,-132 119 0,119-94 2,6-2-3,7-5-6,0-6-26,7-7-15,17-5-13,11 0 7,4-13 1,1-20 26,-5-1 6,-6 0 12,-6 7 10,-12 6 8,-7 11 28,-4 8 23,0 2 41,0 0-6,0 0-61,0 4-33,0 22-6,0 6-10,0 6 16,6-3 1,17-12 0,8-9-1,8-12-2,7-2-2,3-13 4,3-23 3,-6-10-3,-6-5-24,-11-2 4,-11-7 7,-13-1-3,-5 1 16,0 5 3,0 13 0,0 15 7,-2 15 23,-3 12-7,3 0 2,0 0-9,-3 12-19,0 25-19,3 13 2,2 13 17,0-1 0,0-3 2,12-8 0,7-10-2,8-18 0,1-9-9,2-14 9,1 0-5,1-10 3,-4-17 2,0-6-8,-6 3-22,-5 4-27,-3 9-22,-5 5-1,0 11 59,3 1 21,12 0 0,5 1 7,2 18 26,3 1 3,-12 4 0,-3 0 1,-6 2-5,-13 2-7,0 7-4,-15 4-2,-29 3-4,-16-2-14,-12-1-1,-11-12-132,-3-10-123,-13-13-198</inkml:trace>
  <inkml:trace contextRef="#ctx0" brushRef="#br0" timeOffset="7296.1">8166 1371 1200,'0'0'10,"0"0"-10,177-124-13,-79 78-44,-14 5-49,-30 10-168</inkml:trace>
  <inkml:trace contextRef="#ctx0" brushRef="#br0" timeOffset="8242.5">2591 2421 733,'0'0'50,"120"0"-41,20-5 33,61-9 83,68-6 1,67-6-75,57-2-29,43 2-13,21 6-6,10 2 1,-6 6 0,-18-6 10,-32-1 1,-35-5 6,-44-5 11,-42-3 7,-47-6 0,-54 9-12,-54 9-5,-53 4-13,-39 6-3,-26 4-4,-17 4-2,0 2-17,-34 0-61,-37 0-161,-32 0-471</inkml:trace>
  <inkml:trace contextRef="#ctx0" brushRef="#br0" timeOffset="8704.84">3020 3771 853,'0'0'139,"0"0"-86,0 0 79,0 0-57,0 0-42,0 0-18,0 45-15,0 5 0,0 10 0,0 1 6,2-3-5,2-7-1,0-1-9,1-5-98,-5-11-58,0-12-107,-17-14-159</inkml:trace>
  <inkml:trace contextRef="#ctx0" brushRef="#br0" timeOffset="8863.64">2770 3810 918,'0'0'45,"94"-104"-42,-17 48 12,8 11 0,0 17-13,-14 20-2,-20 8-13,-31 28-171,-20 25-182</inkml:trace>
  <inkml:trace contextRef="#ctx0" brushRef="#br0" timeOffset="8998.45">2877 4317 670,'0'0'49,"0"0"-6,0 0-16,161-33 5,-63-18-3,2-5-29,-15-4-150,-25 3-239</inkml:trace>
  <inkml:trace contextRef="#ctx0" brushRef="#br0" timeOffset="9344.1">3458 3789 685,'0'0'320,"0"0"-315,-37 153-5,37-65 28,0 16 8,6 19 25,17 9-26,-3 7-15,4-3-14,1-16-4,4-20 3,7-25-4,0-26 0,-1-18-1,-5-15 1,-4-14-1,-7-2-6,-5-16 6,-9-20 3,-5-12 14,-27-13-17,-36-12-8,-17-1-44,0-1 5,14 14 19,20 14 28,24 10 19,22 1 22,0-1 10,45-3-43,19-8-8,17 5-1,3 7-4,-12 8-49,-26 5-158,-21 10-399</inkml:trace>
  <inkml:trace contextRef="#ctx0" brushRef="#br0" timeOffset="9803.24">5135 3828 648,'0'0'186,"0"0"-100,0 0 45,0 0-40,0 0-83,0 0-4,5 154-4,-5-76 36,0-1 16,0-9-15,0-10-20,8-16-6,3-10 0,7-14-6,9-10-1,7-8-4,15-2 1,11-26-6,7-6-18,-3-4-79,-14-5-155,-17 2-348</inkml:trace>
  <inkml:trace contextRef="#ctx0" brushRef="#br0" timeOffset="9977.18">5702 3842 608,'0'0'496,"115"-64"-493,-34 33 1,0 8 18,-9 8-11,-16 14-11,-20 1-23,-28 0-147,-8 0-205</inkml:trace>
  <inkml:trace contextRef="#ctx0" brushRef="#br0" timeOffset="10251.05">5742 3807 710,'0'0'211,"0"0"-211,-35 155 25,35-83 22,0 8-1,10 3 17,1 4-13,1-4-24,-2-7-4,-1-8 3,-2-15-3,2-13-13,-1-12 3,4-10-6,2-9 9,3-6-7,7-3-1,8 0-6,8-12-1,7-10 5,2-5-5,0 4-7,-2 0-85,-5 0-86,-7-2-148,-6-4-159</inkml:trace>
  <inkml:trace contextRef="#ctx0" brushRef="#br0" timeOffset="10504.31">6733 3793 952,'0'0'88,"0"0"-53,0 0 82,-131-29-76,95 31-31,3 30 2,0 16-6,6 8-6,9 4 4,11 3-4,7-4-1,0 3-1,15 3-1,4-1 2,-3 0-40,-12-3-108,-4-5-90,-2-15-129</inkml:trace>
  <inkml:trace contextRef="#ctx0" brushRef="#br0" timeOffset="10668.64">6321 4449 814,'0'0'107,"0"0"20,44-114-29,16 60-96,21-6 3,8-4-5,5 2-2,-7 5-53,-14 7-46,-17 10-85,-24 6-77,-8 6-38</inkml:trace>
  <inkml:trace contextRef="#ctx0" brushRef="#br0" timeOffset="10839.52">6965 3842 132,'0'0'251,"0"0"-61,0 0-11,0 0-31,0 0-36,0 0-6,-60-8-39,49 42-40,0 14-19,0 8-6,2 10 2,2 1 2,7-4-5,0-6-1,0-9 0,7-12-21,13-14-89,2-16-82,1-6-72,0-14-156</inkml:trace>
  <inkml:trace contextRef="#ctx0" brushRef="#br0" timeOffset="11079.79">7215 3889 960,'0'0'162,"0"0"-110,0 0 31,0 0-66,0 0-17,0 113-1,0-51 1,0 3 5,6-2-4,12-5 3,5-9-3,2-13 4,6-12-4,2-12 1,1-8-2,-1-4-10,-6-1-16,-10-18-30,-13-1-70,-4 2-88,-21 0-186</inkml:trace>
  <inkml:trace contextRef="#ctx0" brushRef="#br0" timeOffset="11203.96">7152 4238 812,'0'0'162,"0"0"-152,0 0-10,157-117-5,-100 84-45,-13 5-150,-11 5-222</inkml:trace>
  <inkml:trace contextRef="#ctx0" brushRef="#br0" timeOffset="11412.67">7516 3889 980,'0'0'95,"0"0"-53,0 0-33,131 55 14,-86-19 15,-7 7-22,-14 2-4,-11 4 2,-13 2-9,0-2-3,-13-5 3,-16-9 4,3-8-9,-3-11-61,-1-13-75,0-3-108,0-17-131</inkml:trace>
  <inkml:trace contextRef="#ctx0" brushRef="#br0" timeOffset="11750.6">7582 3778 865,'0'0'182,"117"-70"-177,-26 38 9,7 6 15,-3 11-1,-10 11-15,-18 4-9,-17 17 0,-17 20-4,-13 12-10,-7 10 9,-5 16 2,-4 1 3,0 5 1,2 3 13,1-4 12,-2-2 3,-5-3 2,0-8 0,-3-5-6,-24-8-5,-10-5 0,-5-10-3,-5-10-3,2-12-9,2-12 3,2-5-8,-1-2-4,3-26-5,8-13-39,16-9-64,15-8-277</inkml:trace>
  <inkml:trace contextRef="#ctx0" brushRef="#br0" timeOffset="11924.16">8773 4025 1176,'0'0'43,"0"0"-41,159-67-2,-109 53 0,-17 11-120,-22 3-192,-11 0-377</inkml:trace>
  <inkml:trace contextRef="#ctx0" brushRef="#br0" timeOffset="12086.5">8789 4275 559,'0'0'519,"0"0"-457,0 0-26,141-4 38,-66-14-3,-15 0-40,-15 6-28,-23 4-1,-13 2-2,-9 4-47,0-6-112,-27-11-319</inkml:trace>
  <inkml:trace contextRef="#ctx0" brushRef="#br0" timeOffset="12544.24">9687 3681 625,'0'0'187,"0"0"8,0 0-37,0 0-77,0 0-44,0 0-24,-9 173-4,9-95 32,0-2-16,0-3-12,0-8-11,2-4 1,0-7-3,-2-14-14,0-8-32,0-14-77,0-12-101,-17-6-107,-6-8-263</inkml:trace>
  <inkml:trace contextRef="#ctx0" brushRef="#br0" timeOffset="12695.05">9540 3767 816,'0'0'75,"111"-101"-56,-39 59 38,-1 10-9,-11 17-33,-10 15-15,-19 0-35,-20 6-141,-11 23-176</inkml:trace>
  <inkml:trace contextRef="#ctx0" brushRef="#br0" timeOffset="12858.52">9611 4038 672,'0'0'139,"0"0"-111,0 0 8,0 0 51,170-32-10,-103 6-50,-3 1-27,-4-6-13,-15 3-212,-9-2-144</inkml:trace>
  <inkml:trace contextRef="#ctx0" brushRef="#br0" timeOffset="13064.18">10120 3657 836,'0'0'111,"0"0"-91,-77 118 31,56-62 19,3 5 12,4 0-18,9-4-25,5-3-17,0 0-4,0 1-13,19-3-5,3-4 0,2-4-24,1-10-92,1-14-117,-3-14-138</inkml:trace>
  <inkml:trace contextRef="#ctx0" brushRef="#br0" timeOffset="13407.15">10373 4177 727,'0'0'170,"48"-104"-117,-18 45 48,0 9-36,-11 12-25,-7 10-4,-10 14-16,-2 5-8,0 4 9,-14 5-11,-9 0-6,-4 0-4,4 14-2,5-2 0,7 4-3,11 2-3,0 2-3,9 2-11,22-1 2,16 2 6,5-2 11,-2-1 3,-2 1 1,-11 1 7,-14 5-1,-12-4 7,-11 2-3,-4 3 7,-26 0-14,-12-2 2,-1-6-3,1-10-3,7-10-54,4-3-101,3-28-53,8-15-121</inkml:trace>
  <inkml:trace contextRef="#ctx0" brushRef="#br0" timeOffset="13612.85">10757 3766 697,'0'0'114,"146"16"17,-80 19 12,-14 14-71,-17 6-33,-18 8-18,-17 3-5,-4 6-6,-34-3-1,-10-7 0,-2-12-8,8-14 3,6-16-4,11-14-3,15-6-108,7-20-109,3-29-157</inkml:trace>
  <inkml:trace contextRef="#ctx0" brushRef="#br0" timeOffset="14885.8">11856 3685 838,'0'0'149,"0"0"-17,0 0-36,0 0-78,0 0-16,0 161-2,0-86 15,0-4-10,0-6 2,2-12-5,9-10 0,7-16-2,5-15-2,-1-9-3,3-3-9,7-18 1,0-20 0,0-9-34,-4-7-18,-8-5-5,-4-6 8,-9-3 5,-5 0 4,-2 10 41,0 9 6,-2 13 6,-7 16 10,-1 12 27,6 6 6,-2 2-27,1 10-8,1 25-8,-1 11-3,5 10 3,0 4 5,7 0 6,8 0 2,0-2 1,-3-2 0,-3-7-1,-2-13-12,-2-8 4,-3-14-2,0-7 3,0-7 1,-1 0-7,2-3 12,2-20 14,1-7 20,4 1-44,0-2-1,1 9-1,3 5-5,1 10 2,4 5-6,-1 2 5,-1 0-5,1 22-3,0 6 5,-7 11 3,-2 1-10,-3 2-22,1-6 0,2-12-19,2-12-28,10-12 48,6-2 11,8-29 21,5-10 3,1-5-23,-8-1-43,-11 7 19,-11 6 3,-11 6 40,0 12 4,0 9 64,-14 4 44,-3 3-47,-1 0-16,1 12-21,5 14-14,1 4-1,7 4 5,4 6 4,0-1-10,0-4-1,13-4-3,9-7-4,3-9 0,1-6 5,6-9-2,-2 0 4,2-2-1,0-22-3,-7-2-3,0-6 12,-4-4-7,-3-4 7,-3 1 14,-3 4-2,-4 12-7,-3 11 11,-3 10-12,-2 2 0,0 0-12,0 2-4,0 14-8,0 1 8,0-8 5,0-3-3,0-3-2,0-3 0,0 0-14,0-4-13,18-17 21,6-2-2,3 4 0,2 5-1,-1 10 9,4 4 0,-5 0 0,-3 14 0,-3 9 12,-6 2 7,-9 5-9,-6 3-2,0-1-4,-2 1-4,-21-2-51,0-8-94,-8-8-171</inkml:trace>
  <inkml:trace contextRef="#ctx0" brushRef="#br0" timeOffset="15080.72">11686 3935 387,'0'0'744,"0"0"-739,0 0 2,183-101-14,-100 81 7,-14 2-43,-24 4-231</inkml:trace>
  <inkml:trace contextRef="#ctx0" brushRef="#br0" timeOffset="15988.69">14196 3592 407,'0'0'68,"0"0"-54,0 0 77,0 0-12,0 0-17,0 0-4,0 0 31,-2-55 41,2 52-17,0 0-40,0 3-24,0 6-4,0 30-44,0 20-1,0 8 0,2 2 6,3-3-2,-3-3-2,-2-7 3,0 0-3,0-9 0,0-12 1,-4-13-4,1-11 1,3-7 0,0-1 5,17 0-5,29 0 3,26-5-2,10-8 4,0 1-2,-1 0-1,-12 3-2,-11-7-33,-14 7-117,-15-7-200</inkml:trace>
  <inkml:trace contextRef="#ctx0" brushRef="#br0" timeOffset="16251.94">14937 3410 427,'0'0'623,"129"-41"-621,-33 17 3,6 0 81,1 4-42,-11 7-15,-20 9-17,-20 4-10,-20 0-2,-22 0-107,-10 10-74,-10 6-62,-30-2-19</inkml:trace>
  <inkml:trace contextRef="#ctx0" brushRef="#br0" timeOffset="16586.93">14925 3500 860,'0'0'42,"-6"104"-25,6-27 83,9 16-34,9 8 4,-3 11-26,-3 4-3,-6 2-9,-4-2-11,-2-5-9,0-7-3,-2-10-3,-12-10 0,3-9-2,5-17 0,6-10 0,0-14 4,9-14 2,23-4-6,16-9 0,12 0 3,11-5 11,10-2-1,-4 0-10,-5 0 5,-11-4-6,-19-1-5,-12 2-1,-7-1-22,-10-4-62,-9-10-158,-4-14-467</inkml:trace>
  <inkml:trace contextRef="#ctx0" brushRef="#br0" timeOffset="17271.97">17039 3323 562,'0'0'130,"0"0"-105,15-115 91,-15 78 52,-4 4-91,-20 5 14,-1 6-24,-7 8-30,-5 7-10,-3 7-9,-8 0-3,0 27-11,-2 17 1,2 16-5,10 17 0,6 19 4,15 18-1,11 14-1,6 13-1,4 0-1,22-4 1,8-6 0,-3-10 1,-2-12-3,-12-13 3,-10-15 0,-7-15-2,0-11 8,-28-14 3,-6-12-6,-6-12 2,-7-11-1,3-6 2,6 0-2,1-6-2,16-4-4,7 5-8,14 0-23,0 5-24,5 0-132,15 0-214</inkml:trace>
  <inkml:trace contextRef="#ctx0" brushRef="#br0" timeOffset="17592.64">16838 5085 320,'0'0'676,"0"0"-653,0 111 8,14-74 44,10-6-51,3-7-3,-4-10-13,7-11 0,-3-3 2,2-16-8,2-17 5,-7-15 20,-10-3 8,-10 5-12,-4 4 4,-4 14 3,-21 7-4,-8 12 0,-5 9 6,-4 0-27,-1 0-1,4 6-4,7 11 0,9-2-4,13-5-8,8-3-30,2-7-51,6 0-90,19-23-187</inkml:trace>
  <inkml:trace contextRef="#ctx0" brushRef="#br0" timeOffset="18186.14">17217 2208 784,'0'0'127,"0"0"-80,0 0 77,0 0-86,0 0-35,0 143 6,0-73 25,0 3 7,0-1-16,3-6-10,5-9-1,3-15-6,7-10 0,3-11 0,6-9-5,6-7-2,5-5-1,4 0 0,-1-17 0,-4-15-76,-18 1-92,-19-8-141</inkml:trace>
  <inkml:trace contextRef="#ctx0" brushRef="#br0" timeOffset="18358.19">17041 2560 984,'0'0'99,"0"0"-96,0 0 20,192-93-9,-110 70-4,-6 3-10,-16 8-12,-22 0-265,-19 1-304</inkml:trace>
  <inkml:trace contextRef="#ctx0" brushRef="#br0" timeOffset="18867.01">17737 3481 911,'0'0'85,"0"0"-59,0 0 130,0 0-96,-125-58-31,98 60-4,0 22-13,3 15-5,5 10-2,11 13 1,8 10 2,0 0 4,1 1-6,20-5 0,2-4-3,-4 1-2,-1-2-1,-5 3-5,-3-3-45,-10-5-57,0-12-137,-16-13-70,-17-10-119</inkml:trace>
  <inkml:trace contextRef="#ctx0" brushRef="#br0" timeOffset="19204.17">17264 4221 415,'0'0'358,"0"0"-309,66-126 27,3 73-32,14-5-33,6-2-8,-2 4-1,-8 5-2,-13 8-4,-14 7-41,-21 4-28,-14 3 50,-10 2 23,-7 2 17,0 5 31,0 0 32,-7 6 12,-8 6 0,1 5-22,-1 3-28,-5 0-15,0 32-11,0 21-13,4 18-2,10 11-1,6 2 2,0-4 4,0-4-3,8-4-3,7-7-1,7-11 0,-5-12-43,3-17-95,0-18-132,-2-7-30</inkml:trace>
  <inkml:trace contextRef="#ctx0" brushRef="#br0" timeOffset="19587.98">18055 3938 930,'0'0'116,"0"0"-105,0 0 20,0 0-26,0 0 4,-9 122-9,9-76 1,0-6-1,0-6 0,9-9-1,9-13-15,5-11 12,2-1-9,10-13-10,1-21 3,-6-3 13,-2-2-5,-11 1 12,-8 4 2,-4 7 4,-5 11 11,0 8 36,0 6 24,0 2 1,0 0-39,-10 6-11,4 18-22,4 6-5,2 6 0,0 1 0,19-3-1,9-3-1,3-4-1,2-9-18,3-6-31,-5-8-97,-9-4-95,-9-4-132</inkml:trace>
  <inkml:trace contextRef="#ctx0" brushRef="#br0" timeOffset="19819.49">18422 3639 902,'0'0'116,"0"0"-66,0 0 43,148-32-72,-70 52-9,-7 23 7,-12 12 6,-14 5-10,-22 5-14,-15-1 1,-8 2 4,-12-1-1,-26-7-5,3-8 0,2-16-39,10-18-72,17-16-34,6 0-97,0-21-162</inkml:trace>
  <inkml:trace contextRef="#ctx0" brushRef="#br0" timeOffset="20254.24">19282 3866 902,'0'0'135,"0"0"-119,-114 32 68,78 5-31,7 8-40,9 0-13,7 1 0,13-4-1,0-6-1,4-10-3,23-10-26,4-16-12,5 0 4,4-14 31,0-22 2,-2-5 4,-9 0 4,-12-8 2,-9-5-3,-8-7-1,0-14 10,-10-6-9,-5 8 36,1 11 7,3 21-7,5 21 5,2 16-6,4 4 16,0 0-20,0 32-32,0 15-2,15 15 2,5 1 0,2 1 0,-4-3 3,-2-3-1,-5 0-4,-5-1 2,-4-6-19,-2-6-70,0-14-96,0-17-51,6-14-218</inkml:trace>
  <inkml:trace contextRef="#ctx0" brushRef="#br0" timeOffset="20661.5">19591 4023 851,'0'0'187,"0"0"-128,0 0 0,0 0-59,0 0 7,0 0-6,34 145 2,-26-102 2,4-11-5,0-8-2,7-12-35,1-12 0,7 0 25,4-16-12,6-18 1,2-8 4,-8 0 14,-9 0-5,-8 7 9,-8 9 2,-4 9 21,-2 8 27,0 3 25,0 2-14,0 4-13,0 0-9,0 0-4,-2 7-21,0 18-10,2 11-3,0 3 0,0-6 5,14-2-5,9-9 0,7-6-1,3-10 1,5-6-9,0 0 7,-4-21-14,-8-11-38,-8 1-43,-9-10-111,-9 2-234</inkml:trace>
  <inkml:trace contextRef="#ctx0" brushRef="#br0" timeOffset="20840.26">19865 3154 138,'0'0'0</inkml:trace>
  <inkml:trace contextRef="#ctx0" brushRef="#br0" timeOffset="21266.6">19865 3154 243,'101'-27'513,"-77"25"-412,20 1-18,26 1-8,16 0-29,14 0-1,11 0-8,-9-4-16,-11 2-4,-17-3-4,-25 5-5,-18-3-7,-18 3 1,-11 0 1,-2 0 0,0 0 15,0 0 31,0 0-8,0 0-10,0 0-15,0 0-4,0 10-5,0 26-3,-4 20-4,-4 20 0,7 17 1,1 17 4,0 11-4,0 6 5,9 6 3,7 3 0,-1-2-3,-1 1 7,-3-5 2,-11-9-1,0-9 3,-17-9-9,-24-10 5,-10-18 1,-5-21-6,-6-22 8,-10-18-9,-4-14-2,-4 0-5,7-28-1,8-18-45,12-20-61,5-13-379</inkml:trace>
  <inkml:trace contextRef="#ctx0" brushRef="#br0" timeOffset="22401.87">16936 6673 1076,'0'0'104,"0"0"-100,0 0 20,0 0-3,0 0-3,118 0 21,-58-3-10,-7-5-22,-5 3-7,-15-2-13,-5 4-60,-11-1-116,-11 0-166</inkml:trace>
  <inkml:trace contextRef="#ctx0" brushRef="#br0" timeOffset="22580.48">16965 6984 869,'0'0'125,"0"0"-114,0 0 14,0 0 58,149-12-29,-77-12-9,-5 6-45,-9 4-4,-14 5-159,-19 8-295</inkml:trace>
  <inkml:trace contextRef="#ctx0" brushRef="#br0" timeOffset="23678.31">19041 6280 886,'0'0'44,"0"0"-7,0 0 125,0 0-110,0 0-52,0 0-5,-29 73 5,29-8 28,0 5 2,6-1-5,-1-2-2,-1-6-19,2-4 0,2-8-3,-2-8-1,1-12-9,-3-8-42,-2-13-91,3-8-96,-2-2-40,-3-26-291</inkml:trace>
  <inkml:trace contextRef="#ctx0" brushRef="#br0" timeOffset="23885.85">18975 6309 734,'0'0'85,"0"0"-64,0 0 45,0 0 40,124-113-84,-53 88 2,4 4 1,-9 7-14,-18 6-11,-15 8-4,-14 0-48,-11 0-88,-8 17-57,0 2-62</inkml:trace>
  <inkml:trace contextRef="#ctx0" brushRef="#br0" timeOffset="24053.12">18975 6604 798,'0'0'37,"0"0"-21,0 0 51,0 0-14,0 0 3,172 5-35,-100-25-21,-3 2-34,-6-2-192,-14-2-225</inkml:trace>
  <inkml:trace contextRef="#ctx0" brushRef="#br0" timeOffset="24289.23">19720 6130 981,'0'0'61,"0"0"-57,0 0 62,-135 102 12,107-34-34,6 6 10,10-1-12,4 0-16,8-6-13,0-5-7,0-2-2,18-3-4,9-3-20,0-11-53,2-8-132,0-15-182</inkml:trace>
  <inkml:trace contextRef="#ctx0" brushRef="#br0" timeOffset="24644.8">19852 6854 886,'0'0'161,"0"0"-152,51-141 96,-16 85-34,6-4-47,-5 6-1,-12 4 3,-10 11-22,-14 12 3,0 9-7,-7 9 2,-22 9-4,-6 0-2,-4 0-6,8 16-9,9 0 14,10 1-12,12 1 8,0 0-12,25 2 11,13 0 9,7-4-3,6 0 8,0-7-2,-4 3 0,-5-1 3,-8-1 0,-12 0 4,-11 5-9,-11 0 0,0 5 1,-9 6 8,-18 0-9,-6-2 0,2-2-100,0-8-117,0-11-122</inkml:trace>
  <inkml:trace contextRef="#ctx0" brushRef="#br0" timeOffset="24890.04">20267 6156 1082,'0'0'69,"0"0"-68,176-4 88,-105 40-31,-7 12-22,-12 12-2,-19 4-26,-21 1-2,-12-2 1,-14-2-6,-26-3 3,-7-3-4,-1-12 0,2-8-16,9-9-49,8-13-59,4-3-147,-2-3-137</inkml:trace>
  <inkml:trace contextRef="#ctx0" brushRef="#br0" timeOffset="25245.16">19286 7235 697,'0'0'64,"178"0"155,-46 0-78,17 0-84,11-4 4,8-3-19,-6 2-17,-1-3-5,-8 0 0,-16 0-1,-23-5-3,-32 2-1,-27-1-13,-23 3-2,-18 4 0,-12 2-1,-2 2-33,-10 1-26,-25 0-155,-18 13-165,-13 10-104</inkml:trace>
  <inkml:trace contextRef="#ctx0" brushRef="#br0" timeOffset="25673.12">19917 8165 995,'0'0'102,"0"0"-84,0 0 100,0 0-60,115-80-34,-61 24-10,-3-11-8,-2-7-1,-10-4-3,-14 12 4,-15 16-5,-10 16 1,-6 19-2,-31 10 1,-1 5-2,-4 2 2,3 20-3,10 3 0,8 0 2,17 1-10,4 2-5,14-3-11,30-4 1,14-2 23,11-2 2,-5 1 0,-8 0 1,-20 3 2,-23 0 10,-13 8-1,-8 3 17,-28 4-18,-12 0-4,2-4-7,1-6-6,12-6-64,6-8-140,7-10-280</inkml:trace>
  <inkml:trace contextRef="#ctx0" brushRef="#br0" timeOffset="29718.65">18796 3306 383,'0'0'38,"0"0"-27,0 0 51,0 0-5,0 0 2,0 0 6,0 0-4,-54-115-19,40 100 6,-7-2 0,-4 4-12,-9-3-10,-3 2-15,0-2 9,0 3 5,1-5-3,5 4-12,0-2 1,6 2-1,0 5 6,1 2-6,-4 2-6,-9 5-4,-7 0 0,-8 0-1,-6 0 1,-7 2 1,4 6-1,-4-1-1,3 4 0,6-1 1,6 3-2,3 1 2,6 7 0,-2 2-2,1 0 0,4 3 1,-2 4 0,-2 4 1,-1 6-3,-3 7 5,-6 4-4,4 8 1,-6 6 1,2-7 1,6 5 1,3-2-2,10 3 1,6 0-1,12 4 2,3 4-2,5 3-1,7-1 1,0-2 2,0-2 0,7-3 2,11-4-2,3 1 7,-2-4-6,6-1 3,2-3-4,6-6-1,7-2 1,7-2-1,7-6 3,3-3-1,6-1-3,6-5 8,4-1-4,-2 3 3,5-9 1,-2-6 11,2-10-16,9-8 2,4-4 11,2-30 2,0-11-2,-3-15 5,-4-8-8,-2-3 1,-11-4-8,-12 7 9,-14 0-5,-10-1-4,-10-3 2,-6-4-5,-1-6 7,-4-7 8,4-6-5,0-4-12,-1 0 10,-3 5-8,-5 4 3,-9 8 4,0 6 2,-5 10-4,-21 4-8,-12 8 0,-9 5-13,-12 7-32,-5 8-114,7 6-270</inkml:trace>
  <inkml:trace contextRef="#ctx0" brushRef="#br0" timeOffset="47048.08">6187 8983 734,'0'0'102,"0"0"-52,0 0 9,-9 107 12,7-49 8,2 0-17,0 2-23,0-7 4,-2-2-10,-2-3-8,2-8-7,-1-1-10,3-5 1,0-8-5,0-5 0,0-6-1,5-7 2,8-2-4,9-6-1,7 0 3,9 0 4,7 0-5,3 0-2,4-2-31,2 2-57,0 0-111,-3 0-130</inkml:trace>
  <inkml:trace contextRef="#ctx0" brushRef="#br0" timeOffset="47258.62">7028 9203 1158,'0'0'7,"0"0"-7,129-55 0,-44 35 15,8-2 1,1 1-2,-14 9-8,-15 4-6,-21 8-56,-22 0-142,-19 0-102,-3 0-162</inkml:trace>
  <inkml:trace contextRef="#ctx0" brushRef="#br0" timeOffset="47497.15">7123 9131 665,'0'0'80,"0"0"21,-116 153 33,106-83-67,10 11 2,0 11-12,0 3-14,0 6-9,4 1-20,-2 0 3,-2-9-8,0-9 6,0-12 2,0-15-1,0-15-1,4-10-9,10-11 0,3-9-3,10-3-2,23-9 2,21 0-3,20-21-44,17-14-86,-2-11-240</inkml:trace>
  <inkml:trace contextRef="#ctx0" brushRef="#br0" timeOffset="48121.05">8965 8891 540,'0'0'157,"0"0"-30,0 0-3,0 0-39,0 0-18,0 0-44,-152-90 0,99 90-9,-3 0 10,5 15-1,0 26-10,8 21 2,11 21-8,17 21 4,13 16-4,2 12 7,13 4 0,17-6 0,5-7 1,-6-10-1,-5-11-7,-15-9 3,-9-17 0,0-14 2,-19-15 0,-13-10-1,-5-12-6,-6-8-1,-2-10 0,-2-7 0,6 0-4,2-5-2,15-5-20,12 1-18,12 4-29,0 2-99,27 3-179,13 0-129</inkml:trace>
  <inkml:trace contextRef="#ctx0" brushRef="#br0" timeOffset="48427.39">8875 10720 938,'0'0'15,"0"0"26,-11 110 20,21-89-34,21-4 3,6-8-11,11-9-11,-2 0 0,-1-17-1,-7-17 1,-14-6 3,-11-2 5,-13-4 24,0 5-7,-20 10 10,-15 9-2,-7 14-18,-6 8-10,6 0-10,5 8-2,8 7-1,10-5-1,13-3-4,6-7-50,0 0-112,11-14-196,11-26-133</inkml:trace>
  <inkml:trace contextRef="#ctx0" brushRef="#br0" timeOffset="48848.15">9314 8231 745,'0'0'118,"0"0"-22,0 0-38,0 0-41,0 171 79,0-74-16,0 0-29,0 0-10,5-9-3,2-9-16,6-12-5,5-15-10,9-16-4,2-13-2,7-18 0,4-5-1,7-9-6,-1-22-26,-3-1-34,-12 0-77,-16 4-109,-15 0-188</inkml:trace>
  <inkml:trace contextRef="#ctx0" brushRef="#br0" timeOffset="49017.44">9219 8869 943,'0'0'60,"0"0"-48,0 0 21,0 0-3,124-106-30,-52 76 3,-7 12-3,-9 13-40,-14 5-224,-13 9-174</inkml:trace>
  <inkml:trace contextRef="#ctx0" brushRef="#br0" timeOffset="49425.27">10523 9224 979,'0'0'35,"0"0"-17,-38-128 97,11 100-49,-4 8-21,-2 13-6,-3 7-24,-4 0-2,0 28-2,0 11-1,1 10 0,11 16-2,6 11-2,12 12 2,10 9 1,0 7-5,16-2-4,9 0 2,-5 0-2,0-10 2,-10-11-2,-10-11 2,0-16 0,0-8 2,-23-7 1,-6-12-3,-5-6-1,0-7-1,1-8-25,4 2-26,3 4-81,8 8-171,9 2-73</inkml:trace>
  <inkml:trace contextRef="#ctx0" brushRef="#br0" timeOffset="49727.16">10310 10761 664,'0'0'80,"0"0"22,17 138-28,-4-101-38,5-6 5,4-12-14,5-12-10,4-7-8,4-10 1,4-29 9,-3-6 13,-10-3-5,-10 2 1,-16 2 21,0 13 11,-13 7-1,-23 10-23,-4 14-11,-3 0-10,1 4-8,4 12-7,7-2-1,11 0 1,11-10-11,4-1-43,5-3-64,0 0-78,0-29-216</inkml:trace>
  <inkml:trace contextRef="#ctx0" brushRef="#br0" timeOffset="50045.11">10699 8546 1104,'0'0'38,"0"0"-37,0 0 36,0 118 13,-2-29-20,2 1 0,0-3-17,2-14-7,13-15-3,6-13 0,3-20-2,8-12-1,5-13 0,6 0-32,-3-25-53,-8-4-82,-10-5-153,-22-3-175</inkml:trace>
  <inkml:trace contextRef="#ctx0" brushRef="#br0" timeOffset="50190.62">10556 8935 946,'0'0'121,"0"0"-104,0 0 4,0 0-8,0 0-13,143-107-15,-60 86-126,-8 3-346</inkml:trace>
  <inkml:trace contextRef="#ctx0" brushRef="#br0" timeOffset="50916.67">11651 9467 703,'0'0'34,"0"0"26,0 0 125,0 0-105,0 0 16,0 0-20,-100-100-51,52 111-12,2 25 8,3 15-4,10 9 0,11 8-7,13 2 0,9 2-4,0 3-3,14 1-3,3 6 0,-3-2-18,-10-4-39,-4-11-40,0-15-75,-18-12 14,-8-16 72,-11-10 73,-2-12 13,-3 0 25,-1-24 32,3-14 8,15-4 27,14-6-8,11-7-42,29-6-16,36-6-25,24-3 0,15 4-1,8 5-2,-4 8 1,-13 9-14,-26 5-25,-22 13 8,-25 4 28,-14 8 4,-8 2 4,0 2 65,-6 10 14,-16 0-32,-4 0-11,-1 30-10,2 8-11,5 8-2,9 7-6,8 5-7,3 0 0,0 0 0,24 0-8,-1-5-3,4-8-49,2-12-47,0-18-170,2-15-120</inkml:trace>
  <inkml:trace contextRef="#ctx0" brushRef="#br0" timeOffset="51240.6">12074 9784 875,'0'0'103,"0"0"-67,0 0 21,0 0-21,0 0 2,-69 135-9,69-89-22,0-3-4,9-11 0,14-12-3,3-11 0,1-9-2,1 0-5,2-26 6,-3-11 1,-4-7 1,-8 0 2,-6 4-1,-9 8 7,0 9 12,0 14 29,0 6 12,0 3-30,0 3-30,0 25 0,0 11-2,2 14 0,6 1 0,2 1-3,-1 3-30,-2-12-89,2-8-120,-7-15-158</inkml:trace>
  <inkml:trace contextRef="#ctx0" brushRef="#br0" timeOffset="51473.4">12358 9671 966,'0'0'52,"0"0"-13,141-26 57,-66 30-55,-2 29 17,-10 6-13,-18 7-24,-22 10-14,-23 13-7,-2 4 4,-38 2-1,-16-7-2,1-16-1,11-18-22,12-16-34,22-18-106,10 0-104,4-31-153</inkml:trace>
  <inkml:trace contextRef="#ctx0" brushRef="#br0" timeOffset="51885.08">13316 9761 784,'0'0'229,"0"0"-182,0 0 51,0 0-24,-143 46-44,110-2-4,11 7-11,10 0-8,12 0-5,0-9-2,2-8 0,21-13-1,8-12-19,3-9 2,2 0 6,2-30 1,-5-12 11,-8-11-2,-8-10 6,-8-10-3,-9-4-1,0-1 0,0 6 0,-18 14 2,2 21 18,1 16 19,2 14 2,8 7 0,0 0-18,3 18-18,2 22-5,0 10 6,0 6-6,5 4 4,11 3-4,1 7 0,-3 4-7,-1-5-24,-4-2-31,2-18-83,2-15-103,-1-19-98</inkml:trace>
  <inkml:trace contextRef="#ctx0" brushRef="#br0" timeOffset="52260.7">13597 9914 932,'0'0'136,"0"0"-100,0 0 22,0 0-16,0 108-15,0-70-18,0-4-6,14-8-2,5-8 6,3-7-7,8-11-5,-1 0 2,4-22-1,-4-16 3,-2-8 0,-5-9 1,-4 3 1,-9 8-1,-7 13 3,-2 19 19,0 9 40,0 3-15,0 14-32,-11 26-8,-2 13 13,4 5-5,9-9-8,0-11-3,9-9-2,15-12 3,8-9-2,5-6 2,1-2-2,-5 0-3,-4-12 0,-11-2-39,-9 1-33,-9-12-193,0-9-477</inkml:trace>
  <inkml:trace contextRef="#ctx0" brushRef="#br0" timeOffset="53070.31">15135 9779 907,'0'0'130,"0"0"-61,0 0 28,-118-19-61,66 33-4,2 22-4,2 10-14,9 10-6,9 2-3,14-2 2,14-8-7,2-9-3,2-14 1,24-9-5,9-14-8,1-2-18,0-14 15,-3-18 14,-6-6-5,-13-12 5,-7-8 3,-7-13 2,0-7-1,0 1 2,-8 7 0,-3 12 6,2 19 9,2 12 12,0 15 5,7 9-2,0 3-5,0 12-21,0 22-2,0 13-4,0 13 9,0 0-1,17 1-5,-5 5 0,1-1-2,-1-7-1,-1-7-17,3-12-35,2-11-44,6-18-143,2-10-79,5-2-150</inkml:trace>
  <inkml:trace contextRef="#ctx0" brushRef="#br0" timeOffset="53450.76">15262 9939 754,'0'0'151,"0"0"-105,0 0 44,0 0-32,0 0-23,-38 109-18,38-83-6,0-6-6,6-4-3,14-9-2,10-7 2,6 0 4,-2-7-5,0-13 9,-8-4-8,-2 4 2,-9 6 1,-8 8 9,-4 4 31,-3 2 2,0 0-24,2 10-18,4 11-3,5 4 11,9-1-9,9-8-2,9-8 4,5-8-2,-1 0-2,-6-13 8,-7-16 19,-12-5 2,-12-7 4,-5 0-8,0-7-11,-22 4-6,-3 10-8,-6 8-2,3 11-13,3 10-40,2 0-55,1 3-218,-5-5-547</inkml:trace>
  <inkml:trace contextRef="#ctx0" brushRef="#br0" timeOffset="53888.18">13708 9254 1017,'0'0'48,"0"0"-42,163 10 49,-85 36 15,1 21-5,-11 16-4,-14 18-20,-16 11-15,-16 13-10,-22 3-4,0 3 4,-36-6 5,-17-10-8,-7-17-1,-2-17-8,1-11-3,12-20-1,11-18 0,9-15-47,9-14-63,-5-3-193,-10-22-502</inkml:trace>
  <inkml:trace contextRef="#ctx0" brushRef="#br0" timeOffset="54540.55">10068 8967 427,'0'0'141,"0"0"-3,0 0-23,0 0-42,0 0-11,0 0-4,-116 4-20,70 47-1,-11 19 8,2 20 2,-3 14 0,9 10-7,9 4-5,13 0-2,12 2-1,10-4-17,5-8 8,0-6-21,13-13 5,8-16-6,-2-10-2,4-10-2,6-14-48,8-13-41,15-21-169,6-5-307</inkml:trace>
  <inkml:trace contextRef="#ctx0" brushRef="#br0" timeOffset="55453.1">15608 9133 893,'0'0'29,"0"0"-19,0 0 86,0 0 8,0 0-71,0 0-20,0 0-9,113-22 10,-32 22-6,6 0 3,-5 0-1,-4 0-8,-9 0 7,-16 0 1,-12 0 0,-19 0-5,-10 0 4,-12 0 0,0 0 21,0 0 11,0 0-2,0 0-6,0 8-20,0 13-12,-3 13 5,-8 18-4,0 18 9,9 19-3,2 12-4,0 18 6,0 9 0,11 11 0,5-5 2,-1-5-4,-7-11 3,-8-11 0,0-3-1,-19-13 2,-24-6-1,-8-13 3,-9-16-4,2-12-2,2-14-2,5-14-3,7-9-3,3-7-1,5 0-24,7-21-45,12-9-35,4-2-192,10-3-549</inkml:trace>
  <inkml:trace contextRef="#ctx0" brushRef="#br0" timeOffset="78257.09">16881 9832 701,'0'0'304,"0"0"-276,0 0 10,0 0 93,0 0-74,0 0-9,0 0-5,-20 5-13,51-5 17,6 3-11,6-1-12,-1-2-8,-2 2-9,-4-2-5,-2 3-2,-8 1-1,-1 5-19,-5 0-50,0 3-51,-11 5-129,-9 1-234</inkml:trace>
  <inkml:trace contextRef="#ctx0" brushRef="#br0" timeOffset="78431.09">16894 10270 951,'0'0'64,"0"0"-46,0 0 64,0 0-32,149-31 0,-76 14-23,-8 10-27,-11 2-26,-13 5-112,-16 0-180,-15 0-190</inkml:trace>
  <inkml:trace contextRef="#ctx0" brushRef="#br0" timeOffset="81741.08">12824 9432 580,'0'0'132,"0"0"-107,0 0 101,0 0-9,0 0-81,0 0 3,0 0-10,-38-108 7,38 91-3,-6 3 0,0-5-2,-2-1-8,-1 1-6,-1-2-8,-1-2-2,-1 1 3,-7 1-3,-1-3-3,-5 1 0,-1 2-1,-8-3 1,-1 2 0,-3-5-1,5-1 1,-2-2-3,5 0 2,3-3-1,-2 7 3,0-3-1,2 0-2,-4 6-1,2 0 0,-2 6 0,-3 2 0,-3 3 1,0 5-2,3 0 0,0 4 2,1 3-2,5 0 3,2 0-1,0 0-2,1 0 0,2 3 1,0 7 0,0 1-2,-3 1 2,0 1-1,-3 4 0,-2 1 1,0 2-2,-3 0 2,6 4 3,-1 0-4,0 0 1,2 0-1,-1 0 0,4 1 0,1 1 0,2-5 0,3 2 0,3-1 0,-1 0-1,3 1 0,-1 2 1,1 1 1,2-2-1,-3 3 0,1 2 0,1-3 1,2 2-2,-6-2 1,3 1 0,-1-1 1,3-1-1,0-1 0,-3 1 0,6 1 1,-3-1-1,4 3 0,2 5 0,-4-3 0,3 4-2,-3 0 2,2-1 3,4 0-3,-1-1 0,0-2 0,4 0 1,-4 0 0,2-2-1,-1 7 0,0-3 0,2 8-1,1 2 1,0 0 2,0 3-2,0-2 1,0-5-1,4 1 2,3-4 0,2 2-2,-1-5 3,4 3-2,-1-2-1,3 4 0,1 4 1,-1-1-1,3 2 1,-1-3 0,3-2-1,4 0 1,0-3-1,3 1-2,1-2 2,-1-3 5,3 2-4,0-4-1,0 0 1,0-5 0,0-2-1,0-3 1,0 1-1,0-5 0,5-2 1,-1-2-1,0-2 3,2-2-1,-2-2-1,0 2 3,-1-3-4,-1 2 6,2-3-2,0-2-4,1 0 4,1 0-4,1 0 4,0-5-3,2-4 0,-3-3 2,-1 0-2,-3-2 1,0-3 0,-2 4 0,2-3-1,-2-1 2,0-3-1,0-2 1,0 0-2,0-2-1,-2 0 7,0-2-5,0 0-2,-1 0 1,-1-3 4,-1 2-5,-1-4 1,-4 0-1,-1-3 0,1-4 1,-5-2 0,3-3-1,0-1 1,1 1 3,0-4-2,0 1-1,-6 3-1,1 5 0,-6-1 0,3 2 4,-3-3-3,0-2-1,-1 1 3,-1 0 0,0-1-3,3 4 3,-1 0-2,-3 1 2,-2 3-3,-2 3 6,0-2-1,0-4 0,0 2-1,0 3 0,-4-3-1,-7 8-2,4 1-1,0 3 0,-1 4 2,1 3-2,-2 4-12,4 5-40,-1 7-27,-3 0-165,-9 0-414</inkml:trace>
  <inkml:trace contextRef="#ctx0" brushRef="#br0" timeOffset="84074.18">18519 9613 403,'0'0'65,"0"0"-6,0 0 107,0 0-63,0 0-8,0 0 34,0 0-48,0-84-6,0 90-32,0 32-40,0 16 10,-5 16 31,3 2-19,0-1-14,2-1 7,0-4-13,0-6-4,0-7-1,0-11 0,0-7 0,0-8 0,0-5-4,0-8-27,0-4-33,0-9-93,0-1-21,0-7 27,-2-30-205</inkml:trace>
  <inkml:trace contextRef="#ctx0" brushRef="#br0" timeOffset="84267.36">18385 9619 693,'0'0'34,"0"0"-24,118-104 75,-51 75-10,9 3-42,0 6-1,-4 6-22,-15 4-8,-14 7-2,-14 3-41,-14 0-78,-13 0-52,-2 15-145</inkml:trace>
  <inkml:trace contextRef="#ctx0" brushRef="#br0" timeOffset="84448.11">18425 9874 859,'0'0'40,"0"0"-38,0 0 51,0 0-18,0 0 9,188 7-12,-108-20-32,-6 1-7,-10 2-173,-6-1-90,-14-3-250</inkml:trace>
  <inkml:trace contextRef="#ctx0" brushRef="#br0" timeOffset="84678.41">19234 9489 997,'0'0'48,"0"0"-14,0 0 83,-131 58-59,100-4-19,4 10 6,5 2-23,7 3 3,5-4-9,8-3-9,2-1-4,0-6-3,9 0 0,10-11-29,4-5-76,2-15-154,-3-14-230</inkml:trace>
  <inkml:trace contextRef="#ctx0" brushRef="#br0" timeOffset="85042.15">19232 10203 1017,'0'0'58,"0"0"-31,29-102 69,9 49-65,11-7-8,-1-1-5,-2 10-10,-15 7-3,-16 10-1,-15 10 2,0 7-3,-4 7 3,-18 6-6,-5 4-8,1 0 3,3 0 5,6 10-1,4 6 0,13 4-9,0 5 0,7 1 0,26-1 9,9-2 0,4-1 1,3 0 4,-7-1-2,-5 2 0,-16 3 5,-7-2-2,-7 0-1,-7-2 1,0-2-5,-19 3 3,-12-3-3,-4-3-34,-3-3-118,0-9-74,5-5-93</inkml:trace>
  <inkml:trace contextRef="#ctx0" brushRef="#br0" timeOffset="85257.66">19714 9581 857,'0'0'58,"129"-3"-32,-60 22 156,-4 20-86,-12 7-35,-16 7-25,-20 5-15,-17 9-5,0 3-7,-26-3-2,-11 0-6,-5-11-1,1-8-15,8-6-87,4-16-194,5-13-331</inkml:trace>
  <inkml:trace contextRef="#ctx0" brushRef="#br0" timeOffset="85706.69">18207 10722 493,'0'0'500,"0"0"-473,0 0-3,0 0 76,140-14-74,16 0 26,38 4-5,29 2-22,9 4-10,4 1-1,-7 2 7,-16-1-4,-22-2 2,-23-3-9,-30-3-4,-26-4 3,-37 2 4,-30 3-9,-26 0-3,-13 2 3,-6-4-4,-4 3-25,-21 4-46,-20 4-80,-15 0-105,-12 16-218</inkml:trace>
  <inkml:trace contextRef="#ctx0" brushRef="#br0" timeOffset="86210.68">18880 11615 1026,'0'0'113,"0"0"-108,0 0-2,0 0 34,53-107-36,-5 47 5,-6 0-1,-7 7 3,-10 10-3,-14 8 13,-11 11-9,0 8 8,0 4-4,-20 8-11,-2 4-2,-3 0-1,3 0-3,2 10-4,4 5-6,5 5 7,9 1-14,2 1 7,0 7-2,29-4 2,6 4 1,5-1 4,3 2 9,-5 0 0,-7-5 1,-11 1-2,-9-3 2,-11 1 3,0-2 10,0 4 11,-18 3-7,-4-4-13,0 1 1,-1-7-5,6-6-2,3-6-12,6-7-45,3 0-67,3-11-90,2-24-244</inkml:trace>
  <inkml:trace contextRef="#ctx0" brushRef="#br0" timeOffset="86855.06">19491 10964 905,'0'0'63,"0"0"-58,0 0-5,0 0 9,0 0-8,0 0 5,-67 65-4,56-57 0,4-6 1,1-2 5,1 0 14,0 0 7,3-7-8,2-4-2,0-4-17,0-2 0,4 0 3,15 0 5,1-2 1,5 4 3,1 0-2,3 6 0,-2 4-1,-3 5-2,-3 0-5,-7 17-2,-2 10 7,-12 9 7,0 5 1,0 3 7,-16 2-10,-8-1-1,-3-2-2,-4-8-4,6-10-7,3-9 1,6-8 4,8-6-4,1-2 9,2 0 4,5 0-10,0-5-2,0 2-2,0 3-1,0 0 1,23 0-3,14 0 3,15 0 13,12 0-1,10 0 0,2-4 7,-4-10 3,-12 1 2,-20-6 4,-11 3 3,-14 0-4,-6 0 3,-2 0-9,-7 0-11,0 6 3,0-2-13,0 5-2,0-4-7,0 1-48,0-1-35,4-3-96,9-3-347</inkml:trace>
  <inkml:trace contextRef="#ctx0" brushRef="#br0" timeOffset="133868.08">21581 6525 1068,'0'0'62,"0"0"-42,0 0 77,0 0-41,0 0-38,0 0-1,0 0-1,123-35 4,-47 19-5,-11 3-8,-11 2-7,-17 3-2,-10 5-45,-12 3-41,-10 0-97,-5 8-197,-14 14-163</inkml:trace>
  <inkml:trace contextRef="#ctx0" brushRef="#br0" timeOffset="134003">21678 6834 742,'0'0'178,"0"0"-158,0 0 42,0 0 26,0 0-59,165-38-29,-99 21-13,-6 4-224,-6-4-173</inkml:trace>
  <inkml:trace contextRef="#ctx0" brushRef="#br0" timeOffset="134270">22416 6392 1020,'0'0'142,"0"0"-142,0 0 5,0 0 11,0 0-2,0 131 23,0-64-5,0 0-15,-5-3-7,1-7 1,4-11-8,0-10 8,0-8-11,21-12 2,9-11 6,13-5-6,4-9-2,10-23-16,1-8-60,-12-6-142,-9 2-251</inkml:trace>
  <inkml:trace contextRef="#ctx0" brushRef="#br0" timeOffset="134460.98">22888 6413 532,'0'0'544,"0"0"-541,0 0 2,174-118 94,-79 84-83,9 7-5,-6 5-11,-25 6 0,-24 6-117,-26 2-114,-23 1-17,0 0-62</inkml:trace>
  <inkml:trace contextRef="#ctx0" brushRef="#br0" timeOffset="134700.63">23128 6166 494,'0'0'162,"0"0"-107,0 0 84,0 0-39,-81 144-16,71-84 22,-1 7-47,1 7 1,-7 7-21,5 2-12,0-1-6,7-7-9,3-12 5,2-10-11,0-13 2,2-6-3,18-11-4,3-9 0,9-11-1,4-3-1,5-8-33,4-21-44,4-6-114,-2-2-178</inkml:trace>
  <inkml:trace contextRef="#ctx0" brushRef="#br0" timeOffset="134941.55">23757 6330 915,'0'0'74,"0"0"-65,0 0 162,0 0-98,0 0-45,0 0 4,-140-72-21,102 105-6,1 9 4,9 6-4,11 1-4,10 0-1,7 3-1,0-2 0,0 5-3,9 4-49,-4 2-52,-5-2-140,0-4-37,-7-18-91</inkml:trace>
  <inkml:trace contextRef="#ctx0" brushRef="#br0" timeOffset="135233.39">23390 6847 615,'0'0'125,"0"0"-73,0 0 113,0-126-84,32 94-64,16 2 0,13-2-15,3 0-2,1 0-1,-5 3-20,-14 6-58,-9 2 7,-18 3 7,-9 0 65,-10 3 24,0 1 41,0 3 35,0 8-14,0 1-9,-4 2-25,-4 2-27,-3 22-19,-3 12-3,2 6 1,7 4-4,0 2-1,5-2-1,0-2-46,0-8-61,0-12-94,18-11-35,4-13-151</inkml:trace>
  <inkml:trace contextRef="#ctx0" brushRef="#br0" timeOffset="135455.57">24098 6345 831,'0'0'98,"0"0"13,0 0 0,0 0-84,0 0-8,-31 131 26,20-73-16,3-2-19,0-3-2,8-5-2,0-4-4,0-5-2,8-10 0,2-7-14,3-5-49,1-12-39,-5-5-108,-3 0-84</inkml:trace>
  <inkml:trace contextRef="#ctx0" brushRef="#br0" timeOffset="135592.65">23996 6677 784,'0'0'129,"0"0"-111,0 0 41,0 0-59,0 0-62,143-106-55,-103 88-196</inkml:trace>
  <inkml:trace contextRef="#ctx0" brushRef="#br0" timeOffset="135793.62">24283 6437 232,'0'0'646,"0"0"-595,0 0 21,0 0 2,0 0-40,0 0 6,133 53-12,-114-12-6,-8 1-8,-8-2 2,-3 2-14,-3 0-1,-23-4 8,-10 1-9,-3-6-44,2-8-98,1-11-115,3-14-179</inkml:trace>
  <inkml:trace contextRef="#ctx0" brushRef="#br0" timeOffset="136139.06">24205 6272 938,'0'0'51,"0"0"-50,150-84 53,-75 64-23,8 6-19,-4 8 7,-11 6-18,-16 0-1,-19 0-2,-18 16 0,-10 11 2,-5 8 1,0 14 13,0 12 19,-8 10 16,5 3-17,3 4 0,0-1-14,0-4-2,6 0-2,-3-6 5,-3-4-2,0-8-9,-18-8 0,-15-4-5,-10-8 0,-11-5-3,-6-7-12,0-9-55,-5-12-124,3 0-116,-2-2-193</inkml:trace>
  <inkml:trace contextRef="#ctx0" brushRef="#br0" timeOffset="136446.69">22623 7532 973,'0'0'101,"0"0"-90,0 0 21,0 0 18,123 9-26,41-18 44,46-13-41,20 0-7,13-5 10,-4 3-4,-23 2-13,-27 4-9,-38 4 3,-42-2-4,-39 6-3,-37 2 2,-20 4-2,-13-2-6,0 0-13,-29 6-49,-19 0-124,-15 0-136,-15 16-447</inkml:trace>
  <inkml:trace contextRef="#ctx0" brushRef="#br0" timeOffset="136852.34">23030 8436 1115,'0'0'47,"0"0"-41,0 0 99,0 0-60,197-121-16,-99 53-15,-4-4-4,-16-2-10,-23 8 1,-26 14 1,-21 14 1,-8 11-2,-26 13-1,-20 10-5,-12 4-9,-7 7 4,9 14-1,16 5 0,22 5-3,18-1-13,23 2 0,37-1 19,18-2 1,2 0 7,-12-4 8,-20 1 4,-23 2-2,-24 4 10,-1 7-1,-35-2-3,-16 5 2,-12-3-17,3-10-1,4-9-16,10-11-66,11-9-217,3 0-530</inkml:trace>
  <inkml:trace contextRef="#ctx0" brushRef="#br0" timeOffset="-157328.7">984 12085 767,'0'0'133,"0"0"-60,0 0 59,0 0-44,0 0-37,0 0-30,0 0-17,-47 16-2,47 49 12,10 16-4,-3 0 4,5 3-8,-4-4-1,-4-6-5,0-3-1,-4-8-6,0-8-62,0-13-54,-4-11-107,-12-20-40,-2-11-81</inkml:trace>
  <inkml:trace contextRef="#ctx0" brushRef="#br0" timeOffset="-156930.42">819 12115 638,'0'0'124,"54"-105"-75,-7 74 49,7 19-21,7 12-36,2 12-3,-4 40-12,-9 17-13,-14 13-10,-10 9 10,-9 0-8,-15 0-1,-2-9-2,0-16-2,-16-12 4,1-20 4,-2-18-8,4-16 1,3 0 19,-4-34-3,3-26-17,7-23-17,4-13-1,2 1 15,25 10 0,1 22 3,6 26 4,-3 19 5,3 15-5,-2 3 4,0 27 3,1 19-2,-6 12-1,-6 10 7,-8 9-11,-11 3-3,-2 2-1,0-4-2,-5-10-57,-5-12-43,2-15-68,3-13-47,5-23-151</inkml:trace>
  <inkml:trace contextRef="#ctx0" brushRef="#br0" timeOffset="-155655.94">1664 12499 843,'0'0'66,"0"0"-64,0 0 33,0 122-6,0-84-12,0 0-11,12-9 1,3-4-5,5-9 0,3-11 5,-2-5-4,4-2-3,0-22 8,-7-13 2,-5-4-4,-7-5 21,-3 3 28,-3 5-16,0 13-3,0 15 1,0 7 1,0 3-26,0 1-12,0 28-13,0 9 13,0 10 0,0 1 0,0 0-1,9-5 0,8-6-9,8-9-7,4-11 4,4-13-13,5-5 4,3-12 6,-5-28-9,-3-12 9,-6-15-5,-10-6 21,-8-12 5,-6-7-1,-3 2 11,0 17-3,0 24 12,0 20 1,-12 22 14,1 7-31,-3 7-7,-3 39-1,1 15-5,1 15 5,7 10 1,7-6-1,1-5 0,1-15-2,24-14 1,12-16-3,1-12-14,5-12 0,2-6 1,-3-10-2,-1-24-7,-5-10-2,-7-8 15,-12-6-4,-11-9 11,-6-7 6,0-2 3,0 8 6,0 16 42,-8 20-22,-3 15 2,2 14-4,0 3-27,0 23 0,-5 30-4,-1 17 4,4 10 1,6 2-1,5-5 1,0-9-2,5-16 0,21-12-4,9-13 0,7-15-12,2-10-3,1-2-3,-3-17-5,-4-15 4,-12-2 0,-8-4 17,-9 8 7,-9 8 5,0 10 6,0 9 36,0 3 11,0 0-43,0 9-15,0 13-11,0 8 8,0 0 0,0-5 1,0-4-3,20-4-5,3-9-5,4-7 3,4-1-6,-2-1 11,-3-22-1,-1-5 7,-7-2 2,-5 2 4,-9 4 8,-1 10 10,-3 6 16,0 8 4,0 0-8,0 18-35,0 32 1,0 24-1,0 26 3,0 17 3,11 20 6,0-2-10,3-6-1,-4-18 2,1-30-2,-3-23 1,-7-21-2,2-17 0,-3-20 0,0 0 1,0-43-5,-12-25-13,-3-38 0,1-33-2,11-21-22,3-4-6,11 21 47,19 34 2,7 40 20,-4 29 4,0 24-11,1 16-6,-5 0-8,-5 30 3,-5 12 11,-11 8 0,-8 2 5,0 5-12,-17-6-1,-11-4-1,-10-6-4,-4-12-2,-5-9-17,-9-11-67,-4-9-116,-7 0-212</inkml:trace>
  <inkml:trace contextRef="#ctx0" brushRef="#br0" timeOffset="-155511.33">2337 12506 808,'0'0'0,"0"0"-2,113-128-44,-53 92-154,-5 4-255</inkml:trace>
  <inkml:trace contextRef="#ctx0" brushRef="#br0" timeOffset="-155410.01">2758 12235 1026,'0'0'105,"0"0"-58,0 0-25,0 0-22,0 0-110,0 0-383</inkml:trace>
  <inkml:trace contextRef="#ctx0" brushRef="#br0" timeOffset="-154846.75">3685 12775 792,'0'0'166,"0"0"-117,0 0 15,0 0 28,0 0-35,0 0-38,45-95-13,-26 49 8,-9-5-12,-7-14 4,-3-5-5,0-4 2,-20 2-1,-7 14 5,-3 10-7,2 15 3,5 16-2,4 9-1,5 8 5,4 0 3,0 20-8,6 28-6,4 16 4,0 8 2,7 0 0,19-3 1,13-9-1,3-7 3,9-12-3,-2-7-11,-2-12-31,-5-12-49,-7-10-78,-6 0-110,-4-20-122</inkml:trace>
  <inkml:trace contextRef="#ctx0" brushRef="#br0" timeOffset="-154710.07">3998 12453 364,'0'0'374,"0"0"-284,0 0-66,0 0-2,0 0 1,0 0-12,2 140-9,12-102-2,3-1-75,-2-10-149,2-8-138</inkml:trace>
  <inkml:trace contextRef="#ctx0" brushRef="#br0" timeOffset="-154578.5">4045 12212 731,'0'0'67,"0"0"-57,-6-116-10,10 103-8,18 13-115,-2 4-124</inkml:trace>
  <inkml:trace contextRef="#ctx0" brushRef="#br0" timeOffset="-153031.73">4565 12378 990,'0'0'107,"0"0"-65,0 0 51,0 0-61,0 0-15,-129 43-3,101-2-11,6 10 0,9-5-2,6 0-1,7-9 0,0-4-4,9-8-2,15-6-20,1-9-6,4-10-10,4 0 11,3-8 2,2-22 16,2-6 7,-2-6 0,-1-2 6,2 1 5,-8 9-4,-8 9 2,-10 8 0,-9 10 7,-4 3 30,0 4 3,0 0-22,-9 0-19,-9 14-2,-1 13-5,-2 8 0,7-3-6,6-3-20,8-2-22,0-8 3,0-4 18,13-10-14,9-5 5,1 0 22,2-3 12,-3-21 7,-5-2 10,-5-4 6,-5 0 28,-3 4 9,-4 3 4,0 10-2,0 6-10,0 5-8,0 2-15,0 0-22,0 10-2,0 19-8,0 4 9,0 3-1,2-6 0,14-5-11,8-7 0,2-8-7,8-10 0,3 0-5,0-20 11,1-18 0,-5-15-2,-4-5 5,-11-12 11,-9-8 0,-9-7 9,0-2-1,0 14 3,0 21 24,-9 25 6,2 15-8,1 12 1,-1 0-28,-2 33-6,-2 25-4,0 21 4,2 13 0,9 1 2,0-5-2,0-12-1,13-12 0,16-14-6,4-11-7,7-16-1,1-14-2,-1-9-4,-2 0-7,-7-25-1,-2-11 6,-7-7 10,-6 2 13,-7 2 3,-9 13 9,0 11 12,0 11 34,0 4-17,0 0-41,0 8-3,-2 16-8,-5 8 10,7-3 1,0-2-3,0-8-6,18-4-4,9-9 6,2-4 5,6-2 2,3-8 0,-2-14-4,-5-8 4,-10 0 1,-6 2 7,-10 5-2,-1 10 12,-4 6 13,0 7 8,0 0-14,0 0-22,0 17-3,0 15-4,0 6 3,0-1 1,0-4 0,4-8-10,18-8 3,1-8 6,2-6-7,-2-3 1,-4 0 3,-4-15 4,-6-8 3,-2-12 1,-7-2-1,0-6 7,-7 3-10,-13 8 0,0 10-5,-3 15 0,1 4-8,3 3-15,5 0-10,5 8-27,4 2-18,5 1 2,0-6 23,25-3 38,10 0 15,6-2 4,3 4 2,1 7 0,0 7 5,-6 7 14,-4 5-3,-14 2-1,-9 1-6,-12-5 6,0-5 12,0-6 2,-10-7-3,6-8-7,2-2-3,2-14 27,0-24-12,18-16-32,15-4 0,0 4 1,3 14 0,-5 15 2,-4 17 13,-6 8-2,0 0-10,0 26-3,-3 10 7,-3 9 9,-8 4 1,-7-1-12,0 1-2,0-5-2,0-6-2,0-7-55,0-10-22,-9-5-102,-14-9-102,-12-7-231</inkml:trace>
  <inkml:trace contextRef="#ctx0" brushRef="#br0" timeOffset="-152768.52">5030 12374 1041,'0'0'0,"0"0"-102,36-134 59,36 78-115,15 3-25,4 5 34,-9 8 3,-19 7 146,-19 6 130,-24 8 172,-17 2-15,-3 5-91,0-2-89,0 4-58,-3-4-25,3 0-24,0 3-6,36-1-84,5 5-177,10 3-412</inkml:trace>
  <inkml:trace contextRef="#ctx0" brushRef="#br0" timeOffset="-152302.8">7262 12075 890,'0'0'102,"0"0"-102,0 0 0,25 119 17,-23-51 40,-2 9-4,0 5-24,-10 0-8,0-12-9,3-14-7,7-24-4,0-18 1,0-14 0,9 0 2,19-30 4,10-10 3,7-4-3,2 5-6,-10 14-1,-5 13-1,-12 12 0,-8 0-1,-8 7-2,-4 17 3,0 7 14,-24 1 5,-6-1-6,-5-4-9,0-7-4,10-9-7,4-6-61,10-5-107,4-8-25,7-20-146</inkml:trace>
  <inkml:trace contextRef="#ctx0" brushRef="#br0" timeOffset="-151906.77">7543 12506 413,'0'0'85,"0"0"17,0 0 20,0 0-48,0 0-41,0 0-2,53 104 5,-24-104 0,5 0-2,3-14-3,-1-9-1,-7-2-5,-9 7-2,-7 9 17,-8 4 0,-5 5 2,5 0-15,2 27-26,7 23-1,5 25 21,-4 18 12,-1 15-12,-10 17-7,-4 14-3,0 0-5,-33-7-5,-11-28 4,-5-27 0,-2-26 3,1-25 20,7-20 1,-6-6 5,7-39 2,4-24-22,13-18-9,17-17-5,8-9-2,14 6-1,30 2-9,6 15-21,11 8-27,3 3-66,6 1-219,-7 4-348</inkml:trace>
  <inkml:trace contextRef="#ctx0" brushRef="#br0" timeOffset="-151659.8">8307 12348 991,'0'0'211,"0"0"-210,0 0 11,0 114-11,0-35 41,0 14-10,4 12-5,1-2-6,4-13-10,2-18-4,9-21-5,5-17-2,1-15 0,0-13-1,4-6-5,-5 0-29,-5-22-35,-14-10-69,-6-4-164,-10-6-268</inkml:trace>
  <inkml:trace contextRef="#ctx0" brushRef="#br0" timeOffset="-151545.87">8233 12772 601,'0'0'45,"0"0"-45,107-131-59,-51 79-137,-2-2 5</inkml:trace>
  <inkml:trace contextRef="#ctx0" brushRef="#br0" timeOffset="-151185.16">8633 12270 634,'0'0'306,"0"0"-260,0 0-13,0 0 50,0 136-41,0-89-6,0-3-22,0-8-6,0-14 3,0-8-7,0-10 0,0-4 0,0-4 5,17-24-1,6-12 3,6-6-11,-2 3-1,2 7-3,-3 11 1,-1 14 2,-3 11 0,-2 0-4,-4 24-2,-3 16 7,-2 9 7,1-5 6,0-6 8,8-12-5,14-14 6,16-12 3,19-2 12,15-36-12,4-12-16,-13-4-9,-21 3-2,-21 7-22,-24 8-55,-9 5-185,-27 6-636</inkml:trace>
  <inkml:trace contextRef="#ctx0" brushRef="#br0" timeOffset="-150136.37">3944 14253 604,'0'0'161,"0"0"23,0 0-48,0 0-52,0 0-48,0 0-27,-19 90 21,17-20 16,-6-3-22,6 5-8,0-8-4,2 0-4,0-2-3,0-4-5,0-7 2,0-11-5,0-15-4,0-11-44,0-11-93,-4-3-95,-5-24 18,-5-20-291</inkml:trace>
  <inkml:trace contextRef="#ctx0" brushRef="#br0" timeOffset="-149212.92">3684 14413 548,'0'0'119,"0"0"-39,0 0 53,0 0-63,0 0-46,0 0-3,147-97-1,-84 72-10,1 1-5,-1 2 0,-14 6-5,-13 8-14,-12 8-165,-19 0-104,-5 18-219</inkml:trace>
  <inkml:trace contextRef="#ctx0" brushRef="#br0" timeOffset="-149061.72">3603 15069 970,'0'0'46,"0"0"-30,0 0 20,0 0-19,156 9 16,-55-40-18,-3-8-15,-11-7-165,-18-3-283</inkml:trace>
  <inkml:trace contextRef="#ctx0" brushRef="#br0" timeOffset="-148720.16">4286 14522 53,'0'0'962,"0"0"-921,0 0-31,0 0 7,-33 142 6,33-45 22,2 14-14,9 20-14,0 2 0,-2 3-2,2-8-9,5-20-6,3-20 3,6-30-3,2-21 1,0-16-1,0-16 0,-4-5 0,0-5 1,-3-21 5,-7-13-6,-13-10-5,0-11 4,-29-10-9,-17-3-22,-6 3 22,3 15 10,5 11 5,8 12 12,14 1-3,15-3-6,7-4-8,52-19-52,39-10-149,18-8-271</inkml:trace>
  <inkml:trace contextRef="#ctx0" brushRef="#br0" timeOffset="-148345.74">5442 14628 1024,'0'0'45,"0"0"-45,0 0 0,0 0 40,18 144 39,-17-77-39,8-2-23,-1-12-7,8-13-5,6-12 0,3-10-1,6-10-4,4-8 0,6 0-43,-6-17-72,-3-18-121,-13-11-271</inkml:trace>
  <inkml:trace contextRef="#ctx0" brushRef="#br0" timeOffset="-148204.61">5882 14600 778,'0'0'31,"116"-59"-27,-30 24 23,6 5-7,-7 4-12,-21 12-8,-19 5-161,-25 7-208</inkml:trace>
  <inkml:trace contextRef="#ctx0" brushRef="#br0" timeOffset="-147978.23">6033 14464 663,'0'0'118,"0"0"-2,-145 106 17,119-54-59,12 12-10,8 12-13,6 13-18,0 5-4,0-5-13,15-8-4,1-14-3,2-13-2,0-14-2,4-12 3,1-7-6,0-12 4,12-9-3,7 0 0,14-9-3,8-22-54,1-9-118,-1-9-237</inkml:trace>
  <inkml:trace contextRef="#ctx0" brushRef="#br0" timeOffset="-147726.71">6891 14418 916,'0'0'233,"-131"-32"-215,69 32 27,8 0 24,8 27-32,12 15-15,12 19-14,11 1-5,11 10 0,0 4-1,13-2 3,14 3-3,0-4-2,-1-6-23,-8-1-48,-12-8-56,-6-9-135,0-18-67</inkml:trace>
  <inkml:trace contextRef="#ctx0" brushRef="#br0" timeOffset="-147429.59">6388 15061 754,'0'0'146,"0"0"-78,11-111 2,47 56-57,20-10-8,18 1-5,9 1-2,-4 2 0,-12 11-84,-21 10 6,-21 4 16,-21 10 51,-15 7 13,-11 3 57,0 5 78,0 4-15,-8 6-14,-7 1-49,-2 1-25,-3 30-15,3 13-2,6 14-4,5 5-2,6 8-5,0 8-4,2 3-1,17-10-38,4-10-64,6-18-96,0-21-101,0-20-126</inkml:trace>
  <inkml:trace contextRef="#ctx0" brushRef="#br0" timeOffset="-147204.74">7284 14552 1032,'0'0'150,"0"0"-124,0 0 3,0 0-2,-38 146 4,38-74-8,0 4-9,0-7-9,6-9-4,15-10-1,4-21 0,8-10-2,0-13-21,5-6-40,-3 0-60,-10-13-111,-9-13-147</inkml:trace>
  <inkml:trace contextRef="#ctx0" brushRef="#br0" timeOffset="-147052.96">7227 14923 818,'0'0'136,"0"0"-133,0 0-3,137-139-18,-66 97-92,-8 8-118,-16 2-330</inkml:trace>
  <inkml:trace contextRef="#ctx0" brushRef="#br0" timeOffset="-146898.61">7607 14580 285,'0'0'639,"0"0"-522,0 0-35,0 0-25,0 0-40,0 0 15,87 42 16,-56-8-27,-10 8-10,-8 12-7,-13 6 0,0 7-4,-13-1-7,-14-8-53,-2-21-114,-1-20-127,2-17-163</inkml:trace>
  <inkml:trace contextRef="#ctx0" brushRef="#br0" timeOffset="-146588.24">7574 14454 622,'0'0'319,"0"0"-301,156-104 4,-78 77 24,4 9-30,-4 10 14,-7 8-16,-13 0-14,-13 28 6,-11 14 3,-9 14 29,-6 11 26,4 9-11,-3 10-16,-1 11-4,0 0-16,-9-2 11,-10-11-4,0-16-6,-13-11-2,-22-7 4,-10-14-9,-7-9-5,0-6-6,0-21-8,8 0-44,5-22-25,20-28-181,10-17-440</inkml:trace>
  <inkml:trace contextRef="#ctx0" brushRef="#br0" timeOffset="-146407.2">8677 14658 1228,'0'0'6,"0"0"-5,147-71-2,-82 54-124,-14 5-247</inkml:trace>
  <inkml:trace contextRef="#ctx0" brushRef="#br0" timeOffset="-146282">8758 14950 1273,'0'0'48,"0"0"-41,0 0-1,0 0 0,149-58-6,-87 31-61,-26-9-320</inkml:trace>
  <inkml:trace contextRef="#ctx0" brushRef="#br0" timeOffset="-145919.82">9179 14395 689,'0'0'283,"0"0"-207,0 0-52,0 0 39,2 100 38,0-40-38,5 7-40,-3 2-14,0 1-6,2-1-3,-6-7-20,0-4-56,0-20-166,0-18-145</inkml:trace>
  <inkml:trace contextRef="#ctx0" brushRef="#br0" timeOffset="-145777.72">9071 14497 763,'0'0'66,"92"-109"-26,-9 58 26,8 5-43,-2 16-23,-12 18-1,-27 12-152,-25 9-192</inkml:trace>
  <inkml:trace contextRef="#ctx0" brushRef="#br0" timeOffset="-145619.93">9204 14696 792,'0'0'118,"0"0"-44,0 0 12,0 0-47,0 0-11,0 0 4,153-5-24,-59-41-8,-3 5-111,-8-5-199,-12 0-360</inkml:trace>
  <inkml:trace contextRef="#ctx0" brushRef="#br0" timeOffset="-145426.57">9863 14219 1026,'0'0'110,"0"0"-50,-136 82 6,96-21 8,9 4-21,9 5-5,10 3-19,10-7-26,2 2 4,0 0-7,22-1-17,3-2-48,-2-7-67,0-12-189,2-21-178</inkml:trace>
  <inkml:trace contextRef="#ctx0" brushRef="#br0" timeOffset="-145118.22">10006 14830 792,'0'0'120,"44"-116"-45,-10 58 24,-3 3-43,-7 16-12,-13 11-18,-11 11-12,0 12 5,-17 1-11,-12 4-7,-6 0-2,5 8 2,3 5 0,12 4-1,8-2 0,7 2-5,0 3-5,32 4-5,14 4 9,12-4 6,4 2 1,-6 4 0,-14-3-1,-13 4 0,-17 0 0,-12 1 9,0 5-8,-27 2 0,-10-4-1,-6-6-10,1-7-136,-3-15-69,7-7-120</inkml:trace>
  <inkml:trace contextRef="#ctx0" brushRef="#br0" timeOffset="-144892.99">10354 14301 827,'0'0'89,"196"-4"-20,-94 28 77,-5 29-55,-20 9-53,-23 14-3,-27-1-10,-27 10-10,-10-5 5,-38 1-4,-10-13-5,-3-16-6,12-14 0,9-16-5,15-10-13,10-12-54,11-5-146,4-39-373</inkml:trace>
  <inkml:trace contextRef="#ctx0" brushRef="#br0" timeOffset="-143723.24">11682 14325 1053,'0'0'67,"0"0"-10,0 0-13,0 0-34,-17 102 5,14-32 12,3 3-17,0-10-6,0-10-1,0-13 0,16-9-2,10-16-1,6-12 3,1-3-3,4-23-20,2-21-1,-8-6-4,-6-8-2,-10-6 1,-8-6-8,-7-1-11,0 8 22,0 15 16,0 15 7,0 21 0,0 6 1,-6 6 7,1 16-2,0 22-6,3 17 16,2 4 3,0 8-3,2-1 0,8-4-3,2-4 5,-4-4-12,-2-13 6,-4-15-4,0-11-5,-2-10 2,3-5-1,-3 0 7,2-16 10,0-11-9,1-13-11,6 8-1,-3 6 2,3 8-2,1 10 0,2 6 2,2 2-2,3 0-7,2 19 7,-2 8 1,3 4-1,2-2-3,3-3 3,6-9-1,2-12-19,4-5 7,-2-4 12,0-20-2,-5-14 3,-9 0 0,-3-5 2,-11 2 0,-7-3 1,0 8-3,0 6 2,-9 14 1,-2 9 5,-2 7-4,0 0-3,4 23 0,-3 11 1,8 2 0,4-1-2,0 0 1,0-5-1,4 0 0,17-4 1,5-8-1,4-7 0,-1-9 2,0-2 0,0 0-1,0-13 1,-4-10 1,-2-4 0,-5 1 0,-11-4 0,-3 2-1,-4 2 1,0 8-2,0 6 0,-6 5-1,1 7-1,1-5 0,4-2 1,0-4 0,15-1-5,21-2-3,9 10 6,3 4 1,-1 0-1,-10 19 2,-3 10 0,-9 2 1,-7 1 0,-9-1 1,-9 1-1,0 0-1,-2 3-7,-23-3-136,-8-9-161,-9-7-264</inkml:trace>
  <inkml:trace contextRef="#ctx0" brushRef="#br0" timeOffset="-143558.18">11214 14478 1170,'0'0'0,"0"0"-6,0 0-1,218-131 5,-48 100-9,11-4-67,-19 5-284</inkml:trace>
  <inkml:trace contextRef="#ctx0" brushRef="#br0" timeOffset="-143097.08">13787 14173 1045,'0'0'58,"0"0"0,0 0-12,0 0-10,0 0 0,-41 164-4,37-100-10,2-3-8,2-11-2,0-8-10,0-14 3,18-10-1,9-8 1,8-10-4,9 0 2,7 0-3,4-18-62,-7-4-135,-5-12-273</inkml:trace>
  <inkml:trace contextRef="#ctx0" brushRef="#br0" timeOffset="-142926.15">14326 14087 617,'0'0'363,"118"-57"-361,-27 31-1,3 9 7,-12 2-8,-15 10-52,-28 2-262</inkml:trace>
  <inkml:trace contextRef="#ctx0" brushRef="#br0" timeOffset="-142680.45">14422 14016 806,'0'0'97,"0"0"-7,-107 129 29,102-67-36,5 10-22,0 6-18,0 6-12,6 4-9,-3 7-4,-3 1-5,0 3-1,0-14-1,0-13-3,0-21 0,2-17 2,21-12-1,19-12-1,18-10-1,21 0-3,16-10 0,9-16-4,2 3-56,-4 0-117,-13-3-441</inkml:trace>
  <inkml:trace contextRef="#ctx0" brushRef="#br0" timeOffset="-141936.99">15148 14038 141,'0'0'516,"0"0"-387,0 0 15,0 0-32,0 0-55,0 0-25,36 19 15,-33 27 6,-3 12-11,0 7-6,0 10-14,0 1 0,0 2-3,-3 1-8,1-15-8,2-8 7,0-12-8,2-10-2,18-9 2,9-12-1,6-13 1,6 0 0,0-4-2,-2-18-4,-10 4-37,-9-4-33,-11 0-90,-9 4-172</inkml:trace>
  <inkml:trace contextRef="#ctx0" brushRef="#br0" timeOffset="-141766.04">14890 14520 793,'0'0'18,"0"0"-15,187-72 22,-98 42-7,-8 7-9,-14 5-9,-18 3-53,-23 4-212</inkml:trace>
  <inkml:trace contextRef="#ctx0" brushRef="#br0" timeOffset="-141234.73">15737 14345 492,'0'0'211,"0"0"-206,0 0 25,0 0 20,0 0-41,0 0-1,-2 77 3,-10-77-3,-1 0 13,0 0 18,2-13 4,4-6-22,5-2-3,2 3 7,0 4 2,2 0-15,18 7-11,4-4-1,1 10 3,2 1-2,-5 0 1,-4 0-1,-9 15 0,-2 3 2,-7 0 7,0-4 2,0 0 5,-16-2-1,-2-3-4,0-4-1,5-5-8,1 0 9,4 0-1,6-9-4,2-8-2,0-2-5,6 0 6,14 6-2,-3 0 9,-5 10-1,-5-2 4,-7 5-11,0 0-2,0 0 6,0 0-2,-17 0 1,-6 12-2,1 2-2,1-8-4,13 1-8,3-2-87,5-1-123,2-1-176</inkml:trace>
  <inkml:trace contextRef="#ctx0" brushRef="#br0" timeOffset="-140140.07">16528 14107 669,'0'0'107,"0"0"-43,0 0 79,0 0-54,0 0-30,0 0-16,-33-57-26,8 52 5,-6-2 2,-2 6 5,-5 1 2,3 0-6,0 6-7,2 17-2,8 12-6,4 5-10,7 10 6,7 4-3,7 0-3,0 2 0,0-2 3,2-5-1,7-3-2,1-4 0,-6-6 0,0-2 2,-4 0-2,0-5-17,0 0-28,-10-3-77,-11-3-129,-8-8-104</inkml:trace>
  <inkml:trace contextRef="#ctx0" brushRef="#br0" timeOffset="-139988.71">15955 14658 795,'0'0'79,"0"0"-55,0 0 58,185-136-56,-89 96-16,3 2-10,-10 3-6,-18 8-101,-17 0-101,-19 1-204</inkml:trace>
  <inkml:trace contextRef="#ctx0" brushRef="#br0" timeOffset="-139782.25">16689 14127 662,'0'0'135,"0"0"-23,0 0 16,0 0-78,0 0-19,-61 104 28,48-44-17,2 6-17,6-1-7,3-2-13,2-8-3,0-8-1,14-8-1,8-9-30,5-12-99,4-10-82,0-8-127</inkml:trace>
  <inkml:trace contextRef="#ctx0" brushRef="#br0" timeOffset="-139538.71">16990 14163 1038,'0'0'89,"0"0"-40,0 0-3,0 0-34,-7 104 27,7-43-14,0-1-17,0 0 7,2-4-9,7-8-2,1-13-1,7-8-3,5-8 2,5-10-2,7-6-8,-1-3-31,-4 0-51,-7-3-108,-11-11-168</inkml:trace>
  <inkml:trace contextRef="#ctx0" brushRef="#br0" timeOffset="-139389.17">16898 14529 894,'0'0'84,"0"0"-78,0 0-5,0 0-2,179-97-97,-119 78-89,-11 1-277</inkml:trace>
  <inkml:trace contextRef="#ctx0" brushRef="#br0" timeOffset="-139170.71">17255 14275 689,'0'0'146,"0"0"-54,0 0 26,0 0-69,0 0-15,147-12 0,-105 46-8,-6 2 8,-11 8-17,-17 1 5,-8-1-5,0-2-7,-8-7-6,-15-3 0,-4-6-4,6-5-5,0-7-51,4-5-137,-1-9-89,-5 0-287</inkml:trace>
  <inkml:trace contextRef="#ctx0" brushRef="#br0" timeOffset="-138810.77">17272 14076 1025,'0'0'22,"0"0"-19,186-42 54,-92 34-16,-1 7-27,-6 1 0,-13 0-9,-16 20-1,-19 8-3,-14 9 6,-14 14 13,-10 7 28,-1 14 7,0 6-15,0 7-13,4-1-5,3-4-5,-1-7-5,-6-7 0,0-8-6,-2-8-5,-27-14 11,-9-4-6,-10-10-3,1-10 0,-3-6 0,3-6-3,7 0-11,9-6-33,8-16-25,15-8-45,8-2-242,0-8-294</inkml:trace>
  <inkml:trace contextRef="#ctx0" brushRef="#br0" timeOffset="-138608.71">18372 14548 201,'0'0'949,"0"0"-914,118-48-25,-42 28 63,6-2-44,0 1-24,-10 6-2,-16 6-3,-20 0-69,-23 6-194,-13 3-208</inkml:trace>
  <inkml:trace contextRef="#ctx0" brushRef="#br0" timeOffset="-138424.28">18437 14739 892,'0'0'182,"0"0"-153,0 0 37,131-5 23,-48-12-47,-6-2-24,-15 3-11,-19 6-7,-18 2-2,-21 2-75,-4 2-85,-20-5-233</inkml:trace>
  <inkml:trace contextRef="#ctx0" brushRef="#br0" timeOffset="-117063.86">21190 14205 787,'0'0'44,"0"0"84,0 0-4,-118-51-72,75 51-10,1 0-19,2 19-12,-3 15-2,5 12-5,4 8-2,8 4 2,10-1-3,10-8 0,6-12-1,0-9 0,20-10 1,13-11 0,7-7-2,5-6 0,2-23-3,-3-7 2,-8-6 0,-12-6 0,-8-9 1,-13-5 0,-3-7 1,0-10 1,0 3 0,-7 8-1,-2 15 2,5 21 0,-2 18 2,4 10 10,2 4 6,0 10-20,0 33 1,0 17-1,0 10 8,0 6 4,9-4-6,5 0 4,0-4-5,-3-3-2,-1-5-3,-2-4 0,-2-7 0,-4-3-8,-2-3-36,0-2-55,0-6-127,-5-7-139</inkml:trace>
  <inkml:trace contextRef="#ctx0" brushRef="#br0" timeOffset="-116786.25">20463 15043 886,'0'0'67,"0"0"-48,0 0 41,0 0 13,218 8 5,-86-12-17,13-18-30,-2-8 8,-8 2-12,-14 0-7,-26 5 0,-26 8-15,-30 9-4,-22-1-2,-15 7-1,-2 0-24,-15 0-37,-28 13-106,-14 16-160,-11 8-217</inkml:trace>
  <inkml:trace contextRef="#ctx0" brushRef="#br0" timeOffset="-116266.82">20769 15543 855,'0'0'127,"0"0"-122,0 0 34,-143 9 41,111 9-46,3 8-12,0 6-21,5 9 8,6-10-6,7 0-1,8-4-2,3-6 0,0-3-1,19-11-1,10-7 2,6 0 2,7-20 8,1-15-7,-7-5 2,-7-6-3,-12-6 0,-7-11-2,-8-1 0,-2-2 0,0 8 1,0 14 3,0 12 0,0 11 13,-5 12 22,3 5-10,2-1 0,0 5-10,0 0-2,0 0-15,0 0-2,0 13 3,0 13-2,0 10 14,5 4 3,3 2-8,-1 4-1,-1 5-4,2-7-4,-5 6-1,2-2 0,-3 2-21,0-4-38,1 1-78,1-6-189,-1-11-188</inkml:trace>
  <inkml:trace contextRef="#ctx0" brushRef="#br0" timeOffset="-115892.3">20912 15891 729,'0'0'168,"0"0"-111,79-112 65,-29 60-37,1-6-41,0 8-9,-14 6-27,-16 7-3,-17 11-1,-4 8 2,0 0-3,-15 4-3,-10 2 0,-4 10-4,0 2 3,5 0-6,5 0 4,13 0-15,4 14-11,2 4 3,4 6 21,23 2 3,6 1 2,3-4 4,0 2-4,-4 3 14,-4-2-6,-7 1 12,-6-4-3,-11 3-5,-4-3-4,0 0 7,-11 3-7,-11-8-5,-4 5 1,2-14-4,-2-1-17,1-8-28,5 0-75,4-14-65,7-26-221</inkml:trace>
  <inkml:trace contextRef="#ctx0" brushRef="#br0" timeOffset="-115532.51">21731 14221 379,'0'0'635,"0"0"-621,0 0 63,0 0 5,0 0-78,0 0 3,-51 122 5,51-61-9,0-6 0,0-2 7,0-11-9,0-2 0,0-8-1,0-6-1,0-6-43,0-8-60,0-2-67,0-10-68,0 0-179</inkml:trace>
  <inkml:trace contextRef="#ctx0" brushRef="#br0" timeOffset="-115336.48">21649 14247 721,'0'0'28,"0"0"4,0 0 86,104-105-78,-51 85-36,-6 6 1,-4 7-5,-14 2-12,-14 5-68,-5 0-54,-10 5-113,0 13-84</inkml:trace>
  <inkml:trace contextRef="#ctx0" brushRef="#br0" timeOffset="-115174">21631 14409 700,'0'0'122,"0"0"-34,0 0 24,0 0-79,0 0-13,0 0 9,118 4-20,-66-16-9,-6 2-8,-8-2-106,-9 0-166,-5-5-114</inkml:trace>
  <inkml:trace contextRef="#ctx0" brushRef="#br0" timeOffset="-114947.15">22086 14119 406,'0'0'379,"0"0"-325,0 0 112,0 0-82,0 0-62,0 0-5,-69 61 4,62-18 7,3 1-3,3-2-13,1 0-2,0-2-5,0 5-4,0-5-1,0 1-33,0 0-105,0-12-116,0-9-196</inkml:trace>
  <inkml:trace contextRef="#ctx0" brushRef="#br0" timeOffset="-114601.6">22115 14534 742,'0'0'43,"0"0"72,0 0-7,56-121-89,-27 85 4,-3 1-6,-8 4-6,-7 4-6,-8 10 0,-3 8 3,0 0-6,-5 9-2,-13 0-10,-2 0 0,5 9-12,2 8 1,9-3 2,4 4 11,0 3 4,10-2 4,12 1 2,2 1 0,1-4 6,2 0 9,-2-3 5,-6 0 3,-7-2-8,-4-3-9,-8 2-6,0 1 6,0-2-3,-20 3-5,-13 4-22,-5-8-62,-4 0-57,-3-9-75,7 0-179</inkml:trace>
  <inkml:trace contextRef="#ctx0" brushRef="#br0" timeOffset="-112104.3">22420 14084 729,'0'0'69,"0"0"-42,0 0 12,0 0 51,162 50-25,-110 5-5,-5 14-4,-9-2-10,-13 8-7,-15-7-9,-10-7-1,-2-3-10,-33-7 5,-8-3-6,-8-4 2,-3-4-6,3-8-9,0-4-2,8-3-6,6-10-23,5-8-72,6-7-216,-3-8-316</inkml:trace>
  <inkml:trace contextRef="#ctx0" brushRef="#br0" timeOffset="-111448.8">19299 14614 837,'0'0'135,"0"0"-128,0 0-2,0 0 13,0 0 6,145 0-10,-89-4-10,-4-2-4,-15 0-59,-10 0-138,-14 1-99</inkml:trace>
  <inkml:trace contextRef="#ctx0" brushRef="#br0" timeOffset="-111219.73">19762 14409 971,'0'0'64,"0"0"-48,0 0 24,0 0-26,0 0 24,-5 120-12,8-79-12,-1-4-5,-2-2-3,0-3-4,0-2 1,0-4-3,0-4-46,-5-8-99,4-10-114,-3-4-163</inkml:trace>
  <inkml:trace contextRef="#ctx0" brushRef="#br0" timeOffset="-110976.59">19883 14395 662,'0'0'202,"0"0"-184,0 0 69,161 14 4,-107 21-19,-3 4 4,-4 2-27,-12 5-5,-8-2-9,-16-6-19,-11 8-12,-5 0 7,-32 7-8,-13 1-2,-6-6-2,-4-2-17,5-18-48,-2-8-106,6-14-124,0-6-272</inkml:trace>
  <inkml:trace contextRef="#ctx0" brushRef="#br0" timeOffset="-110566.75">19351 14253 864,'0'0'46,"0"0"15,0 0 68,0 0-91,-141 5-16,92 34 1,2 15 6,8 18 4,16 11-7,12 3 8,11-10 5,0-4-18,27-5-10,8-5-2,3-13-8,-4-5 0,-1-9-1,-11-7-12,-7-4-60,-7-2-167,-8-10-232</inkml:trace>
  <inkml:trace contextRef="#ctx0" brushRef="#br0" timeOffset="-86567.37">7721 16332 607,'0'0'42,"0"0"-24,0 0 40,0 0-11,0 0-34,0 0 5,0 0-12,0 0 2,-29-56 25,29 56 17,0 0 24,0 0-20,0 5-26,0 25-23,0 12 13,-4 14 10,-1 4-8,-2 2-7,1-6-1,-1-2 2,-2-8-5,2-2 2,-2-12-4,5-1 2,0-9-8,4-8 0,0 0 0,0-2 4,0-6-3,15 1-2,14-2 8,12-5-4,7 0 3,6 0-4,0-5-3,-6-2-2,-3 1-80,-5 2-37,-5-6-171,-8-7-172</inkml:trace>
  <inkml:trace contextRef="#ctx0" brushRef="#br0" timeOffset="-86303.91">8296 16462 917,'0'0'89,"0"0"-70,0 0-12,129-43 55,-52 25-21,9 4-14,-1 5-8,-9 6-18,-16 3-1,-20 0-27,-14 0-70,-12 8-45,-14 1-42,0 3-23,-31 3 19</inkml:trace>
  <inkml:trace contextRef="#ctx0" brushRef="#br0" timeOffset="-86034.19">8405 16459 498,'0'0'139,"0"0"-54,0 0 40,0 0 2,-27 120-50,22-66 7,-3 12-34,-1 2-18,-4 9-2,0-3-8,-1-5-6,5-11-5,3-10 5,3-8-8,3-17 1,0-2-1,0-12-2,9 0 2,14-7-8,10-2 5,11 0-5,14 0 0,11-14-54,5-15-169,-8-5-383</inkml:trace>
  <inkml:trace contextRef="#ctx0" brushRef="#br0" timeOffset="-85493.66">9266 16433 138,'0'0'589,"0"0"-537,0 0 42,0 0 22,0 0-76,0 0-9,0-80-11,0 114-17,0 20 25,0 13 34,0 8-18,0 5-14,-2 6 1,-8-5-12,2-5-7,5-9-5,3-14 0,0-13-2,0-10-5,13-6 1,10-11 2,4-8-3,6-5 2,7 0-2,3-14-13,-5-4-39,-9-8-46,-10 3-120,-16 0-153</inkml:trace>
  <inkml:trace contextRef="#ctx0" brushRef="#br0" timeOffset="-85308.99">9088 16878 810,'0'0'78,"0"0"-73,0 0 12,124-92 25,-51 68-31,-1 2-8,-12 3-3,-15 7-92,-16-2-154,-13 2-144</inkml:trace>
  <inkml:trace contextRef="#ctx0" brushRef="#br0" timeOffset="-84692.91">9732 16128 746,'0'0'43,"0"0"-35,0 0 64,0 0-25,0 0-16,0 0-14,-79 17-10,51-12-1,-1-5-1,7 0-1,3-8 2,6-10-1,9 0 5,4-8-3,0 2-7,10 2 0,16 0-4,3 4 4,2-3-1,3 5 1,6 4 0,0-1 3,-1 4 3,-5 9 0,-6 0-1,-5 0-1,-8 13 1,-3 10-5,-7 12 5,-5 0 5,0 6 2,-3-1-2,-15 0 9,-4 1-6,-5-2 1,1-7-5,-3-4 0,-1-7 2,2-7-7,3-7-2,5-7-1,5 0 3,5-2 3,4-8-6,6-3 1,0 4-4,0 1 2,20 6-1,7 2-1,6 0 2,5 0 3,4 0 1,7 0 4,3 0 13,1 0 5,-4 0-7,0-4-1,-9-14-9,-7 6-4,-13 2-3,-8 6-2,-12 4-17,0 0-39,-3 12-151,-17 20-116,1 4-106</inkml:trace>
  <inkml:trace contextRef="#ctx0" brushRef="#br0" timeOffset="-84522.27">10209 16736 889,'0'0'166,"0"0"-102,0 0-5,0 0-30,0 0-29,0 0-18,46-41-133,-30 41-148,-3 0-192</inkml:trace>
  <inkml:trace contextRef="#ctx0" brushRef="#br0" timeOffset="-83913.8">10973 16290 767,'0'0'67,"0"0"8,29-130 66,-29 103-78,-2 7-6,-25 13-2,-10 7-26,-4 0-14,-5 6-3,-2 24-1,13 7-3,4 7 1,16 9-2,5 3-1,10 2 2,0 2-4,0 3-1,14-10-2,-6 5 0,-5 4-1,-3-4-17,0 0-35,-15 0-66,-10-16-1,0-3-22,3-22 38,-1-11 53,6-6 49,-1-6 1,-2-28 14,4-2 25,4-4 39,9 0 15,3 8-28,0 0-14,24 2-4,21-7-27,15 1-15,13-4 3,10 5-3,2-6-4,-6 3 1,-7 1-4,-18 6 2,-14-1 0,-13 1 0,-14 7 0,-9 4 0,-4 6 7,0 0 43,0 11 10,-9-2-13,-6 5-17,-3 8-14,-2 24-9,0 13-2,4 9 0,3 4-3,4-2 0,2-2-2,5-4-8,2-6-25,0-7-30,6-11-80,19-13-59,4-13-116,5 0-119</inkml:trace>
  <inkml:trace contextRef="#ctx0" brushRef="#br0" timeOffset="-83688.32">11401 16298 59,'0'0'760,"0"0"-634,0 0 11,0 0-69,0 0-61,0 0 40,7 117-3,-7-47-13,-7-1-15,-1-8-2,5-11-7,3-6-5,0-13-1,15-9 0,15-5-1,5-12-1,4-5-32,-2 0-31,-5 0-90,-15-21-154,-14-2-220</inkml:trace>
  <inkml:trace contextRef="#ctx0" brushRef="#br0" timeOffset="-83559.79">11306 16629 778,'0'0'94,"0"0"-66,0 0-28,0 0-23,166-94-116,-113 72-222</inkml:trace>
  <inkml:trace contextRef="#ctx0" brushRef="#br0" timeOffset="-83344.31">11651 16339 644,'0'0'184,"0"0"-67,0 0-31,0 0-21,0 0-15,136 22-8,-98 18-5,-9 4-8,-7 2 1,-11 3-10,-9-10-5,-2 6-12,-2-10 0,-23-3-2,1-2-1,-2-7-22,3-9-58,3-10-79,5-4-88,-3 0-125</inkml:trace>
  <inkml:trace contextRef="#ctx0" brushRef="#br0" timeOffset="-82990.25">11756 16174 878,'0'0'79,"0"0"-47,185-68 54,-96 54-30,3 9-29,-6 5 3,-12 0-14,-16 0 6,-16 23-7,-15 3 4,-9 12 17,-10 11 14,-4 12-4,-4 8-5,0 5-10,0 2-6,3-4-1,1-6-10,-4-8-1,0-8-4,0-1 0,-13-5-4,-16-8 3,-6-4-6,-7-10-1,-5-8 2,-1-6-3,0-8-21,5 0-16,7-22-24,15-15-31,13-2-101,8-6-272</inkml:trace>
  <inkml:trace contextRef="#ctx0" brushRef="#br0" timeOffset="-82793.91">12919 16520 1125,'0'0'77,"0"0"-63,129-43 26,-61 28-12,1 3-24,-3 3-4,-7-3-63,-18 2-157,-16 6-311</inkml:trace>
  <inkml:trace contextRef="#ctx0" brushRef="#br0" timeOffset="-82614.36">13058 16728 639,'0'0'328,"0"0"-266,0 0 10,181-14 17,-95-9-63,-8 5-21,-16 4-5,-24-4-72,-22 4-212,-16 2-216</inkml:trace>
  <inkml:trace contextRef="#ctx0" brushRef="#br0" timeOffset="-81093.77">9694 15978 332,'0'0'127,"0"0"-35,0 0-7,0 0-27,0 0-22,0 0-5,0-5-8,0 5 13,0 0 25,0 17-2,0-4-1,0 1-8,-4 3-9,-12-7-15,0 0-7,-2 2-13,-2-3-1,3-9 2,-4 0 2,4 0 0,3 0-2,1 0 3,2-19 1,6 1 0,3 2-3,2-3-6,0 6 3,0 1-4,0 2 0,2-1 3,14 4-2,3-3-2,8 6 0,2 0-3,5-1 3,-1 5 1,0 0 0,2 0 0,-9 0-1,-6 0 2,-5 0-2,-5 0 0,-2 14 0,-3 2 3,-3 7 3,-2 5 5,0 0 1,0 11 4,-9-8-5,-11 8-6,-4-2 1,-1-1 0,-3 0-2,5-6-1,-2-7 0,3-5-1,2-13 3,2-1-3,3-4 0,1 0 1,1-5 1,6-13 2,4 5-3,3-4-2,0 2-1,12 3-4,19 2 0,6 6 4,11 4 0,10 0 2,4 4 2,3 14 0,2-8 5,-3-1-2,-7-9 0,-4 0 12,-16 0 2,-10-11 2,-8-5-6,-11 2-1,-1-3-2,-5-2-8,-2 6-6,0-6 0,0 7-20,0 2-39,0 5-47,0 5-251,-4 0-327</inkml:trace>
  <inkml:trace contextRef="#ctx0" brushRef="#br0" timeOffset="-73473.29">16221 16325 665,'0'0'43,"0"0"-28,0 0 53,0 0-5,0 0-48,0 0-3,0 0 6,-116-23 15,94 28 8,-3 13 0,-1 0-7,1 8-1,0 6-14,3 3-5,9 2-1,6-7-10,7-8 3,0-4-5,0-4 1,7-5-1,10-9 2,2 0 0,7 0 2,3-17 1,0-7-1,-2-10-2,-3-2-3,-6-4 3,-2-10 0,-9 1 4,-5-5-4,-2 3-2,0 5 0,0 5 1,0 9-1,0 10 1,0 4-1,0 4 0,0 5 9,0 6-5,0 3 2,0 0 0,0 0-7,0 18-10,0 13 10,0 6 3,0 11 0,0 4 4,0 6-1,6 1-4,3-5 1,3-10-2,-2-4 0,4-8-1,-3-6 1,0-8-1,-2-4 0,-4 0-6,-3-6-36,0-1-62,-2-6-72,0-1-81,0 0-133</inkml:trace>
  <inkml:trace contextRef="#ctx0" brushRef="#br0" timeOffset="-72805.98">16428 15895 609,'0'0'60,"0"0"-48,0 0 36,0 0-29,0 0-5,0 0 3,24 2 14,-26 7-10,-13-2 3,-6-5 0,4-2-2,1 0-2,3 0-2,4 0 4,2-6-6,5-8 3,2-2-7,0 2-11,0-3-2,14 5 2,3 1-1,1 2 0,2 9 0,2 0 0,2 0 0,0 0-1,-3 13 1,-3 9 4,-5 2-2,-5 7 2,-8 0-1,0 3 4,0-2 3,-16 1 0,-9 1-2,-2-6-2,3 2-4,2-8-2,4-7 1,11-12-1,3 1 3,4-4-2,0 0 5,0 0 8,0-4-9,0-10-5,11 10 0,5-4-3,6 8 0,2 0 2,5 0 1,2 0 3,-2 0 4,0 0 0,-2 0 6,0 0 1,-2-9 11,-6-4-3,1-1 2,-3 0-1,-5-3-9,-3 4-9,-4 5-1,0 6-4,-5 2 0,0 0-18,0 2-124,0 24-90,-19 6-122</inkml:trace>
  <inkml:trace contextRef="#ctx0" brushRef="#br0" timeOffset="-72433.89">15849 16830 528,'0'0'234,"0"0"-204,0 0-8,142-5 92,-44 0-30,18-7-22,9-6-8,-3 0-2,-6-5-12,-15 2-7,-19 7-16,-24-1-1,-23 7-10,-18 3-5,-17 5-1,0 0 0,-3 0-45,-21 0-46,-10 9-134,-5 10-79,-2 3-96</inkml:trace>
  <inkml:trace contextRef="#ctx0" brushRef="#br0" timeOffset="-71899.82">16212 17281 126,'0'0'657,"0"0"-640,0 0 37,0 0 82,0 0-119,-145-14-15,106 14 3,2 14 1,1 7 5,7 2 0,2 3-2,11-3-4,8 4-4,8-5-1,0-8 1,0-6-1,12-4 7,12-4-7,2 0 5,8-12 1,-2-12-1,-3-6 2,-3-2-7,-4-3 8,-6-11-6,-5-5-1,-7 1 1,-4-4-3,0 9 5,0 13-1,0 10 2,0 10 32,0 7 10,0 5-2,0 0-8,0 0-23,0 0-14,0 9-2,0 14 2,0 4 4,0-1 12,0 5-11,2 1-5,6-2 2,-5 5 1,3-3 0,-4 5-6,-1 3-15,4-4-77,2 4-39,2-5-93,4-3-73</inkml:trace>
  <inkml:trace contextRef="#ctx0" brushRef="#br0" timeOffset="-71484.53">16350 17499 524,'0'0'243,"0"0"-171,0 0 24,91-108-11,-53 72-52,-5-3 4,-4 8-2,-13 4-18,-9 4-5,-7 7-2,0-3 9,0 10 6,-13 1-22,-3 2-3,-1 6 0,1 0-1,-1 0-4,2 0-10,7 14-7,3 0 9,5 0 6,0 4-9,3-2 5,18 1 6,8 3 5,4-8 0,2 2 2,-8-1-1,1 1 1,-10 0 0,-5-2 2,-6 2 1,-7 4 6,0-4 11,0 3-3,-18 0 6,-2-2-14,-2-6-5,4 4-2,3-13-4,-1 4-4,5-4-39,-3 0-35,2-12-81,5-17-101,3-5-202</inkml:trace>
  <inkml:trace contextRef="#ctx0" brushRef="#br0" timeOffset="-70853.83">16950 16895 687,'0'0'96,"0"0"-70,0 0 3,0 0-17,0 0-12,0 0 0,0 20 3,-16-6 18,1-2 1,-1-7-2,3-1 2,4-4 0,2 0 4,2 0-14,2 0 3,2 0 0,1-9-6,0 0 0,0-5-9,4-2 0,14 6 0,5 1-1,-1 0 1,2 9 0,-1 0 0,-4 0-1,-3 4-1,-1 13-1,-5 12 3,-8 1 3,-2 3 2,0 0 5,-2-1 2,-21-4-6,-3-2 5,-3-4 0,2-3 3,5-10-9,4-4 6,7-1-6,2-4 0,6 0 5,3 0-2,0 0-6,0-4-1,0-3-1,19 4 0,7-1 2,10-1-1,4 5 4,5-5 2,3 1 5,2-1 12,-6-3 12,-3 3-6,-13-4-2,-6-4-4,-10 4 7,-3-1-7,-7-6 1,0 3-10,0-6-10,-2-3-5,0 5-6,2-2-53,10 1-154,5-8-539</inkml:trace>
  <inkml:trace contextRef="#ctx0" brushRef="#br0" timeOffset="-69836.96">17612 16168 737,'0'0'113,"0"0"30,0 0-40,0 0-94,0 0 8,-13 102 22,13-43 3,3 0-13,3-2-2,-4-3-11,2-10-5,-2-4-8,-2-8-1,3-2 0,-3-5-2,0-9-21,0-3-26,0-3-67,0-1-58,0-9-81,0 0-107</inkml:trace>
  <inkml:trace contextRef="#ctx0" brushRef="#br0" timeOffset="-69647.81">17556 16156 729,'0'0'51,"0"0"-26,0 0 95,147-81-66,-86 68-37,-3 9 2,-12 4-17,-11 0-2,-14 0-19,-13 12-66,-8 5-43,0 2-75,-10-1-73</inkml:trace>
  <inkml:trace contextRef="#ctx0" brushRef="#br0" timeOffset="-69469.93">17581 16455 556,'0'0'197,"0"0"-152,0 0 49,0 0-24,0 0-52,0 0 0,64 58-4,-15-58-4,9-5-3,-2-4-7,0-9-16,-7 4-155,-9-6-111</inkml:trace>
  <inkml:trace contextRef="#ctx0" brushRef="#br0" timeOffset="-69216.75">18181 16124 913,'0'0'48,"0"0"65,0 0 3,0 0-80,-119 116-10,101-54-6,7 1-3,2-1-6,9-8-1,0-8-9,0-2-1,0 0 0,4-3-2,8-6-55,1-5-75,3-7-96,3-9-85,2-10-40</inkml:trace>
  <inkml:trace contextRef="#ctx0" brushRef="#br0" timeOffset="-68831.83">18189 16744 485,'0'0'200,"0"0"-69,0 0-2,0 0-48,63-129-52,-34 85 9,0-7-9,0 4-6,-12-3-11,-5 14 7,-10 5-8,-2 14 2,0 7-7,-18 6-5,-5 4-1,-2 0 0,6 4-1,1 10 0,9-1-19,5 1-11,4 4 16,0-2-6,4 3 7,19-6 13,8 6 1,7-1 4,1 0 2,7-1 8,-2 0-1,-7-2 5,-6-6-2,-12 3-1,-11-2-4,-6-2-1,-2 6 6,0 5 0,-15 2 3,-9 2-10,-5-2-6,2-3-2,2 1-1,6-5-31,-2-2-59,1-8-104,3-4-75,-2 0-199</inkml:trace>
  <inkml:trace contextRef="#ctx0" brushRef="#br0" timeOffset="-68558.72">18561 16145 918,'0'0'67,"0"0"-33,165-21 96,-91 30-59,-3 30-28,-11 7 1,-17 17-19,-21 7-7,-22 6-1,0 0-3,-34-4 11,-17-10-6,-2-8 1,2-9-4,8-18-5,9-6 3,15-11-7,7-6-5,6 0-2,1-4-12,-1 0-44,-10 0-27,-10 0-125,-13 0-380</inkml:trace>
  <inkml:trace contextRef="#ctx0" brushRef="#br0" timeOffset="-67643.18">14475 16619 139,'0'0'498,"0"0"-446,0 0 9,0 0 68,0 0-69,0 0-10,-78 0-31,78 0-5,0 0 3,0 0-3,7 0-2,18 0 22,10 0 17,7 0-12,8 0-3,-6 0-10,-8 0-12,-12 0-8,-6 0-3,-7 0 0,-2 0-3,-2 0-7,-1 0-68,1 0-99,5-4-105,1-6-112</inkml:trace>
  <inkml:trace contextRef="#ctx0" brushRef="#br0" timeOffset="-67356.76">14919 16409 796,'0'0'76,"0"0"-3,0 0 25,0 0-65,0 0-31,0 0 24,-11 78 15,11-40-17,0-2-2,0-8-11,0 2 1,0-4-5,0-6-3,0 1-3,0-8-1,0 2-18,0-8-64,0 0-66,0-7-101,0 0-110</inkml:trace>
  <inkml:trace contextRef="#ctx0" brushRef="#br0" timeOffset="-66986.18">14857 16244 786,'0'0'65,"0"0"-46,0 0 85,0 0-39,0 0-34,131-65 3,-73 65-8,-5 21-3,-4 9-5,-8 10 4,-8 10 0,-6 8 0,-12 0-4,-5 5 5,-10-1-1,0 1-1,-25-5 1,-8-4 0,-6-4-2,1-6 2,3-8-7,6-7-3,6-6-7,6-9 1,1-5-6,3 0 0,-1-9-4,1 0-27,-5 0-32,-1 0-63,-4-9-193,-8-3-232</inkml:trace>
  <inkml:trace contextRef="#ctx0" brushRef="#br0" timeOffset="-66534.06">14408 16316 482,'0'0'156,"0"0"-88,0 0 34,0 0 35,0 0-68,0 0-31,-124-35-7,90 52 13,-1 14 6,-5 18-8,8 9-18,1 14 8,7 7-10,8-1 1,11-3 4,5-11-8,3-8-8,23-10 6,10-11-11,4 0-1,-2-12-3,0-10 1,-5 1-3,-4-6-30,-2-8-36,0 0-109,-7-3-105,0-29-255</inkml:trace>
  <inkml:trace contextRef="#ctx0" brushRef="#br0" timeOffset="-65733.76">15224 15793 680,'0'0'46,"0"0"-39,0 0 18,0 0 20,0 0-31,0 0-6,-95-3-5,83 3 3,1 0 0,2 0 8,1 0 11,0 0 22,4-7-15,4-1 1,0-4-12,0 2-12,0-5 0,4 4-4,10 1-2,3 2-2,2-1 1,0 9-2,2-5 3,-3 5-1,-1 0-2,-3 0 0,-1 5 1,-1 7-1,-4 3 3,1-1-2,-5 3 0,-2 4 4,-2 4 3,0 4 8,0-3 1,-8 2 3,-9 0-7,-8 2-4,-3-4-1,0 3-4,1-7-1,4-6-1,6-2 1,8-10-3,6-4 2,3 0 3,0 0 8,6-12 2,13-10-15,4 3 3,4 10 1,-1 5 4,6 4 2,7 0-5,1 8 1,5 6 0,-3 0 0,-4-6 2,1-8 11,-4 0 17,-2 0 1,-4-18-12,-2-4-4,-4-1-8,-8 6-7,-5 0-4,-4 7-2,-4 6-7,-2 1-78,2-2-282</inkml:trace>
  <inkml:trace contextRef="#ctx0" brushRef="#br0" timeOffset="-65178.36">15646 16744 738,'0'0'109,"0"0"-99,0 0-10,0 0-120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40:57.4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2463 950 659,'0'0'81,"0"0"43,0 0-26,0 0-41,0 0 5,0 0-23,0 0-28,4-18-11,-2 51 1,5 10 17,-3 12 14,-2 3-11,-2-2-11,0-2 2,0-1-4,0-12-4,0-3-2,2-8 0,-2-7-1,5-4 0,-2-8-1,3-4 2,5-2-2,5-5-2,9 0 1,15 0 1,8-14 4,10-7-4,2 0-37,3 2-63,-5 5-107,-11 1-120</inkml:trace>
  <inkml:trace contextRef="#ctx0" brushRef="#br0" timeOffset="259.24">3190 984 1062,'0'0'85,"0"0"-82,0 0-3,112-49 17,-45 30 10,5 1-7,-1 2-12,-4 4-8,-9 5-2,-15 2-33,-16 5-23,-12 0-42,-13 0-88,-2 0 26,-9 7-36,-22 2 59,-8-3-145</inkml:trace>
  <inkml:trace contextRef="#ctx0" brushRef="#br0" timeOffset="532.21">3325 952 339,'0'0'104,"0"0"61,0 0-37,0 0-25,0 0 29,-49 153-39,46-91-15,-3 12-21,0 8-3,-3 7-24,-1 3-10,4-4-6,-1-6-9,1-13 3,4-14-7,2-8 3,0-9-2,0-11 0,4 0 2,13-11-3,6-6 5,8-4-1,9-6-4,7-2 1,9-14-2,4-5-20,3 1-120,-5-4-250</inkml:trace>
  <inkml:trace contextRef="#ctx0" brushRef="#br0" timeOffset="1109.43">4367 1159 577,'0'0'144,"0"0"-67,0 0 64,0 0-58,0 0-19,0 0-15,0-18-28,6 30-20,1 15 5,-1 19 23,-2 7 13,-4 13-6,0 10-8,0 9-7,0 1-8,-6-4 2,2-5-10,2-14-1,2-10-3,0-11 1,9-12-1,15-10-1,5-10 0,11-10-2,5 0 0,3-18-11,-5-8-12,-7 2-39,-9-3-69,-17 5-95,-10-2-51,0 1-211</inkml:trace>
  <inkml:trace contextRef="#ctx0" brushRef="#br0" timeOffset="1303.6">4226 1694 657,'0'0'235,"0"0"-221,0 0 9,0 0 22,167-86-13,-101 64-9,0 5-23,-11 3 0,-12 2-127,-12-1-127,-14-3-119</inkml:trace>
  <inkml:trace contextRef="#ctx0" brushRef="#br0" timeOffset="1883.12">4743 785 776,'0'0'89,"0"0"-62,0 0 40,0 0-31,0 0-9,142-116-1,-101 106-9,-8 10-11,-4 0-6,-8 12-3,-4 16-3,-6 4 6,-9 1 3,-2 1-1,-2-1 2,-22 4-4,-7 4-5,-4-6-1,2-3-1,6-6 1,6-8 3,7-10 3,7-2 3,5-6 0,2 0 3,0 0-2,2 0-2,21-2-2,8-5 3,4 0 0,7 5 0,-3 2 4,-6 0 1,-4 11-5,-7 6-3,-8 3 0,-10 4-1,-4 3 1,0 3 10,-27-2 24,-13 0-4,-5-6-7,-1-6-10,-1-3 5,3-10 5,6-1-8,11-2-4,9 0-4,9 0-5,7 0-2,2 0-28,0 0-144,9 7-187,11 0 41</inkml:trace>
  <inkml:trace contextRef="#ctx0" brushRef="#br0" timeOffset="2068.7">5177 1680 1132,'0'0'85,"0"0"-78,0 0-7,0 0-29,0 0-61,0 0-210</inkml:trace>
  <inkml:trace contextRef="#ctx0" brushRef="#br0" timeOffset="2750.97">6247 1177 681,'0'0'114,"0"0"-52,0 0 42,0 0-47,0 0-22,0 0-12,-85-94-11,58 84 4,-1 3-2,2 4-5,-4 3 8,1 0-7,3 0 10,-3 15-3,4 9-9,2 10-2,7 10-3,4 7-2,3 7 1,6 4-2,3 1 4,0-1-2,0-3-2,4-2 2,9-5-1,-6-8-1,5-1 4,-5-10-4,-5-3-32,-2 0-51,0-3-67,0-1-75,-11-8-105</inkml:trace>
  <inkml:trace contextRef="#ctx0" brushRef="#br0" timeOffset="2907.23">5648 1791 814,'0'0'99,"0"0"-74,0 0 24,107-120-35,-27 76-10,12-2-4,5 4-9,-3 2-169,-19 4-201</inkml:trace>
  <inkml:trace contextRef="#ctx0" brushRef="#br0" timeOffset="3163.41">6473 1189 922,'0'0'25,"0"0"-6,0 0 20,0 0-19,0 0 0,-114 126 7,90-64-3,8 5 5,0 0-3,10 0-15,6-6-8,0-4 1,0-9-4,20-5-12,-2-11-70,6-11-88,-1-14-94,-6-7-271</inkml:trace>
  <inkml:trace contextRef="#ctx0" brushRef="#br0" timeOffset="3433.73">6666 1285 1066,'0'0'41,"0"0"-13,0 0-28,0 0 9,0 0-9,0 141 12,0-75-5,0 2-4,0-1 8,0-9-6,0-5-3,0-14-2,0-15 2,9-9-2,9-8-2,6-7-2,8 0-12,-1-17-10,-2 0-68,-6 3-139,-18-1-130</inkml:trace>
  <inkml:trace contextRef="#ctx0" brushRef="#br0" timeOffset="3583.41">6571 1694 1012,'0'0'41,"0"0"-14,0 0-27,0 0-1,133-116-22,-75 93-147,-11 3-79,-15 5-271</inkml:trace>
  <inkml:trace contextRef="#ctx0" brushRef="#br0" timeOffset="3807.02">6917 1371 877,'0'0'68,"0"0"-20,0 0-37,0 0-1,148 17 17,-103 16-7,-11 9-2,-12 3-6,-11 2 10,-11 6-10,0-2 12,-25-4-17,-4-2 4,0-14-11,5-7-3,6-9-79,2-12-60,1-3-86,1-5-126</inkml:trace>
  <inkml:trace contextRef="#ctx0" brushRef="#br0" timeOffset="4207.1">6955 1105 808,'0'0'4,"0"0"-3,187-46 6,-94 33 2,3 6-8,-3 5 0,-19 2-1,-23 0-6,-20 22-18,-19 11-4,-12 8 28,0 9 11,0 10 39,-10 7-1,2 12 8,8 4 10,0 0-32,0 1 11,15-3-6,3-5-8,-2-3 1,-7-1-4,-9-8-5,0-4-2,-11-10-3,-21-13 8,-8-9-5,-2-9-7,-7-10-6,-5-7-1,1-2-7,4 0-1,6-19-27,13-6-51,16-10-112,14-15-228</inkml:trace>
  <inkml:trace contextRef="#ctx0" brushRef="#br0" timeOffset="4423.28">8261 1688 975,'0'0'87,"0"0"-84,122-20 8,-67 4 2,-1 2-13,-7 3-10,-13 4-198,-19 3-215</inkml:trace>
  <inkml:trace contextRef="#ctx0" brushRef="#br0" timeOffset="4625.92">8145 2029 748,'0'0'253,"0"0"-253,0 0 14,0 0 0,0 0 30,174 8-5,-107-16-15,-9-2-16,-12 5-8,-15 4-73,-19-3-226,-12 0-269</inkml:trace>
  <inkml:trace contextRef="#ctx0" brushRef="#br0" timeOffset="5631.29">12990 1542 233,'0'0'475,"0"0"-398,0 0-28,0 0 102,0 0-38,0 0-76,-55-53-34,10 58 5,-6 19-7,0 8 8,6 6-4,9 4-5,9-1 0,17-6-3,10-5 3,0-8-6,15-7-3,16-10-28,8-5 2,3-1 20,1-25 4,1-13-17,-7-5 7,-10-6 20,-8-4 2,-11-8 1,-6-2 4,-2-5-3,0 5 0,0 11 2,0 14 18,-2 17 15,-2 14 6,0 5-10,-2 3-19,4 5-15,-2 27-16,4 15 16,0 14 1,0 7 7,0 4 3,0 1 3,12-3-10,0-5 0,-3-9 1,3-8-2,-4-9 0,1-4-3,1-9-12,-4-8-48,5-6-99,3-12-77,-3 0-93</inkml:trace>
  <inkml:trace contextRef="#ctx0" brushRef="#br0" timeOffset="6082.58">13342 1071 813,'0'0'21,"0"0"28,161-66 46,-107 66-61,-9 0-9,-14 27-20,-16 7-4,-15 9-1,0 1 7,-27-3 0,-11-2 2,3-13-6,2-6-3,6-8 6,9-7 0,11-2-4,5-3 1,2 0 2,0 0-5,9 0 3,20 0-3,8 2 1,9 7-1,-2 2 6,-4 5 2,-8 1 2,-13 0 1,-9 1-1,-10 2 3,0 5 25,-33 1 2,-13 2-10,-9-5-17,-5 1-5,-1-7 0,5-5-5,8-7-1,8-2-2,11-1-6,10 2-63,13 4-118,6 0-189,0-1-151</inkml:trace>
  <inkml:trace contextRef="#ctx0" brushRef="#br0" timeOffset="6419.23">12429 2354 397,'0'0'244,"0"0"-236,0 0 75,169 30 39,-64-22-6,16-6-32,8-2-29,7 0-11,-3-6-6,-4-14-7,-15 0-14,-27 2-5,-22 7-11,-30 8-1,-21 3-48,-14 0-119,0 8-189,-32 12 7</inkml:trace>
  <inkml:trace contextRef="#ctx0" brushRef="#br0" timeOffset="6996.96">12647 3142 296,'0'0'426,"0"0"-392,-114 2 15,79 13 37,1 4-46,3 11-25,4 2-8,3 3-2,9-1-3,3-5-2,12-7-2,0-3 1,0-9-3,22-8 2,10-2 2,5-7 2,6-18-2,-3-11-11,-2-5 10,-7-4-23,-10-7 18,-10-3 4,-9-6 2,-2 1 0,0 7 6,0 9 6,-5 13 29,-3 13 13,5 10 11,-1 8 1,2 0-29,2 0-34,0 22-3,0 15 0,0 11 18,0-1-4,4 8 9,7-1-2,-2 2-3,0 0-13,0-4-4,-3-1-1,-1-10-6,0-2-55,-5-10-71,0-12-164,2-17-175</inkml:trace>
  <inkml:trace contextRef="#ctx0" brushRef="#br0" timeOffset="7469.96">12888 3491 989,'0'0'102,"0"0"-89,0 0 25,87-122-6,-47 77-10,3-4-8,-9 4-12,-6 0 3,-19 12 0,-9 6-2,0 10-6,-7 7 3,-15 2-6,-3 8-4,0 0-12,2 0 5,4 2-17,2 14 3,10 3-12,4 2 10,3 5-26,0-2 20,19 0 10,12-2 1,7-2 13,1-2 15,2 1 3,-5-1-1,-7-3 0,-11 1 8,-8 3-1,-10 1 5,0 0 12,-11 1 3,-13 0-10,-1-4-5,1-2-6,6-5-6,5-6 2,4-2-4,-1-2-72,6 0-62,0 0-113,2-4-238</inkml:trace>
  <inkml:trace contextRef="#ctx0" brushRef="#br0" timeOffset="8114.4">13405 2769 646,'0'0'65,"0"0"-45,0 0 60,139-89-3,-95 84-25,-6 5-10,-7 0-15,-9 17-21,-15 6-6,-7 5 0,0 4 9,-29-2-3,-9 0-1,2-6 0,5-4-2,11-8-2,9-5 5,7-5-1,4-2-4,0 0-1,13 0 3,18 0 2,7 0 0,5 0 12,-3 0 1,-9 7 6,-10 2-9,-9 1 3,-12 2 2,0 1 1,-6 3 16,-21 5-8,-7-2-6,-3-1-16,1-4 2,1-1-5,0-5-1,12-4-3,0-1-19,11-3-88,7 0-212,5-17-462</inkml:trace>
  <inkml:trace contextRef="#ctx0" brushRef="#br0" timeOffset="9014.2">14263 1690 269,'0'0'25,"0"0"-25,0 0 0,0 0-9,0 0 9,0 0 8,3-28 77,-3 20 61,0 0-7,0 4-40,0 1-11,0 3 10,0 0-42,0 0-56,0 20 1,7 17-1,-4 13 30,2 5 6,2 4-1,-5 11 10,-2-3-30,0 3 0,0-2-8,0-7-1,-4-5-5,-3-10-1,1-14-15,4-11-40,2-12-55,0-9-96,0 0 24,4-18-63</inkml:trace>
  <inkml:trace contextRef="#ctx0" brushRef="#br0" timeOffset="9184.02">14290 1752 699,'0'0'53,"0"0"-38,114-64 1,-52 42-5,3 8-11,-7 4 0,-16 10-55,-16 0-179,-13 2-180</inkml:trace>
  <inkml:trace contextRef="#ctx0" brushRef="#br0" timeOffset="9357.41">14266 2089 696,'0'0'96,"0"0"-86,0 0 26,0 0 4,0 0 35,176-18-44,-98 2-31,-9 2 0,-15 4-163,-15 4-206</inkml:trace>
  <inkml:trace contextRef="#ctx0" brushRef="#br0" timeOffset="9613.94">14948 1700 977,'0'0'87,"0"0"-76,0 0 25,0 0 2,-94 123 10,78-65-15,8 2-15,1 1-3,7 2-7,0-5-5,0-1-2,0-7-1,0-9-49,7-5-89,3-13-174,8-13-151</inkml:trace>
  <inkml:trace contextRef="#ctx0" brushRef="#br0" timeOffset="9995.89">15079 2252 638,'0'0'355,"0"0"-340,41-121 49,-11 70-9,9-4-37,-6 6-5,-6 3-4,-12 17-7,-7 12 3,-8 5-1,0 9-2,-12 1-2,-11 2-8,0 0-4,-1 0-14,9 10 14,6 4 3,9 2-6,0 2 1,2 8 6,23-1 8,6 1-1,7-1 1,3 1 0,1 1 3,-7-3 3,-5-1 3,-9-2 1,-9-3 9,-10 1-11,-2 2 2,-2-1 6,-25 1-4,-7 2-7,1-5-5,0-4-23,1-4-61,6-8-64,3-2-81,4-4-116</inkml:trace>
  <inkml:trace contextRef="#ctx0" brushRef="#br0" timeOffset="10258.49">15488 1682 615,'0'0'403,"0"0"-397,131-14 3,-64 31 53,-2 20-2,-6 11-5,-11 8-33,-23 11-7,-16 5 9,-9 0-9,-10 0-1,-26-12 5,-4-12-9,2-13-6,7-16-4,11-8 0,9-5-38,-1-6-61,-3 0-76,-5 0-179</inkml:trace>
  <inkml:trace contextRef="#ctx0" brushRef="#br0" timeOffset="12541.02">10642 1995 400,'0'0'193,"0"0"-142,0 0 42,0 0 30,0 0-32,0 0-45,0 0-17,-14 0-12,14 0-4,11 0-2,16 2 21,8 3-2,5-2-2,5 1-5,-3-4-12,-4 0-7,-4 0-4,-11 0 1,0 0-1,-6 0-67,-7 0-88,-1 0-101,-5-7-106</inkml:trace>
  <inkml:trace contextRef="#ctx0" brushRef="#br0" timeOffset="12904.51">11241 1733 81,'0'0'633,"0"0"-572,0 0 24,0 0 41,0 0-59,0 0-41,-14-11-25,11 37 4,0 13 5,-2 5 21,-1 6-1,2 1-3,-2-2-7,2-5-9,0-2-3,1-3-6,-2-10 2,5-5-4,0-10 0,0-7-35,0-3-61,0-4-88,0 0-30,10-17-147</inkml:trace>
  <inkml:trace contextRef="#ctx0" brushRef="#br0" timeOffset="13260.88">11229 1574 857,'0'0'44,"0"0"13,0 0-17,0 0-32,115-14 2,-49 32 12,2 12-1,-2 6 8,-10 5 10,-10 10-16,-12 7-3,-14 12-3,-16 8 8,-4 1-2,-6-8 3,-23-4 11,-7-13-7,-2-6-4,-2-4-4,0-13-1,7-4-12,6-8 0,2-7-6,9-4 0,3-4 0,5-4-3,0 0-24,2 0-34,-3-4-59,-6-21-208,-12-6-237</inkml:trace>
  <inkml:trace contextRef="#ctx0" brushRef="#br0" timeOffset="13697.74">10735 1685 579,'0'0'80,"0"0"-52,0 0 54,0 0 2,0 0-8,0 0-14,-107 9-31,73 37 4,3 23 2,-1 18 7,11 16 2,7-1-5,9-7-10,5-15 2,0-14-10,10-14-14,16-6 3,1-10-7,4-8-3,3-6-2,4-9 0,6-11-58,10-2-123,-7-23-211</inkml:trace>
  <inkml:trace contextRef="#ctx0" brushRef="#br0" timeOffset="14469.53">11675 756 732,'0'0'89,"0"0"12,0 0-18,0 0-27,0 0-18,0 0-28,21-50 11,-2 38-11,6 2-3,4 2 1,0 1 1,-1 5-5,0 2-2,-6 0-2,-4 9-2,-5 11 1,-4 1 2,-8 6 3,-1 2-2,-1 6 1,-30 3 0,-4 0 6,-5-1-6,1-8 1,8-5-4,7-8 1,10-5 0,8-7-1,4-4 1,2 0 0,0 0 3,0 0-3,8 0 2,21 0 1,9-7 5,5 3-1,1 4 5,-6 0-2,-7 0-5,-11 2-6,-8 12-1,-9 3 1,-3 4 0,0 5 8,-31 5 13,-13 3 2,-12-2 1,-7-2-11,-1-5-3,2-4 0,2-7-3,5-6-1,14-8-1,8 0 0,10 0-5,9-8-10,14-14-66,0-4-147,0-7-516</inkml:trace>
  <inkml:trace contextRef="#ctx0" brushRef="#br0" timeOffset="16794">2972 3615 235,'0'0'161,"0"0"-66,0 0 42,0 0-33,0 0-10,0 0 4,0 0-21,3-42-41,-3 40-9,0 0-21,0 2-1,0 0-5,0 0-48,0 12-182,0 19 43,0 12-57</inkml:trace>
  <inkml:trace contextRef="#ctx0" brushRef="#br0" timeOffset="16967.94">2955 4142 702,'0'0'86,"0"0"-61,0 0 78,0 0-40,0 0-63,0 0-1,-4-3-77,4 3-115,0 7-40,0 18-31</inkml:trace>
  <inkml:trace contextRef="#ctx0" brushRef="#br0" timeOffset="17117.28">2941 4504 744,'0'0'75,"0"0"-58,0 0 64,0 0-81,0 0-40,0 0-133,-11-8-227</inkml:trace>
  <inkml:trace contextRef="#ctx0" brushRef="#br0" timeOffset="17688.18">2249 5680 525,'0'0'120,"0"0"-70,0 0 80,0 0-20,0 0-38,0 0-45,0-16-27,0 47 0,2 9 13,0 12 26,-2 3 14,0-2-15,0-1-11,0-6-11,0-7-6,0-9-6,0-6-3,11-6 4,7-4-5,9-8 0,6-6-5,11 0-21,10 0-56,0-23-68,-3-6-113,-11-9-384</inkml:trace>
  <inkml:trace contextRef="#ctx0" brushRef="#br0" timeOffset="17870.96">2783 5685 951,'0'0'32,"0"0"-24,118-46-8,-49 25 11,10 3 6,-8 4-10,-11 9-7,-15 5-101,-20 0-114,-17 0-150</inkml:trace>
  <inkml:trace contextRef="#ctx0" brushRef="#br0" timeOffset="18169.81">2889 5733 741,'0'0'95,"0"0"-94,0 0 34,-39 128 24,39-69 14,0 11-24,0 10-4,0 6-12,0 7-3,-4-6-13,-3-2-4,3-7 4,1-12 2,3-7-2,0-10-4,0-9-4,9-8-3,9-10 4,4-10-4,11-7-1,12-5-5,14 0 0,12-20-16,5-4-74,-8-3-216,-8-7-439</inkml:trace>
  <inkml:trace contextRef="#ctx0" brushRef="#br0" timeOffset="18731.12">4010 5741 620,'0'0'70,"0"0"21,0 0 18,0 0-46,0 0-13,0 0-34,0 29-9,2 20 26,2 11 39,-2 8-26,-2 5-12,0 4-5,0 4-12,-2-3-9,0-8-3,2-10-2,0-16-1,0-9 0,17-14-2,10-8-3,4-12 1,10-1-14,3-3-14,-4-18-18,-4-2-37,-9-3-60,-20-2-180</inkml:trace>
  <inkml:trace contextRef="#ctx0" brushRef="#br0" timeOffset="18894.92">3882 6208 788,'0'0'1,"0"0"2,0 0-3,178-104 2,-101 75-2,-7 4-58,-11 0-200</inkml:trace>
  <inkml:trace contextRef="#ctx0" brushRef="#br0" timeOffset="19427.45">4272 5513 622,'0'0'67,"0"0"-40,0 0 79,0 0-77,0 0-29,0 0 0,0 12 8,15 15 19,-3 2 7,-4 0 3,-2 2-12,-2-6-9,-4-2-4,0-5-2,0-8-1,0-6-1,0-3-6,0-1 0,0 0 3,0 0 8,0-11 6,0-15-19,0-13-12,0-3 12,0 0-7,0 2 2,0 6-7,10 6-3,9 6 8,2 5-7,9 2 12,0 4 2,8 4-1,-7 7 0,-9 0-4,0 10-7,-11 22 0,-6 10 12,-5 8 12,0 4 11,0-1-1,0-9-5,0-5-3,0-4-3,0-12-2,4-2 1,11-9-3,6-6-6,1-4-1,4-2-10,-2 0-53,4 0-123,-10 0-130</inkml:trace>
  <inkml:trace contextRef="#ctx0" brushRef="#br0" timeOffset="19599.89">4849 6145 1062,'0'0'17,"0"0"-11,0 0-6,0 0-57,0 0-90,0 0-193</inkml:trace>
  <inkml:trace contextRef="#ctx0" brushRef="#br0" timeOffset="20317.88">5621 5777 216,'0'0'89,"0"0"-32,0 0 46,0 0-1,0 0 1,0 0-10,105-92-5,-103 84-10,-2-1 1,0 4 2,-2-4-32,-19 0-17,-2 3-18,-11 1-6,-2 5 9,2 0-10,-2 0-1,8 5 1,1 13-2,0 12-1,8 12-3,3 11 1,7 12-2,9 5 0,0 1 0,11-2 1,11-6 0,1-5 0,-6-7-1,-1-5 0,-5-7-2,1-3-3,-8-5-28,-2-3-55,-2-5-38,0-1-46,-11-4-32,-15-7-80</inkml:trace>
  <inkml:trace contextRef="#ctx0" brushRef="#br0" timeOffset="20497.98">5184 6338 646,'0'0'86,"0"0"-13,0 0 20,47-102-85,23 66-5,16-2 7,14 0-10,-2 0 0,-4-2-9,-7 3-84,-13 3-15,-14 5-33,-17 3-61,-9 1-36</inkml:trace>
  <inkml:trace contextRef="#ctx0" brushRef="#br0" timeOffset="20694.17">6022 5819 103,'0'0'167,"0"0"-11,0 0 6,0 0-23,0 0-30,0 0-13,-4-66-8,-12 76-60,-3 23-15,-4 13 12,-2 12 20,1 12-3,6-2-11,2 0-4,12-3-15,4-7-3,0-3-8,0-5 2,13-5-3,4-8-29,7-4-66,3-15-118,2-14-56,-3-4-117</inkml:trace>
  <inkml:trace contextRef="#ctx0" brushRef="#br0" timeOffset="20957.31">6228 5854 737,'0'0'91,"0"0"-55,0 0 97,0 0-95,0 0-38,0 0 0,13 116 25,-7-45 15,-2 6-18,0-4-7,-2-3-9,2-7 1,7-13-7,1-11 3,9-17-3,6-15-4,4-7-5,7 0-8,3-21-19,-7-5-65,-8-1-85,-15 4-179</inkml:trace>
  <inkml:trace contextRef="#ctx0" brushRef="#br0" timeOffset="21099.94">6218 6222 769,'0'0'49,"0"0"-42,0 0-14,0 0-6,143-111-24,-89 86-136,-10 3-149</inkml:trace>
  <inkml:trace contextRef="#ctx0" brushRef="#br0" timeOffset="21348.96">6540 5883 781,'0'0'65,"0"0"-56,0 0-1,0 0 9,155 17 44,-103 15 2,-8 6-22,-13 8-13,-12 4-8,-17 2-9,-2 1 7,-11-4-13,-18-3 1,-2-8-1,4-9-5,9-12-22,8-4-62,5-11-71,5-2-49,0-7-111</inkml:trace>
  <inkml:trace contextRef="#ctx0" brushRef="#br0" timeOffset="21753.14">6693 5671 942,'0'0'0,"0"0"7,124-32-7,-52 25 8,6 7 18,7 0 0,-3 0-22,-1 14 3,-19 11-5,-15 3 7,-18 11 5,-16 7 7,-8 12 26,-5 12-4,0 3 5,0 6-22,0 2-5,0-4-6,0-3-3,4-5-2,6-9 1,-8-9 5,-2-7-10,0-9 10,-18-5-5,-14-4-2,-7-4-6,-9-12 4,-4-4-4,0-6-3,3 0-8,4-10-33,16-14-26,9-6-67,11-6-105,9-6-79</inkml:trace>
  <inkml:trace contextRef="#ctx0" brushRef="#br0" timeOffset="21953.96">7917 6092 597,'0'0'348,"0"0"-315,0 0-6,138-44 32,-89 32-38,-1 1-17,1 2-4,-14 2-59,-12 5-192,-21 2-259</inkml:trace>
  <inkml:trace contextRef="#ctx0" brushRef="#br0" timeOffset="22149.6">7946 6300 192,'0'0'702,"0"0"-674,0 0-12,0 0 38,120 10 19,-46-18-3,6-12-40,-7-1-13,-5 2-3,-14 1-6,-21 6-8,-16 8-14,-17 4-76,0 0-110,-27 0-168</inkml:trace>
  <inkml:trace contextRef="#ctx0" brushRef="#br0" timeOffset="23283.95">12950 5967 456,'0'0'104,"0"0"17,0 0-8,0 0-36,0 0 27,0 0-32,0 0-10,-10-55-32,-24 55-20,-9 11-4,-3 17-4,-1 6-1,9 5 9,6 4-8,10 3 0,12 0-2,10-2-2,0-9 1,15-7 1,14-12-12,4-14-11,8-2 15,-1-9 0,0-20-1,-6-9-3,-2-4 9,-9-6 3,-7-4-3,-6-7 6,-5-4-3,-1-7 2,-4-3 0,0 10-2,0 14 2,0 21 3,0 13 15,0 10 11,0 5-4,0 4-27,-4 26 0,-1 16 0,3 10 1,2 6 1,0 2 1,0 3 0,7-9 0,13-4 0,7-11-1,2-9 0,1-5-1,0-9-1,-3-8 0,-3-6-17,-1-6-29,-3 0-14,-4 0-68,-3-18-48,-7-10-148</inkml:trace>
  <inkml:trace contextRef="#ctx0" brushRef="#br0" timeOffset="23746.36">13245 5448 99,'0'0'657,"0"0"-644,0 0-4,17 104 30,-1-56-13,-5 1 11,-1-7-9,-10-7-9,0-6-8,0-14-6,0-6 13,0-7-4,0-2 8,0 0 16,0-6 8,0-19-31,0-6-11,6-8-2,9 0 0,7 1-2,1 9-1,2 9-3,-1 11 4,1 6 0,-1 3 0,-1 0 0,-2 10 3,-2 16 0,-6 6 4,-4 7 1,-5 3 5,-4 2 0,0-4-3,0-4 2,3-5-6,1-14-2,2-5 1,8-8-1,6-4 2,11 0 3,10-4-7,1-13-2,-7 2-78,-12 7-119,-21 5-139</inkml:trace>
  <inkml:trace contextRef="#ctx0" brushRef="#br0" timeOffset="24154.44">12525 6754 784,'0'0'63,"0"0"-60,0 0 18,0 0 18,189 5 48,-77-3-39,10-2-10,9 0 4,4-7 9,-13-14-17,-17 1-2,-25 4-20,-30 4-8,-28 6-4,-13 6-22,-9 0-52,-19 0-51,-25 12-171,-12 10-197</inkml:trace>
  <inkml:trace contextRef="#ctx0" brushRef="#br0" timeOffset="24647.57">12710 7515 910,'0'0'29,"-116"33"-28,74-7 25,8 2 10,14 3-28,9 4-1,9 0-5,2-6 0,0-5-2,6-6 0,17-8-3,6-8 1,6-2 4,3-4 7,0-24-6,-5-11 4,-8-5-7,-7-5 3,-9-13-3,-8-8-3,-1-5 3,0 2 4,-4 13-2,-6 14 2,-4 19 30,2 13 12,7 8 8,-1 6-5,4 0-18,0 18-27,2 22-2,0 12 12,4 3 2,12 2-3,-3-3-1,3 1-5,-1-3-7,-1-4 0,-5 0-3,-3-4-36,0-4-70,-2-6-157,-2-10-211</inkml:trace>
  <inkml:trace contextRef="#ctx0" brushRef="#br0" timeOffset="25045.82">12969 7853 860,'0'0'72,"0"0"-53,89-138 47,-41 85-14,6-1-35,-10 7 2,-17 10-12,-13 8-3,-14 9 0,0 3 3,-13 6-3,-12 5-3,-6 4-1,-4 2 1,7 0-1,6 2 0,6 14-5,12 5 3,4 4-6,0 4-3,6-1 2,18-1 6,10 0 3,7-3 0,-3-2 1,-1-2 3,-8 0 3,-8-5 12,-10 2-3,-9-3-7,-2 1 6,0-1-5,-15 6-2,-14-3-6,-2 1-2,4-4-50,2-8-49,5-6-70,7 0-44,3-11-110</inkml:trace>
  <inkml:trace contextRef="#ctx0" brushRef="#br0" timeOffset="25541">13397 7032 415,'0'0'333,"0"0"-301,0 0-10,0 0 48,0 0-1,44 102-20,-35-70-32,-4-1-8,-3-6 1,-2-9-6,0-5-3,0-11 3,2 0 2,2-6 20,5-22 5,5-9-31,5-2 1,6-1 0,-3 7-1,3 12-4,-9 8 4,2 12 3,-8 1 3,2 11-2,-3 19 19,-5 8-3,0 1-5,1-3-2,2-4 2,2-6-1,4-8-9,5-12 9,7-6 4,6 0 1,4-4-16,1-12-3,-1-2-14,-5-4-138,-6-10-279</inkml:trace>
  <inkml:trace contextRef="#ctx0" brushRef="#br0" timeOffset="26039.48">14608 5920 773,'0'0'86,"0"0"14,0 0-27,0 0-44,0 0 3,-21 118 18,21-62-26,0 0-15,0 2-1,0-5-6,4 0-2,0-4-6,1-8-55,0-8-90,-3-11-125,-2-14-142</inkml:trace>
  <inkml:trace contextRef="#ctx0" brushRef="#br0" timeOffset="26206.49">14522 5951 623,'0'0'261,"0"0"-243,0 0 19,83-114-8,-18 93-29,3 6-1,-8 13-15,-15 2-140,-18 0-186</inkml:trace>
  <inkml:trace contextRef="#ctx0" brushRef="#br0" timeOffset="26362.95">14527 6216 699,'0'0'63,"0"0"-47,0 0 7,0 0 1,0 0-6,143 13-18,-79-26-8,-2 0-109,-1 1-143</inkml:trace>
  <inkml:trace contextRef="#ctx0" brushRef="#br0" timeOffset="26590.83">15090 5828 820,'0'0'66,"0"0"-13,0 0 18,0 0-40,-67 107 21,65-50 3,2 3-30,0-1-4,0 4-11,0 1-8,0 0-2,0-1-21,8-5-97,5-10-154,7-20-205</inkml:trace>
  <inkml:trace contextRef="#ctx0" brushRef="#br0" timeOffset="26973.67">15322 6353 912,'0'0'40,"0"0"-19,52-150 68,-16 97-60,3 7 3,-8 12-4,-13 12-18,-9 12 0,-9 4-6,0 6-2,-16 0-2,-12 0-15,-1 0-2,2 14-8,9 2 21,11 0-7,7 2-1,0 2 6,5 0 5,22-2-1,9-4 2,8-2 0,2-1 2,0 1-1,-11-1 0,-10 1 5,-10 4 2,-8 0 7,-7 4 1,0 0 8,-5 2-8,-12 3-6,-6-3-6,1 2-4,0-4-22,-1-3-82,1-6-102,-3-9-144</inkml:trace>
  <inkml:trace contextRef="#ctx0" brushRef="#br0" timeOffset="27227.23">15688 5803 853,'0'0'78,"0"0"-52,174-33 64,-99 45-36,-1 29-15,-12 13-10,-12 8-13,-21 6-1,-20 4-5,-9 1-1,-7 1 3,-26 4-2,-6-3-9,-3-7 1,-1-7-1,4-10-1,7-9-13,8-10-102,5-12-74,14-16-105,-1-4-281</inkml:trace>
  <inkml:trace contextRef="#ctx0" brushRef="#br0" timeOffset="30029.54">10097 6409 541,'0'0'129,"0"0"-89,0 0 66,0 0-6,0 0-42,0 0-38,21 0 1,23-5 3,7-3 23,3 3-13,-6-2-16,-7 4-1,-10 1-16,-4 2 5,-7 0-6,-3 0-8,-3 0-66,-2 0-52,-2 0-92,1 0-40,-3-5-97</inkml:trace>
  <inkml:trace contextRef="#ctx0" brushRef="#br0" timeOffset="30299.86">10670 6191 709,'0'0'64,"0"0"-16,0 0 74,0 0-72,0 0-33,0 0 32,-22 93-18,22-55-7,0-4-10,0-1-4,0-6-5,0-2-3,0-4 1,0-4-1,0-6-2,0-1-49,0-2-20,0 1-135,0-6-31,0-3-60</inkml:trace>
  <inkml:trace contextRef="#ctx0" brushRef="#br0" timeOffset="30594.45">10635 6066 818,'0'0'45,"0"0"-40,0 0 34,164-23 3,-83 32 23,-4 21-32,-7 13 38,-14 10-44,-18 11-5,-21 3-2,-15 3 5,-2 0-5,-28-2-2,-15-7-2,-11-3-4,4-9 0,-6-6-12,4-10 7,4-8-7,5-9-6,9-8-37,3-8-77,4 0-120,-5-7-141</inkml:trace>
  <inkml:trace contextRef="#ctx0" brushRef="#br0" timeOffset="30994.32">10095 6108 561,'0'0'64,"0"0"36,0 0 28,0 0-50,0 0-35,0 0-8,-118 28-15,89 30 17,6 16-5,7 11 10,8 3 12,8-2-16,0-9-12,11-8-10,14-11-6,6-7-5,5-11-3,-1-10-2,6-10-19,-1-10-58,4-9-93,-1-1-75,-10-13-204</inkml:trace>
  <inkml:trace contextRef="#ctx0" brushRef="#br0" timeOffset="31571">11069 5559 410,'0'0'394,"0"0"-371,0 0 5,0 0-20,0 0-2,0 0 16,18 105 22,-13-57-7,-3-5-1,-2-9-5,2-7-5,-2-10 2,0-8-7,0-4-7,2-5-5,-2 0-2,0 0 14,4-16 3,1-12-16,6-10-2,2-3-6,6 4 1,5 4-5,2 6 2,3 8 2,-2 10 0,1 6-1,0 3-1,-1 10 2,-7 20 1,-5 9 5,-6 1 3,-7 2 5,-2-3-5,0-7 2,0-6-2,3-6 3,-1-13 0,5-2-1,4-5-5,9 0-1,13 0 4,5-19 2,3 1-9,-8 4-2,-6 4-52,-8 4-152,-9 0-256</inkml:trace>
  <inkml:trace contextRef="#ctx0" brushRef="#br0" timeOffset="169260.92">1138 8735 981,'0'0'110,"0"0"-31,0 0 22,0 0-67,-84 125-4,73-36 18,3 12-21,8-1-7,0-1-14,0-8-2,0 0-4,0-7 0,0 2-27,0-2-50,-6-8-148,-16-14-90,-9-24-287</inkml:trace>
  <inkml:trace contextRef="#ctx0" brushRef="#br0" timeOffset="169568.88">447 9060 1048,'0'-107'4,"29"5"11,45 16 86,24 16-39,22 20-32,14 27-8,2 23-7,-9 27-6,-20 46-4,-25 33-3,-28 21-2,-29 22 0,-25 8 0,-12-2 1,-41-7 3,-23-18-3,-15-17 1,-17-16 32,-7-19 3,-3-22-10,10-28-6,19-28 0,19-9-5,27-34-13,21-15-3,19 0-12,6 6-45,41 13-22,18 13-71,10 8-229,-1 8-199</inkml:trace>
  <inkml:trace contextRef="#ctx0" brushRef="#br0" timeOffset="169779.53">1595 9474 1127,'0'0'93,"0"0"-87,0 0 2,0 0 15,-8 127-5,8-81-3,0 1-12,0 2-2,0-3-1,0-2-65,0-5-174,0-16-169</inkml:trace>
  <inkml:trace contextRef="#ctx0" brushRef="#br0" timeOffset="169905.51">1596 9232 783,'0'0'0,"0"0"-2,0 0-64,0 0-355</inkml:trace>
  <inkml:trace contextRef="#ctx0" brushRef="#br0" timeOffset="170152.87">1798 9465 703,'0'0'47,"7"110"25,4-44 93,3-2-93,5-8-24,3-6 14,1-10-23,-6-10-2,4-11-12,-7-13-10,-2-6 1,7-13 15,-4-26 14,-1-15-25,-3-11-20,-7-2-3,0 9-37,3 7-48,0 15-93,4 10-180,2 8-121</inkml:trace>
  <inkml:trace contextRef="#ctx0" brushRef="#br0" timeOffset="170304.15">2257 9573 551,'0'0'102,"0"0"26,2 112 41,-2-76-92,0 0-33,0-2-10,0 3-24,0-1-10,-4-2-40,-2-10-211,-4-12-239</inkml:trace>
  <inkml:trace contextRef="#ctx0" brushRef="#br0" timeOffset="170437.66">2224 9382 979,'0'0'37,"0"0"-35,0 0-2,0 0-48,0 0-236,0 0-125</inkml:trace>
  <inkml:trace contextRef="#ctx0" brushRef="#br0" timeOffset="170788.81">2486 9919 501,'0'0'526,"0"0"-483,0 0 16,0 0-19,39-126-11,-24 66 10,-5 0-22,-4 6-9,-6 10-7,0 12 1,-18 9-2,-7 9-19,-4 11-16,0 3 15,0 0-13,6 14 13,9 10 1,11 6-3,3 6-9,23 0 20,21 3 2,10-6 9,4-3 0,-4 0 0,-15-2 1,-10 1-1,-18 3 3,-11 2-6,0 4 9,-11 4-4,-18-2 7,-2-8-9,2-10-73,5-14-131,6-8-91</inkml:trace>
  <inkml:trace contextRef="#ctx0" brushRef="#br0" timeOffset="170991.79">2891 9617 685,'0'0'339,"0"0"-324,0 0-14,0 0 53,0 0 1,6 123-23,-2-86-20,-1 5-12,-1-1 0,0-3-60,1-6-143,4-18-118,-1-14-181</inkml:trace>
  <inkml:trace contextRef="#ctx0" brushRef="#br0" timeOffset="171285.38">3086 9665 900,'0'0'134,"0"0"-134,0 0 4,0 0 5,0 112 8,0-71-8,5-3-2,13-6-7,2-8-1,2-9-5,3-10 1,1-5 5,-1-10 4,-2-19-3,-4-4 4,-7-6-1,-6-5 2,-6 0 6,0 2 13,-14 8 2,-12 13-2,-3 9-12,-3 12-13,-2 0-1,2 17-57,7 3-44,8-1-105,12-10-74,5-9-113</inkml:trace>
  <inkml:trace contextRef="#ctx0" brushRef="#br0" timeOffset="171653.89">3344 9651 599,'0'0'60,"0"0"54,0 0-41,0 0-22,0 0 27,77 123-37,-71-96-10,-6 0-14,2-11-13,2-9-1,-4-4 1,4-3 4,2-8 14,7-23 1,8-10-23,3-4-8,1 3 5,4 8 1,0 12 2,-3 8 0,-2 10 15,-1 4-11,-2 6-3,-8 22 1,3 7 8,-10 9 15,-2-3 1,-4 2-10,3-6 1,2-8-13,3-7 2,3-10 1,4-10-1,4-2 3,8-5 0,-3-16-2,-4-9-7,-9-3-64,-11-1-83,0-6-293</inkml:trace>
  <inkml:trace contextRef="#ctx0" brushRef="#br0" timeOffset="171799.55">3055 9322 1189,'0'0'33,"0"0"-31,0 0-4,0 0-38,0 0-324,0 0-167</inkml:trace>
  <inkml:trace contextRef="#ctx0" brushRef="#br0" timeOffset="172386.77">4607 9111 993,'0'0'104,"0"0"-104,0 0 3,6 143 45,2-61 7,-2 7-23,-2 1-15,-2-4-7,1-12-6,-1-16-2,2-22 0,-2-16-1,3-13 5,-2-7-5,1 0 9,8-24 1,7-15 2,8-5-13,2 8 0,0 7-2,2 18 3,3 8-2,-2 3 0,-2 0 1,-7 14 0,-11 11 0,-7 1 0,-5 4 2,-5 3 7,-24-6-2,-8 1 2,-4-6-4,1-9-3,2-11 1,7-2-3,7 0-18,11-20-38,11-4-49,2-9-137,17-5-142,24 0-72</inkml:trace>
  <inkml:trace contextRef="#ctx0" brushRef="#br0" timeOffset="172805.88">5071 9590 481,'0'0'68,"0"0"76,0 0 31,15 139-80,-11-103-34,5-5-28,2-6-7,5-9-12,4-9-6,5-7 2,4-2 4,4-26 3,1-11-2,-3-3-4,-4 3-3,-11 4 1,-6 15 4,-3 10 17,-5 10 2,-2 0-4,7 14-28,4 30 3,5 25-3,4 22 20,2 27-5,-2 21 7,-6 18-11,-10 12-10,-4-7 1,-22-19 0,-23-24 0,-6-37-1,-5-25 12,-3-25 19,4-22 3,-1-10-5,6-29 6,4-20-11,15-18-17,14-11-6,17-6-1,0-6-1,33-2-5,16-1-17,5 3-24,6 4-33,-1-1-40,1-2-231,4 6-271</inkml:trace>
  <inkml:trace contextRef="#ctx0" brushRef="#br0" timeOffset="173077.89">6103 9286 996,'0'0'156,"0"0"-127,0 0-7,0 0-14,0 0 27,7 160 20,-5-65-17,-2 0-7,0 2-1,0-9-12,6-19-1,10-13 3,4-14-7,7-14-5,6-13-1,2-15-3,10-5 1,4-31-5,0-10-6,-6-3-48,-7-2-30,-19 0-82,-17 5-237</inkml:trace>
  <inkml:trace contextRef="#ctx0" brushRef="#br0" timeOffset="173242.79">6014 9675 1199,'0'0'54,"0"0"-49,117-65 18,-36 26-6,6 0-17,-7 8 0,-19 6-13,-25 9-200,-24 4-214</inkml:trace>
  <inkml:trace contextRef="#ctx0" brushRef="#br0" timeOffset="173754.86">1419 10497 606,'0'0'237,"0"0"-225,0 0 19,0 0 72,0 0-50,0 0-11,-11-4-20,63 28 14,32 5 47,49-2-38,53 1-23,53-7 1,52-3-2,41-8-11,34-6-4,24-4 2,18 0 3,10-9 9,2-14-11,-3-3 8,-16-6 12,-33-1-10,-40 1-4,-65 2-5,-65 5-3,-63 4-4,-49 3-3,-44 2-10,-30-1-22,-12 2-7,-34 1-25,-42 2-152,-31 6-274</inkml:trace>
  <inkml:trace contextRef="#ctx0" brushRef="#br0" timeOffset="174172.8">3593 11633 674,'0'0'255,"0"0"-215,0 0 36,0 0 28,0 0-55,0 0-35,-9 21-12,9 30-2,0 11 7,0 2-2,0-2-5,0-4-5,0 1-137,-7-8-86,-13-7-174</inkml:trace>
  <inkml:trace contextRef="#ctx0" brushRef="#br0" timeOffset="174337.16">3218 11851 933,'0'0'18,"72"-112"2,-4 52-13,8 3 12,-2 19-13,-12 22-6,-12 16-83,-21 16-119,-19 33-40,-10 11-85</inkml:trace>
  <inkml:trace contextRef="#ctx0" brushRef="#br0" timeOffset="174480.25">3341 12247 503,'0'0'131,"0"0"-51,0 0 19,0 0-82,0 0 14,0 0 51,129 13-56,-51-51-26,-2-2-229,-12-1-116</inkml:trace>
  <inkml:trace contextRef="#ctx0" brushRef="#br0" timeOffset="174833.11">3860 11881 785,'0'0'283,"0"0"-266,0 0-9,0 0 1,0 0 7,-16 141 28,16-59-4,-2 12-12,2 13-8,0 2-12,0 2-2,0-11-2,11-13-3,3-20 2,3-18-2,-1-15 1,2-17 2,-5-6-4,1-10 6,6-1-1,-2-8 3,4-17 0,-2-12-1,-11-5-5,-9-8-2,0-4-4,-18 0 3,-13 6 2,0 10-1,0 7 0,4 7 1,4 6 3,13-1 1,10-6-5,0-13-3,35-12-34,36-14-95,20-6-126,15 7-238</inkml:trace>
  <inkml:trace contextRef="#ctx0" brushRef="#br0" timeOffset="175215.56">5597 11776 894,'0'0'259,"0"0"-232,0 0-27,0 0 15,0 0-8,0 0 22,-45 167 13,38-99-15,3-4-9,4-11-7,0-9-2,1-12-7,23-10-1,2-6 5,10-11-6,10-5-6,3 0-36,7-19-75,0-20-133,-5-9-222</inkml:trace>
  <inkml:trace contextRef="#ctx0" brushRef="#br0" timeOffset="175402.74">6118 11775 1118,'0'0'76,"0"0"-70,0 0-2,131-115 17,-63 79-11,-1 4-2,-5 9-8,-6 9-14,-12 5-71,-11 6-38,-10 3-104,-12 0-15,-11 0 5</inkml:trace>
  <inkml:trace contextRef="#ctx0" brushRef="#br0" timeOffset="175665.56">6365 11606 325,'0'0'79,"0"0"-29,0 0 54,-118 123-47,101-89-1,3 5 4,5 5 15,5 1-9,0 7 11,2 2-6,-2 4-8,0 4 0,4 5-13,0-4-18,0-5-9,0-7-9,0-10 1,8-12-6,7-9 1,5-6-4,7-10 1,6-4-1,10 0-6,12-18-5,8-10-82,5-7-105,2-8-231</inkml:trace>
  <inkml:trace contextRef="#ctx0" brushRef="#br0" timeOffset="176226.54">7239 11517 1144,'0'0'52,"0"0"-38,-118-32 62,83 32-40,4 0-9,-1 32-9,3 9-13,7 11 0,5 11-3,9 4-2,6-2 0,2-3 0,0-4 0,6 0 0,10-2-4,-3 6-33,-7-3-45,-6-5-71,0-10-81,-9-14 31,-13-16-26,-10-14 93,-4 0 108,-2-16 28,3-14 95,4-2 58,5 4 29,14 5-29,3 5-22,9-4-52,9-1-55,31-12-24,20-6-3,15-8-9,12-3-11,4-6-4,5 0-15,-9-1 5,-9 6 32,-21 10 5,-22 7 20,-16 14 38,-15 8 18,-4 10 31,0 4-12,0 0-31,0 0-34,-4 15-22,-13 22-1,-1 21-6,1 13 0,3 2-1,8 0-1,3-3 1,3-10-11,0-10-52,7-10-58,15-19-84,5-21-123,0 0-154</inkml:trace>
  <inkml:trace contextRef="#ctx0" brushRef="#br0" timeOffset="176461.17">7707 11610 984,'0'0'147,"0"0"-116,0 0 31,0 0-23,0 0-28,-21 125 12,11-51 9,1 2-18,5-6 0,4-6-10,0-10-1,0-13-1,25-15-2,6-12 0,7-13-2,5-1-10,1-9-21,-5-18-41,-5-3-70,-12 0-197,-15 0-231</inkml:trace>
  <inkml:trace contextRef="#ctx0" brushRef="#br0" timeOffset="176604.04">7688 11951 985,'0'0'93,"0"0"-85,0 0-8,0 0-5,0 0-67,137-118-51,-76 82-82,-10 2-104</inkml:trace>
  <inkml:trace contextRef="#ctx0" brushRef="#br0" timeOffset="176804.47">8109 11601 851,'0'0'220,"0"0"-192,0 0 8,0 0 11,138 21-1,-98 19-10,-2 10-9,-11 6-19,-12 1-4,-10-1 0,-5 0-1,-5-4-2,-19-4-1,-8-5-2,1-9-25,-2-10-111,-3-15-163,3-9-148</inkml:trace>
  <inkml:trace contextRef="#ctx0" brushRef="#br0" timeOffset="177150.83">8172 11522 1073,'0'0'89,"0"0"-86,142-103 0,-70 80 24,3 6-9,1 11 2,-9 6-12,-13 0-7,-10 25 0,-13 13-1,-9 11 3,-7 14 23,-3 17 13,-3 10-2,-1 4-8,0-1 5,-2-7-9,-4-4-1,-2-9-3,0-7 5,-6-11 3,-21-4-6,-10-9-6,-4-12-4,-3-11-9,-2-14-4,0-5-2,1-12-35,12-27-31,10-16-60,19-9-184,4-4-330</inkml:trace>
  <inkml:trace contextRef="#ctx0" brushRef="#br0" timeOffset="177315.08">9306 11783 1058,'0'0'90,"0"0"-73,170-80 29,-99 50-23,-5 7-23,-8 9-10,-16 8-147,-27 6-195,-15 5-340</inkml:trace>
  <inkml:trace contextRef="#ctx0" brushRef="#br0" timeOffset="177473.81">9453 11959 19,'0'0'953,"0"0"-866,0 0-25,0 0 21,0 0-26,0 0-12,152 24-33,-86-43-8,-9-4-4,-14 0-53,-18 2-165,-18-1-275</inkml:trace>
  <inkml:trace contextRef="#ctx0" brushRef="#br0" timeOffset="177858.88">10485 11476 843,'0'0'141,"0"0"-41,0 0 19,0 0-74,0 0-27,-16 104 25,16-30-10,0 5-16,0-5-12,0-2-3,0-4-2,0-4-24,0-2-53,-4-9-130,-10-16-181</inkml:trace>
  <inkml:trace contextRef="#ctx0" brushRef="#br0" timeOffset="178028.52">10382 11564 1016,'0'0'36,"72"-106"-23,-7 55 54,6 5-48,5 10-7,-7 11-12,-9 12-27,-12 13-88,-20 2-117,-24 28-97</inkml:trace>
  <inkml:trace contextRef="#ctx0" brushRef="#br0" timeOffset="178198.57">10508 11747 635,'0'0'111,"0"0"-45,0 0 85,0 0-96,0 0-29,0 0 43,21 70-29,44-86-18,9-14-10,-1-1-12,1 1-5,-7 6-136,-11-2-129,-8-4-114</inkml:trace>
  <inkml:trace contextRef="#ctx0" brushRef="#br0" timeOffset="178434.17">11179 11307 872,'0'0'102,"0"0"-59,0 0 67,-123 30-53,88 14-1,2 14-4,10 9-14,4 3-6,9 1-11,10-8-10,0-2-7,0-9 0,10 2-4,7-4-5,2-1-40,1-3-56,1-11-142,-2-12-121,2-18-58</inkml:trace>
  <inkml:trace contextRef="#ctx0" brushRef="#br0" timeOffset="178784.77">11181 12013 687,'0'0'118,"0"0"-95,54-102 96,-24 54-57,6-6 2,-2-2-22,-5 6-5,-12 6-4,-10 13-8,-7 9-3,0 8 2,-18 8-10,-11 6-12,0 0-4,0 3 3,6 12-2,10 2 0,7 2-3,6 3-2,0 5 6,17 1-6,20-1 4,3 0 2,6-1 1,-2 2-1,-4 0 1,-10 0 3,-12-4 8,-9-4 11,-9-1-13,0 2 3,-13-1-7,-18 3 8,-10-4-11,1-3-3,-2-4-16,3-8-51,6-4-73,6-4-115,8-28-76</inkml:trace>
  <inkml:trace contextRef="#ctx0" brushRef="#br0" timeOffset="178993.64">11561 11497 842,'0'0'40,"130"17"61,-71 21 33,-13 16-65,-13 8-14,-15 7-13,-11 3-16,-7-4 3,-9-1-11,-22 0-10,-5-9-7,0-5 0,5-13-2,9-13-22,11-12-77,6-15-170,5 0-148</inkml:trace>
  <inkml:trace contextRef="#ctx0" brushRef="#br0" timeOffset="180357.87">12739 11488 910,'0'0'74,"0"0"-36,0 0 35,0 0-30,0 0-7,-29 113 22,24-41-20,5 3-15,0-4-13,0-15-4,13-8-5,12-12 1,0-12-2,6-11 0,2-12-12,5-1-23,-4-21 2,-3-18-1,-7-15 1,-6-15 14,-9-10-1,-7-8-4,-2 5 6,0 13 13,0 16 5,0 16 4,0 18-1,-7 9 11,3 4 16,2 6-4,-2 4-19,4 27-7,0 16 9,0 13-4,0 6 1,6 1 0,5-2 4,1-6 0,-1-9 3,-3-6-6,0-8-5,-4-10 6,0-12-8,-1-8 2,-1-6 0,-2 0 2,1 0 3,6-6 10,5-20-4,3-12-13,6 1 2,-6 4-2,1 6 1,-3 12-2,1 6 1,1 4-2,-2 5-1,1 0-8,-3 2 10,0 18 1,-4 4-1,-1 4 1,2 0-1,0-2 2,1-4-2,-3-5 1,6-10-2,1-2-3,3-5-5,9 0 0,1-12 10,2-17 0,4-7 1,-1-5-1,-6-3 0,-7 6 0,-9 6 1,-7 10 1,-2 6 2,0 6 9,-2 4-12,-13 4 7,-2 2-7,-1 0 2,3 2 4,-1 13-2,7 2-3,3 7-1,2 2-1,4 2 1,0 3-1,0-5 0,8-3 0,13 3 1,-4-9 0,3-3 0,0-4 0,-4-4 0,0-2 1,-1-2 1,-3-2 4,1 0 2,0 0 4,1 0 1,3-8 0,-1-8-6,3-6 2,-1-8-6,1-5-1,0-9 2,-3 3-2,-5 6-3,-1 13 2,-8 16-2,-2 6 1,0 0 0,0 0-1,0 2-5,0 24-3,0 6 6,-2 1 4,-6-7-2,6-12 0,-2-3 0,4-7 0,0-1 0,0-3 0,0 0 0,0-25-1,14-8 1,5-6-7,1 7 5,-4 10 2,0 8 1,0 7 1,3 7-2,2 0 0,-2 0 3,1 7 0,-4 9-3,-5 1 0,-4 4-1,-7-1 1,0 6-9,0-1-34,-15 3-32,-8-2-111,-4-2-119,-2-2-1</inkml:trace>
  <inkml:trace contextRef="#ctx0" brushRef="#br0" timeOffset="180598.99">12489 11714 10,'0'0'1107,"0"0"-1088,0 0-16,0 0 6,130-113-5,-31 90-4,7 5-4,-9 4-183,-7-2-285</inkml:trace>
  <inkml:trace contextRef="#ctx0" brushRef="#br0" timeOffset="181033.8">14846 11426 981,'0'0'86,"0"0"-4,0 0 23,0 0-77,0 0-20,-18 126 48,11-31-6,-3-2-16,2-4-17,6-17-2,2-16-7,0-16-1,16-10 2,13-11-9,11-14 1,4-5 2,5 0-3,-3-14-28,2-8-45,-9-8-50,-3-8-210,-7-12-390</inkml:trace>
  <inkml:trace contextRef="#ctx0" brushRef="#br0" timeOffset="181229.2">15414 11351 1113,'0'0'0,"116"-91"-4,-27 48 4,4 6 44,-6 5-30,-14 15-4,-13 8-10,-16 9-14,-17 0-127,-19 0-165,-8 3-78</inkml:trace>
  <inkml:trace contextRef="#ctx0" brushRef="#br0" timeOffset="181520.42">15590 11177 318,'0'0'367,"0"0"-349,0 0 37,-123 138 66,121-80-42,2 11 13,0 18-3,0 10-26,0 10-11,0 3-17,-6-2-7,-13 5-4,2-4-2,1 2-4,3-9 2,9-8-3,4-13-9,0-13 4,15-6 2,10-10-6,6-11 0,6-7 1,13-17-6,8-13 5,8-4-8,6-6 0,2-23-4,0-14-61,5-13-51,3-24-262</inkml:trace>
  <inkml:trace contextRef="#ctx0" brushRef="#br0" timeOffset="182435.87">16746 10629 702,'0'0'58,"0"0"-33,0 0 153,0 0-80,-128-94-27,94 94-15,3 0-12,-2 30-5,2 19-20,2 13 4,4 6-6,11 4 4,7-3-4,7-6-3,0 0-3,0-3-9,10-2-1,1-5-1,0 0 0,-5-4-14,-1-5-16,-5 1-27,0-2-65,0-9-45,-24-6-81,-7-16-1,-10-12 36,-3-5 14,-6-26 199,0-9 39,2-2 105,12 2-54,14 4 49,18 5-17,4-1-26,23 2-31,25-2-43,22-4-8,9-2-6,15-7 3,7-3 6,-1-1 1,-7-2 6,-12 7 6,-23 6-14,-25 9-6,-17 3 13,-13 3 22,-3 5-1,0 4 5,-3 2 8,-17 4-15,-2 5-20,-5 3 6,2 0-4,0 23-9,2 14-12,6 7 1,7 11 5,1-1-7,9 1 3,0 1-5,0-2-3,4-2 3,9-8-53,0-6-76,1-10-161,2-11-101</inkml:trace>
  <inkml:trace contextRef="#ctx0" brushRef="#br0" timeOffset="182698.8">17106 10767 802,'0'0'49,"0"0"-21,0 0 135,0 0-122,0 0-36,0 0 54,0 139 16,-9-70-27,-1 0-13,4-3-7,6-11-17,0-11-4,0-13-2,18-6-3,9-11 1,5-8-1,7-6-2,1 0-22,-5 0-49,-6-6-71,-12-6-131,-17-4-159</inkml:trace>
  <inkml:trace contextRef="#ctx0" brushRef="#br0" timeOffset="182834.67">17079 11173 719,'0'0'188,"0"0"-179,0 0 11,0 0 6,74-102-26,-23 82-76,-2-2-145,-11-3-243</inkml:trace>
  <inkml:trace contextRef="#ctx0" brushRef="#br0" timeOffset="183044.62">17398 10768 812,'0'0'110,"0"0"-74,0 0 73,0 0-38,146-28-19,-88 62 19,-4 11-16,-10 13-27,-12 0-6,-15 0-15,-17 0-6,0-2 2,-14-2-3,-22-6-13,-4-6-38,2-6-72,-4-8-46,-3-8-123,-7-5-132</inkml:trace>
  <inkml:trace contextRef="#ctx0" brushRef="#br0" timeOffset="183291.39">16395 11722 970,'0'0'39,"0"0"-21,0 0 49,238 0 21,-75-22-14,24-7-20,9-6-8,-4-5-1,-9-1-17,-21 3 1,-25 6-12,-39 7-11,-38 11-5,-33 7-1,-27 5-13,-21 2-41,-45 5-34,-23 15-126,-13 6-139,7-3-156</inkml:trace>
  <inkml:trace contextRef="#ctx0" brushRef="#br0" timeOffset="183555.8">17220 11962 736,'0'0'47,"0"0"32,-10 152 92,10-89-87,0 4-5,0 3-9,0-1-37,0-9-2,0-9-9,2-10-6,10-12 2,1-10-6,5-6-3,9-6-5,9-7 2,13 0 1,4 0-4,0-10-3,-3-7-16,-15 3-44,-12-3-86,-19-3-205,-4-11-197</inkml:trace>
  <inkml:trace contextRef="#ctx0" brushRef="#br0" timeOffset="183713.44">17093 12374 1116,'0'0'56,"0"0"-56,0 0 0,137-94 11,-56 61-9,-4 7-2,-10-4-145,-15 2-279</inkml:trace>
  <inkml:trace contextRef="#ctx0" brushRef="#br0" timeOffset="184249.82">18041 11105 1026,'0'0'3,"0"0"0,115-48-3,-53 38 7,5 4-5,4 2 0,-2-3 1,-4 0-4,-10-3 3,-12 0 1,-16 1-2,-14 4 4,-9 1 25,-1 2 47,-3 0-19,0 2-25,0 0-9,0 25-13,0 21 6,-7 17 8,1 15-9,3 18-4,3 22-2,0 13 1,3 7 1,15 5-8,1-9 2,-1-5 1,-5-11 1,-8-18 1,-5-15 3,-5-15 4,-30-12 5,-9-10-5,-12-10 7,-2-12 2,0-10-14,-5-10-3,3-6-6,-2 0-2,4 0 0,6-16-14,15-5-27,10-6-24,18-13-53,9-14-210,2-13-429</inkml:trace>
  <inkml:trace contextRef="#ctx0" brushRef="#br0" timeOffset="184522.56">19328 11578 1189,'0'0'63,"0"0"-58,0 0 21,147-38 23,-89 27-39,5 0-1,-3 1-8,-6 2-1,-17 2-48,-14 4-95,-19 2-127,-4 0-179</inkml:trace>
  <inkml:trace contextRef="#ctx0" brushRef="#br0" timeOffset="184687.48">19424 11840 874,'0'0'160,"0"0"-159,0 0 52,0 0 55,152-7-64,-88-5-15,-1-2-15,-12 0-14,-14 1-44,-16-4-170,-21-7-485</inkml:trace>
  <inkml:trace contextRef="#ctx0" brushRef="#br0" timeOffset="185826.85">21296 10989 516,'0'0'256,"0"0"-198,92-138 37,-70 94 39,-11 4-39,-9-1-29,-2-1-8,0 3-13,0 0-11,-17 2 5,-5 3-12,-8 9 7,-3 8-10,-4 13-7,-6 4-10,-2 28-2,-4 28-5,3 23 0,5 16 1,8 12-1,10 11 1,17 7-2,6 9 2,8 13-1,31 13 0,3 14 0,4 7 1,-3 8 0,-7-9 3,-12-10-4,-13-15-2,-11-27 2,0-24 2,-34-22-1,-12-24 1,-14-20 1,-6-19 2,-4-19 16,1-8-14,7-34 4,3-16-11,9-8 0,16-6-13,12 2-40,18-1-41,4 4-129,32-3-508</inkml:trace>
  <inkml:trace contextRef="#ctx0" brushRef="#br0" timeOffset="186356.38">21749 11416 883,'0'0'119,"0"0"-88,0 0 87,0 0-71,0 0-24,-6 116 27,6-44-14,0 4-11,0 2-15,2-5-1,0-7-7,0-12 4,-2-6-6,0-10-10,0-11-25,0-8-63,0-13-134,2-6-145</inkml:trace>
  <inkml:trace contextRef="#ctx0" brushRef="#br0" timeOffset="186516.81">21695 11497 865,'0'0'65,"0"0"-47,125-116 13,-51 78 2,-2 9-27,-4 8-6,-19 15-56,-22 6-172,-22 0-148</inkml:trace>
  <inkml:trace contextRef="#ctx0" brushRef="#br0" timeOffset="186702.84">21718 11743 437,'0'0'455,"0"0"-419,0 0-3,0 0 57,0 0-65,0 0 18,83 55 0,-19-56-36,-4-7-7,-13 6-83,-13 2-90,-4 0-62,-10 0-130</inkml:trace>
  <inkml:trace contextRef="#ctx0" brushRef="#br0" timeOffset="186913.74">22302 11410 795,'0'0'152,"0"0"-85,0 0 107,0 0-117,0 0-34,0 0 8,-65 100-2,54-42 1,4 2-20,5 1-2,0 1-5,2-1-3,-3 2-1,3-5-33,-2-8-59,2-10-187,0-12-139</inkml:trace>
  <inkml:trace contextRef="#ctx0" brushRef="#br0" timeOffset="187296.67">22436 12064 615,'0'0'267,"0"0"-244,80-157 50,-40 87 82,2-9-97,-6 3-5,-9 9-19,-19 18-21,-8 13-2,0 12-4,-20 12-1,-8 8-4,-5 4-2,1 0-2,5 12 0,14 12 0,5 2-5,8 4-10,0 2-4,28 1 14,5-8 1,12-1 5,4-2 1,3-3 2,-6-2 0,-5 0 20,-10-3-1,-15-1-6,-9-2-11,-7 1 5,0 1 0,-10 6-2,-19 0 1,-5 6-7,-5-7-1,-2 2-29,3-2-67,5-6-173,6-12-237</inkml:trace>
  <inkml:trace contextRef="#ctx0" brushRef="#br0" timeOffset="187537.83">22881 11416 1029,'0'0'105,"0"0"-105,137-9 73,-79 48 12,-8 17-42,-5 18-5,-18 14-5,-22 6-22,-5-3-2,-34-5-5,-17-11 2,-7-14-6,0-6 0,0-15-7,11-8-30,6-9-28,8-9-73,-1-9-135,-1-5-188</inkml:trace>
  <inkml:trace contextRef="#ctx0" brushRef="#br0" timeOffset="189636.37">23898 11650 812,'0'0'152,"0"0"-127,0 0 1,0 0 112,0 0-66,0 0-40,0 0-9,-122-68-6,72 99 1,4 6 5,7 9-14,6 9-9,7-8 4,14 2-4,10-5-2,2-8 2,0-6 0,21-11-8,4-10-7,12-9 0,-2-4 4,5-26 3,-4-8 6,-7-10-4,-9-12 5,-9-8 1,-1-13 3,-6-6-1,-2-6-1,0-2 2,-2 11 8,0 13 7,0 25 8,-6 19 0,-5 16 1,3 11 13,-3 0-27,-2 29-11,-5 21-2,5 13 9,6-1-4,7-3 3,0 0-1,7-3-3,13-4-1,-3 2 0,1 0-3,-5-1-2,1-3-29,-1-7-28,1-4-43,0-7-159,6-4-183</inkml:trace>
  <inkml:trace contextRef="#ctx0" brushRef="#br0" timeOffset="190073.74">24054 12087 182,'0'0'769,"0"0"-733,0 0 18,0 0 97,60-140-80,-20 86-33,5-5-2,1-8-6,-3-4-22,-7 8 2,-15 10-6,-11 16 3,-10 12 8,0 4-8,-27 9-6,-8 5-1,-4 7 0,-1 0 0,5 0 0,8 10 0,7 4-4,11 2-1,9 0-6,0 2-6,0 5 5,25 0 12,10 3-2,10 2 1,8 2 2,1 6-2,2 0 1,-5 3-1,-9 1 1,-13-4 8,-11 0 12,-18-2-4,0 0 5,-25-2 1,-22-2 8,-8-1-12,-6-8-16,9-1 0,6-6-2,13-2-25,11 0-42,9-4-94,4 1-431</inkml:trace>
  <inkml:trace contextRef="#ctx0" brushRef="#br0" timeOffset="190784.73">20884 13941 987,'0'0'107,"0"0"-104,69-151 1,-16 87 95,7-3-54,4-5-24,-14 0-4,-9 7-10,-21 14-1,-18 17-5,-2 15 2,-11 10 0,-18 3 1,-4 6-4,-4 0 0,5 15-1,4 10-1,13 8 1,15 8-3,0 7-1,20-4-2,24-1 3,12-8-1,4-4 5,5 0-4,-11 4 4,-19 0 5,-17 4-3,-18 0 4,-6 0-2,-35-5 2,-5-6-5,-1-8-1,7-4-1,13-11-27,16-5-39,11 0-83,0-35-243</inkml:trace>
  <inkml:trace contextRef="#ctx0" brushRef="#br0" timeOffset="191741.38">22056 9525 873,'0'0'80,"0"0"-62,0 0-8,0 0 54,-118 85 2,83-38-4,-2 1-11,-5-1-10,-6-6-14,-6-2-3,-8-6-4,6-12-9,2-12-1,12-9-4,15 0 1,10-19-2,17-17-4,0-6 0,15 0-1,19 9 2,5 13-3,4 18 1,4 2-2,4 14 0,1 20 0,-4 10-1,-3 10 3,-1-3 0,-3-1 0,-3-13 0,-3-14 0,-6-15 1,-4-8 0,4-24 14,-1-20 7,4-9 2,-7 4-6,-10 3-3,-8 7-7,-7 11-8,0 10 0,-5 8-35,1 6-41,4-6-183</inkml:trace>
  <inkml:trace contextRef="#ctx0" brushRef="#br0" timeOffset="196851.5">8504 14911 256,'0'0'148,"0"0"-37,0 0 8,0 0-20,0 0-7,0 0-17,0 0 5,0 0-17,0-28 1,0 28-8,0-2-9,0 2 5,0 0-25,0 0-14,-2 23-12,-2 18 3,2 13 10,-2 13-2,2-8-6,2 2-4,0-11 5,0-7-6,0-2 1,0-13 0,0-6-1,0-9-2,0-10 2,0 1 3,8-2-3,17-2-1,14 0 5,7 0-1,8-14 3,2-2-4,-4 2-2,0 3-1,-7 2-10,-9 6-33,-4-2-61,-2 1-121,-5-4-98,-6-2-175</inkml:trace>
  <inkml:trace contextRef="#ctx0" brushRef="#br0" timeOffset="197187.8">9306 14739 997,'0'0'94,"0"0"-94,0 0 28,0 0 18,0 0 2,174-48-7,-103 36-29,0 1-5,-11 1-3,-14 4-4,-16 4-18,-14 2-32,-11 0-72,-5 0-32,0 0-17,-12 0 6,-17 4 29,-6 10-42</inkml:trace>
  <inkml:trace contextRef="#ctx0" brushRef="#br0" timeOffset="197539.79">9327 14811 527,'0'0'145,"0"0"-32,0 0 71,0 0-83,0 0-46,0 0-35,-13 64-12,13 6 51,0 14-5,0 14-25,0 11-1,0 1-2,0 2-14,-4 0-3,-4-5-2,-1-14-1,4-12 2,0-19 1,3-16-1,2-15-3,0-18 5,0-4-3,4-5-2,23-4-1,16 0 7,12 0-2,19-8-9,4-6 0,8-2-46,8 1-42,-4-3-167,-10-4-336</inkml:trace>
  <inkml:trace contextRef="#ctx0" brushRef="#br0" timeOffset="198030.4">10645 14512 806,'0'0'150,"0"0"-134,0 0 83,0 0-6,-39-117-46,18 105-10,2 6-11,-5 6-5,1 0-5,-5 13-7,0 22 0,-1 18 1,4 7 0,12 9 0,7-4-2,6 2-5,0 1 0,4 2-1,3 10-2,1 6-17,-8-4-53,0-2-122,-11-15-120,-9-24-101</inkml:trace>
  <inkml:trace contextRef="#ctx0" brushRef="#br0" timeOffset="198351.17">10205 15008 690,'0'0'46,"0"0"-40,102-143 29,-18 94 7,16-1-26,15 2-5,-7 6-11,-9 4-41,-21 4-38,-27 5 10,-22-3 69,-18 5 29,-11-4 72,0 10 43,-9 5-2,-11 5-20,3 11-35,1 0-38,-1 9-25,5 27-17,-1 16-7,-1 8 10,1 2 0,2 4-3,-1 0-4,6-1-3,1 5 0,5-17-16,0-4-61,7-13-109,18-19-179,1-17-150</inkml:trace>
  <inkml:trace contextRef="#ctx0" brushRef="#br0" timeOffset="198587.77">11198 14444 875,'0'0'142,"0"0"-101,0 0 13,0 0-29,0 0 40,8 148-13,-8-82-18,0 2 0,0 1-18,0-6-11,2-8-1,14-13-2,10-12-2,5-16-2,2-5-17,0-9-41,-3-5-63,-12-19-157,-14-5-235</inkml:trace>
  <inkml:trace contextRef="#ctx0" brushRef="#br0" timeOffset="198722.79">11192 14730 933,'0'0'12,"0"0"-10,0 0-4,129-72-124,-73 56-27,-5 0-205</inkml:trace>
  <inkml:trace contextRef="#ctx0" brushRef="#br0" timeOffset="198896.82">11557 14494 519,'0'0'284,"0"0"-150,0 0 11,0 0-24,0 0-67,114-36-9,-79 72-13,-5 10-2,-8 10-14,-14 6-11,-8 2 0,0 7-5,-24 1-6,-20 0-39,-10-1-34,-6-18-81,-5-9-106,1-17-164</inkml:trace>
  <inkml:trace contextRef="#ctx0" brushRef="#br0" timeOffset="199133.32">10329 15357 814,'0'0'110,"0"0"-92,0 0 3,0 0 100,234 21-31,-73-21-38,18-16-22,12-12 6,-2-4 4,-15-4-9,-27 6-12,-36 12-11,-43 4-8,-37 5-7,-20 9-36,-11 0-27,-21 0-80,-25 5-230</inkml:trace>
  <inkml:trace contextRef="#ctx0" brushRef="#br0" timeOffset="199401.25">11212 15623 871,'0'0'155,"0"0"-141,-49 121 18,38-63 62,3 5-60,2 4-4,-1-5-14,0-12-2,7-7-4,0-14 4,0-7 4,0-4-6,5-6-4,13-3-3,9-4-4,9-5 2,4 0 0,-1 0-3,2 0-53,-10-8-95,-13-1-166,-12-11-167</inkml:trace>
  <inkml:trace contextRef="#ctx0" brushRef="#br0" timeOffset="199566.76">11052 15976 1019,'0'0'86,"0"0"-79,0 0 21,0 0-13,0 0-9,156-95-6,-96 76-62,-14 0-172,-16 1-222</inkml:trace>
  <inkml:trace contextRef="#ctx0" brushRef="#br0" timeOffset="200219.54">11582 15638 281,'0'0'693,"0"0"-678,0 0-15,0 0 0,0 0 2,0 0 3,6 45 3,-6-37-3,-6-4 5,-5-4-5,-1 0 2,1-4-1,3-14 2,3-1-6,2-2 1,3-1 2,0 4-5,0 0 0,16 4-3,7 1-2,1 3 3,6 2 2,2 0 1,0 2 0,-5 6 5,3-4 6,-5 4 1,-2 0 3,-7 0 5,-1 8-1,-4 6-8,-2 9-1,-2 0 3,-5 4-3,-2 3-3,0 2-3,0-6 2,-16 2-3,-6 2 0,-5-8 1,-4 0-4,-1 0-1,2-8 3,5-4-2,7-2 0,9-4-1,5-4 0,2 0 0,2 0 0,0 0-1,6 0-3,19-4 4,8-6 3,3 5 8,4 2-1,5-1 4,4 0 4,-1-5 8,2 4-5,-8 1 7,-7-6-13,-8-3 5,-11 4 6,-3 1-3,-9-1-7,1 4-4,0-3-8,-4 0-4,3-2-8,0-5-42,0-2-70,0-5-268</inkml:trace>
  <inkml:trace contextRef="#ctx0" brushRef="#br0" timeOffset="200705.81">12184 14712 1149,'0'0'14,"0"0"-9,0 0 2,178-54 20,-94 50-8,1 2-10,-2 2-9,-17 0 4,-14 0-4,-24 0 7,-14 0 22,-10 0-3,-4 0 13,0 0 2,0 2-13,-4 30-20,-4 22 6,-3 31 18,1 19-12,10 14-5,0 10-2,0 5 2,14 0-2,3-13-1,2-4-5,-9-12 9,-10-16-4,0-12 0,-25-9 3,-19-9 0,-16-8 3,-6-10-1,-5-9-10,3-11-3,12-13-1,5-7-1,5 0-2,14-14-30,4-13-27,18-14-14,10-11-34,0-10-111,27-15-286</inkml:trace>
  <inkml:trace contextRef="#ctx0" brushRef="#br0" timeOffset="200991.45">13536 14973 1111,'0'0'66,"0"0"-54,0 0 45,116-62-17,-62 39-24,2 4-7,-4 5-9,-12 5-21,-14 9-102,-17 0-155,-9 0-177</inkml:trace>
  <inkml:trace contextRef="#ctx0" brushRef="#br0" timeOffset="201163.14">13604 15262 983,'0'0'108,"0"0"-56,0 0 43,150-30-32,-89 11-29,-5 6-20,-18 3-14,-16 6-5,-18 0-81,-4-1-178,-17-2-317</inkml:trace>
  <inkml:trace contextRef="#ctx0" brushRef="#br0" timeOffset="206346.38">15846 14289 371,'0'0'155,"0"0"-49,0 0 1,0 0 24,0 0-6,0 0-33,0 0-13,91-46-14,-91 46-11,0 0-3,0-4-1,0 0-15,0-6-7,-15 2-25,-8-2 4,-1 3 2,-10 2-7,-1 5 2,-9 0 1,-3 10 0,0 14 6,0 12-11,7 15 6,9 16 0,8 21-2,6 11-1,14 11 0,3 7 0,0 4-2,14 8 2,5-4 0,8-3 1,-3-7 4,-3-8 10,-6-8-2,-11-14 2,-4-15-6,0-15 3,-21-11 5,-14-18-5,-6-8 2,-2-8-8,6-10-4,-1 0 0,4-17-5,5-14-3,10 4-22,7-5-23,12 9-15,0 5-25,21 13-35,8 5-183,2 7-338</inkml:trace>
  <inkml:trace contextRef="#ctx0" brushRef="#br0" timeOffset="206794.48">15646 16543 998,'0'0'131,"0"0"-84,0 0 59,75-124-39,-32 70-37,1-9-10,3-9-9,-5 2 1,-8 12-4,-18 10-8,-16 20 7,0 10-5,-12 5-1,-17 13-1,-7 0-1,1 8-1,4 23-1,8 1 2,10 4-7,13 4 4,0-5-11,27-4 7,15 1-1,8-6 7,0 1 2,0-4 0,-11-5 2,-10 1-2,-11-2 1,-13 0 0,-5-7 0,-5 2 5,-23-2-5,-6 0-2,1-6-3,6-4-25,4 0-33,13-22-92,5-14-184,5-19-245</inkml:trace>
  <inkml:trace contextRef="#ctx0" brushRef="#br0" timeOffset="207461.43">16524 13914 423,'0'0'154,"0"0"-65,0 0 58,0 0-19,0 0-24,0 0-14,33-63-17,-33 63-21,0 21-15,-20 13-3,-7 6-6,-4-2-11,-7 0-8,1-3-1,-6-3-3,5-8 1,7-8-4,8-11-1,6-5 0,3 0-1,8-7-1,6-17-3,0-6-3,2 2 2,20 4 1,6 9 2,5 8-2,2 7 3,3 0 1,5 5-2,-1 13 3,1-2-1,-1-4 0,-5-5 1,-3-3 0,-10-4 0,-8 0 1,-7-6 7,-5-15 5,-4-2 6,0-8-1,0 4-3,-13 0-3,-1 5-5,1 8-7,4 7-1,7 0-3,2 3-32,0 0-46,20 0-170,5 4-358</inkml:trace>
  <inkml:trace contextRef="#ctx0" brushRef="#br0" timeOffset="208127.65">17064 14752 522,'0'0'181,"0"0"-62,0 0 98,0 0-62,0 0-66,0 0-41,-10 10-28,10 39 4,0 9 5,0 9-6,0 0-15,0-4-5,0-5-3,0-7-1,0 0-22,0-11-22,0-2-49,-4-10-121,0-10-157</inkml:trace>
  <inkml:trace contextRef="#ctx0" brushRef="#br0" timeOffset="208290.75">16987 14892 685,'0'0'115,"-6"-109"-44,21 66 63,35 7-77,16 4-32,13 5-12,-3 8-10,-5 9-3,-21 10-50,-20 0-158,-19 6-67,-11 17-251</inkml:trace>
  <inkml:trace contextRef="#ctx0" brushRef="#br0" timeOffset="208446.44">17019 14993 780,'0'0'139,"0"0"-51,0 0-11,0 0-59,0 0-1,118 0-17,-35-26-5,-2-4-118,-9-6-149,-11 0-133</inkml:trace>
  <inkml:trace contextRef="#ctx0" brushRef="#br0" timeOffset="208633.43">17634 14564 822,'0'0'202,"0"0"-101,0 0-5,0 0-34,-82 122-12,57-59 1,5 0-20,5 6-11,7 0-9,8-6-9,0-3-2,0-8-17,5-4-36,8-9-38,6-7-103,0-18-165,4-9-13</inkml:trace>
  <inkml:trace contextRef="#ctx0" brushRef="#br0" timeOffset="208963.85">17656 15228 474,'0'0'203,"0"0"-69,0 0 33,65-109-72,-38 63-25,2-2-27,2-6-16,1-4 2,-4 6-2,-12 12-15,-12 9-1,-4 13 3,0 12 2,-24 1-9,-3 5-3,0 0-4,2 9-6,12 11 2,9 2-7,4 5-10,4-5 2,21 4 15,6-2 1,3-2 6,-1 4-3,0 0 21,-6 0 4,-4 0-6,-13 3-4,-3-8-4,-7 7-8,0-2 0,0-4 0,-15 1-3,-8-5-22,-2-4-32,-1-6-90,4-8-145,4 0-128</inkml:trace>
  <inkml:trace contextRef="#ctx0" brushRef="#br0" timeOffset="209189.7">18055 14739 466,'0'0'488,"0"0"-428,114-9 29,-62 31 29,-6 16-45,-9 9-32,-14 4-26,-16 11-1,-7-4-5,-7 0-5,-20-5-1,0-9-3,4-7-4,4-7-17,6-8-37,8-4-76,5-12-147,3-6-121</inkml:trace>
  <inkml:trace contextRef="#ctx0" brushRef="#br0" timeOffset="209614.4">18686 14945 836,'0'0'155,"0"0"-107,0 0 91,0 0-67,-125-8-50,94 40-1,7 7-15,3-4-1,12 1-4,9-6-2,0-7 1,0-5-10,17-5-16,6-13-8,3 0 2,4 0 18,-3-18 8,-3-15 5,-3-8 1,-4-5 1,-5-10 4,-8 0-2,-4-6 13,0-1 8,0 5 6,-4 7 10,-10 17 3,6 13 6,-1 13 0,7 8 6,-1 0-20,1 26-26,2 18-4,0 12 6,0 2 1,0-3-8,13 1-3,-4-5-1,-3 2 0,-3-2-8,-3-8-32,0 3-29,0-1-27,0-5-96,0-4-207,0-10-156</inkml:trace>
  <inkml:trace contextRef="#ctx0" brushRef="#br0" timeOffset="209972.05">18942 15191 690,'0'0'145,"37"-104"-67,-8 37 79,0 2-84,-4 5-39,-6 16 2,-13 18-9,-6 8 6,-2 11-6,-29 7-14,-9 0-9,-3 11-4,5 7 2,14 6-1,13 2-1,11 4 1,0 0-2,22 0 2,16 0-1,6-4 0,4-4 2,-4-3 1,-6 4 2,-7 1 5,-13 4 11,-11-1 3,-7 5 4,-7-2 2,-24 2-12,-7-8-9,-4 1-6,1-8-3,8 1-8,11-4-29,10-5-38,12-4-119,0-5-270</inkml:trace>
  <inkml:trace contextRef="#ctx0" brushRef="#br0" timeOffset="213536.99">15561 13762 366,'0'0'135,"0"0"-68,0 0 9,0 0 2,0 0 5,0 0 2,0 0-2,87-30-19,-76 28 2,-7 0-11,-4 0-16,0 2 1,0 0-2,0 0-7,0 0-9,-12 0-9,-9 0 2,-13 0-12,-3 0-1,-7 0-2,-4 0 2,-1 6 4,3 0-2,3 0 2,4 0-6,11 2 5,5 1-3,8 0 2,7-3-4,0 3 2,0 2-2,3 3 1,0-2-1,2 2 4,0 2 0,-1 2 0,1 10 7,1 0-4,0 11 4,0 5-1,2 3 1,0 6-4,0 3 1,0 6-1,0 4-1,4 9-3,3 1 0,0 8 0,-3-2-2,-4 5 0,0-2 1,0 8-2,0 5 1,0 6-1,0-1 2,0-3-1,0-3 2,0 2-3,0-1 1,0 2 0,0-5 0,0-1-1,0-6 0,0-1 2,0 2-1,0-14 0,0 1 0,-3-7 0,2-11 1,-1-7-1,2-18 0,0-15-1,0-11 0,0-7 1,0 0 1,0 0-2,13 0-1,13 5 1,10 5 13,12-2-3,9 3-8,3-4 5,-4-2-7,-8 4 1,-8-1-4,-5-4-8,-4 2-56,0-6-43,3 0-188,-1-39-733</inkml:trace>
  <inkml:trace contextRef="#ctx0" brushRef="#br0" timeOffset="214684.07">18873 13999 778,'0'0'44,"0"0"-24,0 0 115,0 0-73,0 0-46,0 0-13,42-20 8,5 20-4,6 8 12,4-1 7,-1 1-10,-1-4 4,-4-2-11,-1 1 1,-6-1 0,-11-2 2,-8 2-5,-7-2 2,-7 1 3,-7-1 6,-1 0 5,-3 0 0,0 0 2,0 5-2,0-5-3,0 1-7,0 2-4,0 2 0,0 8-8,0 5 5,0 10 11,0 3-5,6 8-3,1 2 1,2 8-5,0 6 7,0 3-3,0 3-1,0 10 2,-3-3 0,1 3-4,-3 4 5,1 1-9,-1 5 1,1 4 1,0-6 0,2 1-2,1-2-1,-1-3 3,-3-7-1,0 2-1,4 3-2,-6-6 0,2 4 1,-2-5 1,0-5-2,-2 0 0,3 2 2,-3-2-2,0-3 2,2-1-1,-2-8-1,2 2 1,-2-7 0,0-3-1,0-2 2,0-6 0,0-3-1,0-2-1,0 2 5,0 2-5,0-2 0,0 2 0,-2-1 3,-5-4-2,2-5-1,0-13 0,-5 0 0,-3-5 5,-10 0 5,-3 0-4,-8 2-2,-1-6-1,-7 0-3,-3 0 3,5 0-2,7 0-1,6 0 0,8 0 0,6 0-13,4 0-36,9-18-32,0-14-33,5-16-286,19-11-408</inkml:trace>
  <inkml:trace contextRef="#ctx0" brushRef="#br0" timeOffset="-213866.8">20215 14967 574,'0'0'199,"0"0"-74,0 0 39,0 0-49,0 0-40,0 0-31,0-66-23,-25 66-16,-5 15-2,-6 22 0,0 5-3,5 0-1,6 4 1,12-10 0,7-4 0,6-8 0,0-4-1,0-7-2,15-3 2,5-10-5,5 0 1,1 0 3,1-23 0,0-9 2,-5-6 0,-1-14 3,-4-10-2,-1-12 0,-1-5 0,-3 0-1,1 8 0,-7 15 0,-4 18 2,-2 18-1,0 18 3,0 2 13,0 0-5,0 9-11,-8 23 0,-1 3 6,3 5 4,6 1-2,0-2 4,0 6-1,10 1-3,11 2-4,-4 0-5,-3-3 0,-3 1 0,-3 1-22,-5 3-27,-3-4-88,2-5-108,5-7-116,6-16-237</inkml:trace>
  <inkml:trace contextRef="#ctx0" brushRef="#br0" timeOffset="-213505.69">20534 15245 534,'0'0'238,"0"0"-191,60-121 60,-26 63 21,8 0-59,-1-5-21,-4 6-14,-10 12-4,-12 13 2,-7 5-14,-8 9 12,0 10-17,-27 4-10,-4 4-3,-8 0 0,8 0-3,9 12 3,13-2-1,9 4-1,0 7-3,11 1 0,20 6 1,9 3 3,5 7 0,0 3 1,-6-4 0,-12 2 2,-12-3 1,-12-10 6,-3-2 1,-6 2 10,-25-3 3,-12-1-3,-3-5-15,-2 2-3,8-5-2,5 2-7,4-2-64,2 0-156,-2-10-296</inkml:trace>
  <inkml:trace contextRef="#ctx0" brushRef="#br0" timeOffset="-212598.95">14535 14323 599,'0'0'187,"0"0"-160,0 0 37,0 0 89,0 0-85,0 0-10,36-114-12,-45 100-13,-14 4-6,-10 4-7,-9 6-10,-7 0 5,-2 6-8,2 18 2,7 12-1,3 16-4,10 20-3,10 18 7,7 13 0,12 14-2,0 4-1,7 6-3,17 0 0,3-8-1,-3-8 5,-5-12-1,-13-14 9,-6-13 4,-5-11 5,-21-17-2,-9-12 0,-1-9 3,0-14-13,0-6 4,4-3-14,4 0 3,1-3-4,6-11-15,5 6-32,8 4-23,8 4-75,0 4-256,0 21-125</inkml:trace>
  <inkml:trace contextRef="#ctx0" brushRef="#br0" timeOffset="-211487.96">13702 16540 938,'0'0'105,"0"0"-81,0 0 66,87-136-27,-45 97-22,0-1-27,-3 8-5,-13 1-2,-9 6-1,-12 0-4,-5 9 2,0 6-4,-15 6 0,-8 1-2,-5 3 2,3 0-1,3 7-1,6 11-13,9 8 3,7 2-13,0 7-19,30 1 14,16 0 4,8 0 9,1-6 17,-5 1 1,-17-4 5,-13-8 11,-11 2 14,-9-7 7,0 4-5,-12-4 6,-9 4-23,-4-6-11,3 2-5,3-9-6,6-5-42,9 0-138,4-12-269</inkml:trace>
  <inkml:trace contextRef="#ctx0" brushRef="#br0" timeOffset="-210678.37">14333 13569 776,'0'0'116,"0"0"-47,0 0 1,0 0-34,0 0-16,0 0 26,-31 101-11,8-57-20,-1-2-4,-5-2-7,-5-4 2,1-4 0,0-8-6,6-6 4,2-8-2,10-4 2,3-6-2,8 0-2,4-13-5,0-10-6,29 1 4,4 2 6,10 13 0,3 7 0,6 0 1,4 19 0,-3-1 3,-2 0 5,-6-6-5,-9-12 3,-6 0 17,-4-14 9,-9-20 2,-3-12 3,-10-5-11,-4 0-4,0 2-4,-16 12-6,-1 4-7,-1 13-5,11 12-1,7 8-64,0 0-182,36 8-507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5T12:44:53.7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1111 1243 1140,'0'0'66,"0"0"-57,0 0 23,0 0-13,0 0-14,132-28 4,-36 14-5,4-4-1,-4-2 5,-15 5-5,-21 3-3,-20 9-21,-22 3-70,-18 0-66,0 0-24,-31 0 95,-10 0-76,-4 10 80,4 2 82,9 4 6,8 4 47,3 4 43,11 2 3,2 4-8,6 2 13,2 2-18,0 0 10,0 4-43,0 4-24,0 6-18,2 8-3,0 2-8,1 3-15,-3-1-123,3-7-158,-3-19-249</inkml:trace>
  <inkml:trace contextRef="#ctx0" brushRef="#br0" timeOffset="261.09">1676 1539 757,'0'0'144,"0"0"-136,0 0 55,0 0-13,140 62-8,-111-24-16,-7 5-9,-9-5-10,-11-6-6,-2-7 5,0-10 4,0-6 5,0-9 28,-8 0 30,-5-5-26,1-25-19,3-10-21,9-6 2,0 0-7,27 4-2,13 7-16,11 16-75,3 11-152,-8 8-236</inkml:trace>
  <inkml:trace contextRef="#ctx0" brushRef="#br0" timeOffset="1190.38">2345 1548 1091,'0'0'82,"0"0"-70,0 0 30,0 0-30,-127 56-11,102-21 0,5 6-2,4-4 0,7-3 0,7-8-9,2-9-20,0-9-15,13-8-23,13 0 11,8-18-11,4-14-4,-2-3 8,-7-4-4,-4 5 66,-10 3 2,-9 4 57,-4 10 34,2 8 16,-4 4-1,0 5-22,0 0-62,0 0-17,0 9-5,0 13-4,0 8 2,0 4 1,0-2-1,4-4-2,18-5 2,6-8 1,3-8-3,4-7-12,-2 0-7,-4-7-4,-7-15-9,-6-6 28,-10-8 8,-1-4 0,-3-2 3,-2 5 1,0 14 0,0 11 26,0 10 16,0 2-34,0 2-12,0 24-12,0 9 12,0 9 5,0-7-5,0-5 3,0-9-1,0-14-1,0-4 0,0-5 0,0 0 2,0-14 22,10-18-13,0-7-12,6 1-5,2 11-1,-2 8 0,1 12 6,0 7-13,7 0-3,-3 14 6,0 17-5,-3 5 8,-3 4 7,-4 1-2,3-6-2,-1-9 3,3-12-8,3-7-3,4-7 1,3-12 11,1-19 1,0-5 2,-4-4-3,-6-1 0,-8 4 2,-4 9-1,-5 8-1,0 10 2,0 8-1,-12 2-2,2 0 0,1 2-8,4 12 0,5 4-13,5 2 3,21 2 7,10-1 12,4 2 1,-4-2-1,-5 0 0,-13 4 32,-9-2-8,-9 7-4,0 2-5,-23 1-2,-10-4-7,-4-2-6,5-9-25,4-13-111,11-5-85,6-11-173</inkml:trace>
  <inkml:trace contextRef="#ctx0" brushRef="#br0" timeOffset="2024.5">3369 1560 472,'0'0'486,"0"0"-452,0 0 56,41 125-9,-28-40-39,-3 24-13,-6 21-12,0 14-12,-4 3-4,2-15 6,-1-20-5,9-24-2,6-21 0,4-23 1,9-20-1,0-16-2,4-8 0,1-25 2,-4-22 0,-9-17 1,-9-12 1,-12-15-2,-3-7 3,-29-3-2,-3 12-1,-1 16-2,1 17 2,4 15 1,6 8-1,12 3-1,13-4-1,0-6-17,13-2-35,20-4-7,5 3 7,4 9 10,-3 7 18,-6 1 26,-4 9 0,-7 5-1,-6 4 1,-7 2 5,-6 6 26,-3-3 16,0 3 13,0 0 2,0 0-33,0 0-6,0 0-14,0 0-8,0 0-2,-3 14-8,-6 21 6,1 9-4,5 5 7,3-6-1,0-3-4,2-9 3,16-11-1,2-8-6,0-10-1,5-2-2,2-17 9,-1-18-3,-6-6-1,-8-3 7,-10 2 2,-2 3 3,0 8-3,-9 11-1,-1 8-2,2 8-12,6 2 11,0 2 2,2 0-14,0 0-22,19 0-13,14 6 42,6 10 6,3 5-1,1 5-7,-1 3 9,-9 1-5,-10-1 0,-14-4 5,-9-2 4,0-7 9,0-6 15,0-6 5,0-4 20,0 0-1,-3-13 1,-3-16-35,6-12-7,0-1-10,6 1-1,21 0-15,0 7-45,0 5-128,-6 5-191</inkml:trace>
  <inkml:trace contextRef="#ctx0" brushRef="#br0" timeOffset="2555.17">4366 1606 839,'0'0'20,"0"0"-10,29 111 59,-16-68-30,-2-2-2,-4-7-6,-7-5-16,0-10 0,0-7-3,0-11 1,0-1 8,0 0 25,0-29 15,1-14-44,12-11-14,6 1-4,6 9 1,-2 13-2,1 16 0,-2 10 2,3 5-5,-1 0 0,1 20 5,-5 12 0,-7 0 2,-5 2 2,-3-1 1,-5-8 1,0-7-3,0-6 1,0-7 0,0-5 2,0 0 7,0-23 3,0-12-16,2-7-1,17 3 1,1 13 0,3 6 0,-1 14 0,4 6 1,1 0 1,-2 8 2,-6 16 0,1 10 2,-1 9 1,-9 0 0,1 1-2,-1-1-3,-2-14 0,1-4-1,5-11-1,1-8-1,10-6-5,6 0-55,-2-18-342</inkml:trace>
  <inkml:trace contextRef="#ctx0" brushRef="#br0" timeOffset="3240.33">5028 1864 487,'0'0'567,"0"0"-500,0 0-27,0 0-14,72-113-18,-46 76 4,-6 3 2,-16 6-9,-4 3 2,0 4-1,-10 7-6,-6 6-1,1 5 1,5 3 1,6 0-1,4 15-9,0 13-18,15 7 17,21-2 6,8-1 4,4 0 3,-6-6-1,-11 1 0,-11-1-2,-11-5-2,-9 2-10,0-7-58,0-8-65,0-8-86,5 0-113</inkml:trace>
  <inkml:trace contextRef="#ctx0" brushRef="#br0" timeOffset="3505.23">5795 1632 600,'0'0'42,"0"0"68,0 0-27,0 123-43,5-101-18,14-8-4,10-7 0,2-7-2,3 0 13,1-11 22,-6-16 13,-10 1 9,-15-2-18,-4 2-8,-11 0-8,-22 4-28,-4 6-9,0 10-2,5 6-5,13 0-57,7 8-108,12 6-75,4-10-118</inkml:trace>
  <inkml:trace contextRef="#ctx0" brushRef="#br0" timeOffset="3779.39">6216 1630 56,'0'0'746,"0"0"-651,68 110 82,-49-26-71,-5 24-53,-3 35-14,-5 13-26,6 5-6,3-11-6,6-29 2,5-27-1,6-28-1,1-24 1,0-19-2,1-20 3,-3-3 5,0-32 3,-7-22 6,-8-18 4,-16-13-7,0-8-6,-36-10-5,-17-9-3,-6 2-8,-1 13-24,5 19-31,17 22-111,20 10-133,18 0-219</inkml:trace>
  <inkml:trace contextRef="#ctx0" brushRef="#br0" timeOffset="4986.21">7252 1472 1074,'0'0'168,"0"0"-142,0 0 42,0 0-34,0 0-30,0 0-4,-137 49-2,97-8-1,8 1-1,7 0 1,14-6-3,11-6-12,0-9-14,11-10 15,21-9-9,10-2 8,0-8 5,1-20 2,-5-11-1,-14-10-15,-8-7 19,-16-11 8,0-2 8,0-2 26,-3 11 4,-7 16 7,1 18-5,3 16-3,0 8-5,2 2-10,2 0-22,-3 14-4,3 24-5,0 20 8,2 10-1,0 0 0,0 1-1,15-7-2,12-8-24,0-12 10,6-15 9,1-15-1,-1-12 7,6 0 2,-4-21-1,-2-14-1,-6-8 4,-6-1 0,-13 6 3,-3 11-2,-5 12-1,0 11 11,0 4 6,0 0-16,0 0-1,0 18-6,-3 12 0,3 1 4,0 1-2,0-3-1,25-7 5,10-4 1,8-8 2,8-10 2,-1 0-4,-4-2-1,-8-24 0,-9-8 5,-9-10-5,-11-4 2,-9-1 0,0 9-2,-11 12-4,-10 12-5,-1 13-13,5 3-10,2 0-38,6 0-37,8 5-22,1 7-37,9 3 64,20-3 64,9 2 17,0 0 9,-1 4 12,-1 8 26,-9 4 26,-5 6 8,-7-2 18,-5 2-33,-3-5-14,-1-6 0,1-6 2,2-8-14,3-7-2,10-4-9,2-1 6,7-25 0,1-13-3,-1-5-5,-8-2-3,-5 0-2,-4 6 6,-8 12 0,-3 10 31,-3 13 25,0 5-3,0 0-30,0 0-30,0 16-1,-3 13-2,-5 5 0,5 2 3,3-4-1,0-3-2,11-6 2,12-5 1,1-8-9,3-6-19,-1-4 0,4 0 7,-5-18 12,-8-10 8,1-7 1,-8-6 2,1 4 0,-3 11 25,-6 10 7,-2 15 12,0 1-12,0 0-34,0 17-16,5 12 16,3 5 1,4-2 0,2-4 0,6-4-1,-5-9 1,1-8 7,-8-7-1,4 0 3,-2 0 4,2-18 2,-3-12-5,-4-10-11,-5-10-13,0-4-79,-19-3-298</inkml:trace>
  <inkml:trace contextRef="#ctx0" brushRef="#br0" timeOffset="5121.41">8438 1155 1033,'0'0'32,"0"0"-32,0 0-166,0 0-382</inkml:trace>
  <inkml:trace contextRef="#ctx0" brushRef="#br0" timeOffset="6388.22">9166 1385 996,'0'0'123,"0"0"-50,0 0-25,0 0-31,-114 8-10,65 26-7,5 9 0,3 5-2,12 0 2,15-4 0,10-4-1,4-8-1,11-8-4,22-11 5,7-12-10,10-1-1,1-22-9,-2-17-14,-6-7-4,-15-1 28,-10-3 11,-8 1 2,-10 5 2,0 12 15,0 17 31,0 10-5,0 5-8,0 0-28,0 6-9,-2 22-16,-2 11 16,4 2-1,0 2-2,0-7 1,16-2-1,9-5 3,2-8-1,0-10-4,-1-4-7,1-7-2,0 0-2,-1-20 0,1-16 7,0-14-4,0-13 7,-2-7 6,-8-10 1,-3-4 2,-10 6 4,-4 12 15,0 20 13,0 19-3,0 18 2,-4 9-3,2 0-18,-6 5-13,0 31-9,-3 19 9,-1 15-4,8 4 3,4 5 1,0-8-1,0-2-3,20-10 4,7-18-1,6-10-3,4-19-5,6-12 2,4 0-11,3-23 9,-9-17-11,-7-6 14,-9-4-1,-10 4 7,-9 10 1,-6 11 0,0 15 14,0 8 22,0 2-15,0 0-17,0 12-5,-4 17-6,0 7 2,-1 0 0,5-2-2,0-4 4,7-8 2,13-4-4,6-12-4,4-6-6,0 0 6,5-15-2,-4-12 0,-4-11-7,-5-6-6,-5 1 2,-5 6 3,-7 11 5,-3 14 13,-2 5 3,0 7 19,0 0-16,0 19-6,0 16-7,-2 10 7,2 1 1,0-8 1,2-6 3,20-10 11,4-8 17,3-8 16,-2-6-13,-1 0-6,0-20 1,-1-14-9,-3-10-12,-7-6-10,-4 6-12,-6 7-57,-3 18-101,-2 14-132,0 5-306</inkml:trace>
  <inkml:trace contextRef="#ctx0" brushRef="#br0" timeOffset="6861.43">10501 1492 653,'0'0'150,"0"0"-139,0 0 18,0 0-4,98-123-16,-96 103-4,-2 4 3,0 6 9,-2 6 38,-14 4-24,-1 0-27,-1 4 14,-1 17-2,6 6-8,3 7-5,4 5 7,6-2-5,0 0-2,19-7 3,16-6-5,10-8 1,8-10 24,5-6-7,0-4-11,-4-24-1,-7-8-1,-14-5-5,-9-3-2,-8 1 0,-5 3 1,-4 7 2,-2 15-1,-3 10 30,2 8 9,7 0-29,9 2-8,9 20-1,7 4 18,-1 6 6,-6 1 4,-6-1 2,-10-1-13,-13 1-3,0 1-7,-15 1-1,-21-6-2,-11-2-6,-9-6-3,-8-6-47,-10-7-100,-10-7-172,-8 0-276</inkml:trace>
  <inkml:trace contextRef="#ctx0" brushRef="#br0" timeOffset="7019.54">9444 1368 768,'0'0'431,"0"0"-431,42-111-35,39 69-65,10 2-119,-7 8-115</inkml:trace>
  <inkml:trace contextRef="#ctx0" brushRef="#br0" timeOffset="7116.34">9930 1063 986,'0'0'234,"0"0"-161,0 0-22,0 0-31,0 0-20,0 0-39,-69-73-334</inkml:trace>
  <inkml:trace contextRef="#ctx0" brushRef="#br0" timeOffset="7884.07">3923 3305 781,'0'0'169,"0"0"-86,0 0 24,0 0-66,0 0-35,0 0 19,8 125 23,-5-55-7,-3 1-10,0-1-14,0-8-5,0-9-5,0-13 2,0-14-7,0-10 2,11-11-3,15-5 2,17 0 1,15-18-4,11-7-30,4-9-87,-5-5-258</inkml:trace>
  <inkml:trace contextRef="#ctx0" brushRef="#br0" timeOffset="8072.34">4502 3410 481,'0'0'640,"0"0"-631,0 0-6,154-36-2,-87 18 7,-3 4-7,-8 5-1,-20 4-95,-28 5-150,-8 0-194</inkml:trace>
  <inkml:trace contextRef="#ctx0" brushRef="#br0" timeOffset="8332.25">4527 3430 302,'0'0'490,"0"0"-449,0 0 61,-56 143 20,56-83-45,0 8-12,0 11-12,0 4-22,0-4-8,4-5 0,1-7-5,-1-13 0,2-11-2,0-12-5,0-13 0,3-6-6,5-6-3,3-6 2,12 0-2,4 0-2,7 0-6,5-9-36,-1-4-64,4-3-189,-2-4-206</inkml:trace>
  <inkml:trace contextRef="#ctx0" brushRef="#br0" timeOffset="8650.1">5478 3468 911,'0'0'96,"0"0"-64,0 0 86,0 0-86,0 0-14,-133-68 6,111 68-16,-5 17-2,2 17 4,-2 10-1,10 10 4,3 2 4,7 5-5,7-2-6,0 4-3,3-3 1,13-4-4,-1-2-5,-1-4-44,-10-3-89,-4-10-173,0-8-171</inkml:trace>
  <inkml:trace contextRef="#ctx0" brushRef="#br0" timeOffset="8804.98">5048 4048 971,'0'0'156,"0"0"-131,0 0-5,78-122-16,0 59-4,18-2-18,0-2-121,-11 6-83,-25 4-346</inkml:trace>
  <inkml:trace contextRef="#ctx0" brushRef="#br0" timeOffset="8970.42">5612 3217 878,'0'0'138,"0"0"-85,0 0-25,0 0-23,0 0-5,-11 155 7,11-97-5,0-5-2,0-7-85,0-8-183,9-13-198</inkml:trace>
  <inkml:trace contextRef="#ctx0" brushRef="#br0" timeOffset="9218.49">5969 3266 973,'0'0'207,"0"0"-191,0 0 16,0 0-8,0 0-12,-83 134 8,54-63-4,5 4-7,2 0-7,6 3-1,9-3-1,7-9 0,0-17-33,4-14-57,27-24-58,10-11-110,1-1-157</inkml:trace>
  <inkml:trace contextRef="#ctx0" brushRef="#br0" timeOffset="9447.41">6149 3500 986,'0'0'172,"0"0"-142,0 0-9,0 0-13,0 0 19,0 155 3,0-90-15,0 0-7,0-4-4,5-7-3,6-12 0,7-12 1,4-12-2,7-8-13,5-10-35,-1 0-45,0-10-43,-10-13-99,-15-9-313</inkml:trace>
  <inkml:trace contextRef="#ctx0" brushRef="#br0" timeOffset="9585.84">6040 3838 950,'0'0'156,"0"0"-144,0 0-12,99-108-22,-41 71-79,-6 6-113,-13-2-263</inkml:trace>
  <inkml:trace contextRef="#ctx0" brushRef="#br0" timeOffset="9787.27">6375 3473 535,'0'0'260,"0"0"-176,0 0 23,115-26-37,-70 32-31,2 22-1,-5 11-6,-10 4-8,-15 6-1,-10 5-8,-7 0-2,-4 1-3,-16 0-4,-5-11-1,2-12-5,6-10-26,-1-15-92,2-7-118,3 0-175</inkml:trace>
  <inkml:trace contextRef="#ctx0" brushRef="#br0" timeOffset="10117.73">6604 3292 1041,'0'0'16,"0"0"-15,165-38 11,-97 28-9,-2 6 4,-14 4-4,-10 0-3,-13 16-1,-12 20 1,-8 10 0,-3 11 37,-3 7 8,3 6-10,4 2 0,3 0-14,3 1-3,-5-5-1,-2-7 2,-9-1 5,0-5-3,-13-11-7,-19-4-2,-1-11-3,0-11-3,-6-8-6,6-10-6,-3-2-35,6-31-97,10-15-332</inkml:trace>
  <inkml:trace contextRef="#ctx0" brushRef="#br0" timeOffset="10320.84">7705 3571 1055,'0'0'156,"0"0"-146,143-30 0,-78 12-4,-7 0-6,-9 4-32,-17 4-223,-22 4-305</inkml:trace>
  <inkml:trace contextRef="#ctx0" brushRef="#br0" timeOffset="10483.78">7791 3792 1097,'0'0'92,"0"0"-83,157-45 14,-92 23-5,-12 5-14,-12 0-4,-17 7-7,-20 0-136,-4 2-233</inkml:trace>
  <inkml:trace contextRef="#ctx0" brushRef="#br0" timeOffset="11272.39">2181 2130 493,'0'0'184,"0"0"-171,0 0 47,0 0 7,0 0-5,132-3 89,5 7-69,38-4-41,26 0-7,22 0 4,20-4-7,9-8-9,9 1-5,-8-1 0,-29 1-9,-47 7-6,-58 2-1,-53 2-1,-42 0-40,-24 0-85,-30 8-36,-46 1-48,-27-4-237</inkml:trace>
  <inkml:trace contextRef="#ctx0" brushRef="#br0" timeOffset="11535.97">2681 2486 417,'0'0'275,"0"0"-260,0 0-1,187 44 95,-35-44-6,28 0-29,32-2-12,13-18 0,3 0-10,-7 2-15,-21-4-16,-31 2-3,-37 1-14,-46 2 5,-34 5-2,-30 4-4,-15 6 2,-7 2-5,-2 0-27,-29 0-129,-9 0-194</inkml:trace>
  <inkml:trace contextRef="#ctx0" brushRef="#br0" timeOffset="12189.57">7366 1997 465,'0'0'176,"0"0"-111,0 0 2,0 0-18,0 0 20,154 24 36,-11-18-22,35-4-23,30-2-11,16 0-12,13 0-8,4-12 3,-8-3-15,-21-2-2,-31 1-8,-47 2-6,-45 6-1,-38 3-6,-34 4-17,-17 1-65,-41 0-84,-39 0-112,-20 0-332</inkml:trace>
  <inkml:trace contextRef="#ctx0" brushRef="#br0" timeOffset="12451.38">7654 2416 915,'0'0'20,"252"-22"-17,-66 14 49,23-4 18,9 1 13,8 2-22,-2-3-27,-10-4-16,-18-3-4,-35-4-9,-40 5 1,-48 4-5,-33 9-1,-25 2-2,-15 1-23,0 2-35,-35-3-128,-19-1-171</inkml:trace>
  <inkml:trace contextRef="#ctx0" brushRef="#br0" timeOffset="21810">8677 3592 590,'0'0'125,"0"0"-104,0 0-8,0 0 2,0 0 31,0 0 8,0 0-10,-3 41-5,3-41 1,0 0 8,0 0 16,0 0 2,10-4-21,16-18-20,13-5-7,1-10-4,4-4-7,1-2-4,-3-2 2,-3 8-1,-14 10-1,-9 11 3,-11 8-3,-5 3 6,0-2-3,0 3 0,-5 0 2,-11 3-8,-3 1-1,-6 0 1,3 0-1,4 0-1,2 5-1,7 9-5,3 4 6,4 4 1,2 5-7,4 0 4,28 4 4,7 1-3,7-2 3,0 0 0,-6-2 1,-7 0-1,-10-1 1,-14 2-1,-9-2 1,0 2 2,-18 1 4,-13 2 2,-7-1 2,-5-9-9,5-3 4,1-8-4,8-7-2,11-4-9,11-4-98,7-33-432</inkml:trace>
  <inkml:trace contextRef="#ctx0" brushRef="#br0" timeOffset="22549.96">9667 3206 816,'0'0'182,"0"0"-85,0 0-63,0 0-31,15 103-3,-5-30 33,-2 7 18,-1-5-4,-3-5-19,4-7-1,-4-8-15,0-6-7,-3-9-2,3-8-1,-4-10-1,0-8-1,0-8-34,0-6-38,0 0-18,0-13-49,-13-16-114,-3-10-160</inkml:trace>
  <inkml:trace contextRef="#ctx0" brushRef="#br0" timeOffset="23552.49">9653 3220 632,'0'0'129,"0"0"12,0 0 12,0 0-70,0 0-32,0 0-27,0 0-9,118-15 1,-66 15 13,-3 0-4,-4 0-13,-6 0-4,-5-3-5,-4 3-3,-9 0-4,-5 0-58,-5 0-112,-11 3-94,0 12-85</inkml:trace>
  <inkml:trace contextRef="#ctx0" brushRef="#br0" timeOffset="23729.4">9640 3587 657,'0'0'111,"0"0"-93,0 0 113,0 0-35,0 0-20,172 18-23,-109-18-38,-1-10-15,-4 0-9,-7 0-146,-7-5-146,-10 1-165</inkml:trace>
  <inkml:trace contextRef="#ctx0" brushRef="#br0" timeOffset="23962.05">10350 3298 941,'0'0'131,"0"0"-116,0 0 53,0 0-28,-100 105-1,88-52 10,2 2-18,8-6-17,2 4-4,0-4-7,0 2 4,10 6-7,3-2-35,5-5-96,1-7-139,4-17-151</inkml:trace>
  <inkml:trace contextRef="#ctx0" brushRef="#br0" timeOffset="24328.85">10460 3895 831,'0'0'70,"0"0"21,41-125-1,-11 76-42,2-1-6,-4 6-11,-3 4-12,-11 8-6,-7 11 2,-7 1-13,0 8 6,-9 7-8,-13 5 0,-5 0-7,2 0-6,6 0 10,5 10-1,5 0 0,9 2-8,0 5 1,4-3 1,22 6 7,4-3 1,8 1 1,2 2 1,-2 0 0,-6-2 0,-10 2 0,-7 0 0,-13 2 0,-2 5-3,-6 0 5,-23 4-2,-3-3 4,-3-2 1,3-5-3,4-7-2,1-5-63,5-9-113,1 0-122,8-23-326</inkml:trace>
  <inkml:trace contextRef="#ctx0" brushRef="#br0" timeOffset="24574.68">10871 3260 1101,'0'0'31,"0"0"-20,127 4 52,-82 33-38,-5 12 6,-11 11-5,-12 6-9,-15 1-4,-2-1-3,-2-5-2,-20-7-3,-2-7-4,-1-4 1,5-9-4,5-8-19,5-11-66,10-4-105,0-11-156,0 0-315</inkml:trace>
  <inkml:trace contextRef="#ctx0" brushRef="#br0" timeOffset="24773.02">11590 3816 486,'0'0'648,"0"0"-618,121-4 23,-61-12 28,-2 2-56,-6 2 1,-8 4-25,-13 5-1,-13 3-24,-11 0-134,-7 0-216</inkml:trace>
  <inkml:trace contextRef="#ctx0" brushRef="#br0" timeOffset="25363.2">12730 3154 267,'0'0'429,"0"0"-399,0 0 95,0 0 4,0 0-94,0 0 25,-116-73-14,83 73-24,-1 0 15,5 23 4,7 12-20,7 17-6,5 5-4,10 11 4,0 0-2,0-1-4,18-4 2,5-2-8,-6-5-1,-3 2-2,-12 2-19,-2 1-61,-6-3-75,-21-14-103,-4-15-82</inkml:trace>
  <inkml:trace contextRef="#ctx0" brushRef="#br0" timeOffset="25672.57">12286 3720 677,'0'0'91,"0"0"-53,0 0 54,103-128-39,-28 91-34,17-4-12,1 0-7,-6-2-4,-16 5-69,-23 5-18,-19 7-17,-16 3 64,-11 5 44,-2 4 0,0 6 70,0 4 71,0 2-25,0 2-24,-2 0-32,-9 23-44,2 16-8,2 12 17,-3 4 11,9 1-2,-1-3-17,2-5-8,0-2-7,0-4-2,2-6-15,14-10-81,8-9-120,3-17-119</inkml:trace>
  <inkml:trace contextRef="#ctx0" brushRef="#br0" timeOffset="25966.13">13104 3560 753,'0'0'61,"0"0"-46,0 0 50,-25 117-30,25-81-8,17-3-13,7-8-9,7-7 0,7-14 2,0-4 12,-1 0 8,0-23-4,-13-5 7,-7-5 19,-12-3 10,-5-2-14,0 2-4,-15 4-14,-10 11-14,0 9 0,-3 12-12,-4 0-1,-1 12-1,-5 13-1,0 3-46,2 0-72,7 0-143,12-12-211</inkml:trace>
  <inkml:trace contextRef="#ctx0" brushRef="#br0" timeOffset="26224.04">13403 3278 1028,'0'0'75,"0"0"-66,160-5 72,-86 41-30,-7 15-1,-11 14-11,-22 9-23,-20 8-5,-14 4-1,-10 3 9,-30-8-2,-10-16 6,4-12 6,7-21-6,8-13-10,10-9-7,5-8-6,3-2-21,1-5-49,1-26-204</inkml:trace>
  <inkml:trace contextRef="#ctx0" brushRef="#br0" timeOffset="27141.89">3685 5075 641,'0'0'250,"0"0"-164,0 0-20,0 0-33,0 0-28,0 0 14,-28 131 33,28-81-14,0-2-3,0-6-2,0-5-2,7-4-11,-3-7-4,0-8-3,4-8-7,-4-4-6,-3-6 5,11 3-3,2-3-2,9 0 0,12 0-3,7-12-28,7-5-53,2-5-122,-2-8-132</inkml:trace>
  <inkml:trace contextRef="#ctx0" brushRef="#br0" timeOffset="27326.04">4295 5198 843,'0'0'172,"0"0"-141,0 0 49,0 0-40,141-57-6,-75 37-19,0 3-9,-7 10-5,-13 2-1,-17 5-111,-10 0-65,-17 0-72,-2 0-164</inkml:trace>
  <inkml:trace contextRef="#ctx0" brushRef="#br0" timeOffset="27577.37">4378 5179 368,'0'0'139,"0"0"-81,-46 121 79,40-55-27,2 6 6,1 8-11,-1-3-20,-5-1-19,-2 2-5,-5-4-18,3-8-12,0-11-12,3-16-3,8-15-6,2-11-5,0-8-3,9-5-1,18 0 2,13-1 0,10-19-3,9-3-12,3 3-68,1 3-131,-6 0-298</inkml:trace>
  <inkml:trace contextRef="#ctx0" brushRef="#br0" timeOffset="27988.22">5499 5224 433,'0'0'101,"0"0"-72,0 0 103,0 0-29,0 0-5,0 0-31,-134-37-20,107 37-16,0 0-2,1 22-8,1 12-3,3 19-8,7 9 4,5 1 11,8 2 1,2-9-3,0-3-9,4-6 0,14-4-9,-3-2 2,2-2-7,-7-1-6,-8 1-61,-2-6-82,0-8-108,-6-8-123</inkml:trace>
  <inkml:trace contextRef="#ctx0" brushRef="#br0" timeOffset="28139.4">5039 5738 769,'0'0'97,"0"0"-56,0 0 60,0 0-89,111-109-4,-42 71-8,6-1-1,0-2-108,-5 0-112,-20 1-191</inkml:trace>
  <inkml:trace contextRef="#ctx0" brushRef="#br0" timeOffset="28354.33">5578 5037 893,'0'0'122,"0"0"-103,0 0 17,0 0-35,0 0 1,0 0 7,-8 116 0,16-80 0,2 0-8,-6-2-1,1-4-15,-1-3-122,2-11-96,1-11-201</inkml:trace>
  <inkml:trace contextRef="#ctx0" brushRef="#br0" timeOffset="28549.36">5800 5043 897,'0'0'133,"0"0"-90,0 0-26,0 0-10,0 0-5,0 0 1,2 96 8,-1-62-10,2 4 1,-3 0-4,3 6-81,-1-8-128,0-7-94</inkml:trace>
  <inkml:trace contextRef="#ctx0" brushRef="#br0" timeOffset="28836.06">6235 5092 960,'0'0'64,"0"0"-10,0 0 22,0 0-35,0 0-12,0 0-1,-128 165-12,105-86-2,6 3-7,6 0 4,6-8-8,5-16 3,0-8-5,13-10-1,10-9-8,2-11-41,4-11-35,2-9-88,-2-1-160</inkml:trace>
  <inkml:trace contextRef="#ctx0" brushRef="#br0" timeOffset="29112.46">6415 5225 1014,'0'0'131,"0"0"-123,0 0-7,0 0 5,-2 111 5,2-47 27,4 6-15,-2-2 0,0-2-8,0-4-6,0-9-4,5-14-2,5-15-2,-1-15 1,5-9-2,5 0 5,3-9 1,8-15-6,-4 1-4,-6-3-58,-12 6-91,-10 2-119,0 0-221</inkml:trace>
  <inkml:trace contextRef="#ctx0" brushRef="#br0" timeOffset="29249.43">6339 5603 837,'0'0'124,"0"0"-100,0 0-5,0 0-19,0 0 0,145-92-2,-106 67-126,-7 1-43,-11 0-227</inkml:trace>
  <inkml:trace contextRef="#ctx0" brushRef="#br0" timeOffset="29489.51">6683 5296 733,'0'0'147,"0"0"-131,0 0 27,137-5 13,-83 38 1,-2 6-2,-13 10-15,-7-1-2,-14 5-11,-15-4-6,-3-1 12,-3-1-9,-20-7-4,-2-6-12,3-10-3,3-6-2,2-10-3,2-8-47,-3 0-106,2-16-122,-3-23-322</inkml:trace>
  <inkml:trace contextRef="#ctx0" brushRef="#br0" timeOffset="29866.06">6776 5119 905,'0'0'84,"0"0"-83,147-27 22,-72 20 19,5 3 2,-1 4-10,-7 0-18,-17 0-1,-12 0 7,-14 11 3,-10 8-6,-3 8 2,-1 10 17,-2 12-2,1 15-2,4 8-8,1 10-4,0 4-11,2-6-2,-1-3-3,-7-12-3,-7-4 3,-6-9-1,0-2 5,-17-10 5,-8-10-1,-4-9-3,-4-11-7,-6-10-1,-3 0 2,-7 0-5,5-21-36,8-11-34,16-8-75,13-10-274</inkml:trace>
  <inkml:trace contextRef="#ctx0" brushRef="#br0" timeOffset="30087.32">7937 5395 1065,'0'0'86,"0"0"-79,136-7 47,-67-13-13,-4-2-26,-5 1-15,-13 6-5,-16 7-112,-15 8-178,-16 0-239</inkml:trace>
  <inkml:trace contextRef="#ctx0" brushRef="#br0" timeOffset="30252.03">8041 5620 701,'0'0'226,"0"0"-208,0 0-7,0 0 60,119-16-9,-57-4-19,-4-2-33,-11 2-5,-13 8-5,-17 4-66,-12 0-153,-5 2-300</inkml:trace>
  <inkml:trace contextRef="#ctx0" brushRef="#br0" timeOffset="31099.32">8942 5548 708,'0'0'113,"0"0"-63,0 0 50,0 0-54,0 0-30,96-112 4,-44 59-5,-3-6-1,-16-1-1,-15 5 6,-14 17-14,-4 14 4,-9 15-3,-17 9 0,-10 0-6,-4 9-4,-1 14-2,12 1 6,10 2-2,15 3-6,4 6 2,10 3-7,32 3 7,10 0 0,8-1 3,-6-5 1,-8-3 1,-9-2 2,-14-2-2,-13-5 2,-10 0-1,0-4 1,-5-3 1,-15-2 0,-4-3-2,-3-6-5,2 0-47,-2-5-69,6 0-66,-2 0-124</inkml:trace>
  <inkml:trace contextRef="#ctx0" brushRef="#br0" timeOffset="31756.38">9453 4775 621,'0'0'104,"0"0"-58,0 0 7,0 0-23,0 0-14,0 0 3,-40 49 0,18-35 2,-3-3 13,2-7-2,4-2 1,-1-2-10,4 0 0,5 0-1,4-13-14,3 2 3,4 1-6,0-2-4,0 1-1,9 0-2,13-1 2,5 1 0,-1 1 1,3 5-1,-4 5 1,-5 0 0,0 0-2,-7 17-1,-6 9 2,-4 5 1,-3-1 1,0 3 3,0 4-3,-16-1 1,-8 2 5,1-4-4,-2-2-1,3-8-2,4-12 0,10-7 1,3-5-2,5 0 10,0-15-8,0-7-2,9 1-12,11 9 7,7 9 1,-2 3-3,12 0 2,1 15 5,4 2 0,2-5 0,1-6 1,-2-6 0,-7 0 4,-5 0 13,-5-18 15,-7-6 6,0-2-13,-6 1-7,-5 6-9,-4 5-8,-2 6-2,3 8-13,3 0-93,6 2-213,3 14-121</inkml:trace>
  <inkml:trace contextRef="#ctx0" brushRef="#br0" timeOffset="32016.44">10236 5092 714,'0'0'214,"0"0"-209,0 0 1,0 117 71,6-56-13,1 6-12,-1 2-21,2-5-9,-4-9-16,2-14 0,-1-7-5,-3-7-2,0-9-77,0-9-101,-2-9-106,0 0-248</inkml:trace>
  <inkml:trace contextRef="#ctx0" brushRef="#br0" timeOffset="32187.37">10220 5117 781,'0'0'139,"0"0"-129,0 0 10,134-90 16,-74 70-31,-3 8-3,-3 5-2,-16 7-45,-16 0-167,-13 7-158</inkml:trace>
  <inkml:trace contextRef="#ctx0" brushRef="#br0" timeOffset="32353.43">10149 5432 785,'0'0'88,"0"0"-78,0 0 14,0 0 29,152-64-32,-80 30-21,-5 0-42,-9 4-116,-14 2-208</inkml:trace>
  <inkml:trace contextRef="#ctx0" brushRef="#br0" timeOffset="32579.92">10685 5051 869,'0'0'66,"0"0"8,0 0 28,0 0-60,0 0-9,-95 131 0,86-71 10,7 5-11,2-4-9,0-8-11,0-7-2,11-11-10,1-5 0,5-3-7,-1-8-60,-1 2-104,1-10-181,-1-4-192</inkml:trace>
  <inkml:trace contextRef="#ctx0" brushRef="#br0" timeOffset="32954.21">10826 5538 821,'0'0'56,"0"0"-14,54-112 51,-21 61-55,5 4-2,-9 7-19,-7 9 1,-11 14-11,-9 5 4,-2 5 5,0 3-7,-8 4-4,-16 0-5,4 0-4,0 8 0,5 7 3,9 2 1,6 4-6,0-1 2,0 2-4,18-2-1,13-4 6,7 2 0,-1-4 3,0-4 1,-8 1 1,-10 1-2,-6-1 0,-3 5 4,-10 3 10,0 2 11,-2 4 8,-19-4-19,2-1-10,-6-3 0,1-4-4,-3-2-67,-6-7-87,-1-4-156,1 0-313</inkml:trace>
  <inkml:trace contextRef="#ctx0" brushRef="#br0" timeOffset="33207.03">11063 5003 358,'0'0'551,"0"0"-538,158 0 21,-84 31 65,-4 10-35,-10 11-21,-13 6-14,-18 9-7,-17 5 5,-12-1 2,-2-4-9,-24-13-6,2-16-3,2-11-2,5-13-5,5-9-3,5-2-1,7-3-60,0-3-50,2-19-133,21-8-294</inkml:trace>
  <inkml:trace contextRef="#ctx0" brushRef="#br0" timeOffset="33443.32">12045 5340 232,'0'0'774,"0"0"-750,145 0 62,-80-6 24,-9-6-64,-14 0-6,-11 2-21,-16 1-16,-5 7-3,-10 2-22,0 0-68,-5 0-176,-24-3-364</inkml:trace>
  <inkml:trace contextRef="#ctx0" brushRef="#br0" timeOffset="34178.71">12730 5504 681,'0'0'90,"0"0"-30,0 0 93,0 0-68,0 0-24,133-126-28,-85 72-7,-9 1-13,-10 2-5,-17 2-1,-12 9 1,0 13-1,-3 6-7,-18 17 0,-6 4-2,-5 0-31,1 18-4,4 6 20,11 0-7,14 6-30,2 1 17,21-2-17,23 3 33,9-6 9,10 1 9,-7-1 2,-7-4 1,-16 0 2,-17-3 2,-14-4 4,-2 2 4,-11 0 8,-18-1-1,-8-2-14,9-3-5,2-6-36,7-3-81,13-2-92,6 0-117</inkml:trace>
  <inkml:trace contextRef="#ctx0" brushRef="#br0" timeOffset="34491.87">13929 4882 818,'0'0'46,"0"0"-36,0 0 134,0 0-79,0 0-37,0 0-4,-111-58-7,82 68-12,-6 14 0,-2 10 0,6 9 1,7 5 18,10 6-10,12 4 9,2-3-5,0 6-5,18-2-6,2-1-5,2-4-1,-4-4 1,-2-10-4,-8-4-28,-8-3-54,0-5-98,0-5-110,-15-9-213</inkml:trace>
  <inkml:trace contextRef="#ctx0" brushRef="#br0" timeOffset="34837.67">13507 5467 753,'0'0'76,"0"0"-60,0 0 78,72-113-36,-3 75-37,14-3-17,8 1-4,-1 1-6,-6 0-44,-17 7-23,-18 2-6,-18 4-11,-15 3 8,-12-3 71,-4 5 11,0 3 59,0 8 62,-2 4 5,-4 6-22,-4 0-7,-3 14-57,-4 18-29,1 12-4,0 5 14,5 2 12,4 3-15,5-2-6,2-3-7,0-3-3,2-10-1,13-4-1,4-8-31,1-8-74,-1-8-95,6-8-109,4 0-209</inkml:trace>
  <inkml:trace contextRef="#ctx0" brushRef="#br0" timeOffset="35152.61">14352 5243 749,'0'0'77,"0"0"-64,0 0 7,0 0 20,0 106 6,0-67-23,0-3-14,0-7-1,14-8-3,1-9-3,12-8 1,2-4 7,11 0 3,0-23 20,-4-6-3,-7-9 5,-8-4 1,-13-4 4,-5 1-3,-3 11-3,0 9-11,-19 8 0,-5 8 1,-4 4-16,-5 5-5,2 0-3,-6 5-4,-1 11-4,5 3-41,6-3-63,11-2-92,14-7-136,2-7-244</inkml:trace>
  <inkml:trace contextRef="#ctx0" brushRef="#br0" timeOffset="35398.39">14718 5000 949,'0'0'113,"0"0"-102,131-12 33,-71 27 33,2 21-44,-12 8-9,-13 9-10,-16 9-12,-14 1 12,-7 8-6,-11-8-4,-22-10 10,-5-11-5,-1-16 5,11-10-9,8-7-5,8-9 0,8 0-52,1-4-75,1-25-201</inkml:trace>
  <inkml:trace contextRef="#ctx0" brushRef="#br0" timeOffset="35891.38">15575 5337 925,'0'0'165,"0"0"-146,0 0 28,0 0 3,0 0 0,166-23-1,-105 11-32,-10 1-9,-12 8-8,-7 3-18,-9 0-102,-6-6-237</inkml:trace>
  <inkml:trace contextRef="#ctx0" brushRef="#br0" timeOffset="36351.69">16890 4921 387,'0'0'223,"0"0"-155,0 0 66,0 0 8,0 0-64,0 0-9,-46-95-27,13 93-16,-4 2-2,1 0-1,3 14 8,4 15-14,8 8-9,10 12-3,9 5 4,2 5 0,0-1-3,15 0-3,10 0-1,-2 2 1,-3-2-3,-3-7-16,-8-2-38,-9-13-54,0-5-63,-17-8-39,-14-12-71</inkml:trace>
  <inkml:trace contextRef="#ctx0" brushRef="#br0" timeOffset="36495.68">16468 5441 738,'0'0'70,"0"0"-14,0 0 38,79-109-63,-13 66-17,14-1-9,3 5-5,-7-1-45,-14 5-93,-18 1-131</inkml:trace>
  <inkml:trace contextRef="#ctx0" brushRef="#br0" timeOffset="36683.99">17007 4743 798,'0'0'82,"0"0"-12,0 0-1,0 0-56,0 0 17,0 113 10,0-74-30,9-2-5,-2 0-5,-4-3-21,0-3-118,3-8-111,0-13-188</inkml:trace>
  <inkml:trace contextRef="#ctx0" brushRef="#br0" timeOffset="36944.3">17384 4805 219,'0'0'775,"0"0"-742,0 0 21,0 0 11,0 0-46,0 0 31,-73 142-6,53-82-21,5 0 0,3 2-9,5-4-7,7 2 3,0 0-8,0-7-1,1-7-1,13-10-17,7-14-40,6-12-48,8-10-91,12-2-80,4-29-72</inkml:trace>
  <inkml:trace contextRef="#ctx0" brushRef="#br0" timeOffset="37260.49">17629 5162 218,'0'0'483,"0"0"-403,0 0 30,0 0-28,0 0-58,0 0 16,-24 95-16,24-59-10,0-4-7,0-8-3,5-5-1,12-12 1,8-7 1,6 0 4,7-9 2,-1-17 7,2-9 4,-8-4 9,-8-3-1,-10-3-6,-9 5 2,-4 10 3,0 13 1,-15 8-4,-8 7-8,-4 2-13,-4 0-5,-1 11-2,2 10 2,3 2-8,2 3-24,3-1-68,5-3-78,8-7-201,7-11-281</inkml:trace>
  <inkml:trace contextRef="#ctx0" brushRef="#br0" timeOffset="37538.6">17910 4916 886,'0'0'120,"0"0"-97,152-37 68,-81 37-22,7 32-39,-4 16 7,-9 13-10,-19 6-4,-14 3-2,-25 4-9,-7 7 17,-23-7-5,-19-10 2,-3-10-7,1-17 3,4-12-5,12-8-7,7-12-6,4-2-3,9-3-1,-1 0-26,0 0-31,-2-8-46,-6-6-149,3-3-279</inkml:trace>
  <inkml:trace contextRef="#ctx0" brushRef="#br0" timeOffset="39884.32">1174 7541 857,'0'0'93,"0"0"-89,0 0 15,170-44 4,-85 26 0,1 0-9,-10 4-10,-18 6-4,-23 4-17,-19 4-82,-13 0 12,-3 0 45,0 0 41,-10 0 1,-7 0 40,-4 12 12,-1 6 35,5 7-24,0 6-14,7 8-10,3 0-6,1 4-6,5 4-13,1 0-10,0 5-3,0-1-2,0-5-45,0-6-105,9-15-83,2-10-126</inkml:trace>
  <inkml:trace contextRef="#ctx0" brushRef="#br0" timeOffset="40131.35">1755 7822 681,'0'0'123,"0"0"-116,0 0 22,0 0 32,0 0 16,135 101-18,-118-70-23,-6 0 3,-4-9-18,-7-6-4,0-10 4,2-4-12,1-2 16,-1 0 22,0-11 4,4-23-14,10-7-34,6-4-3,8 3-8,3 6-45,3 9-60,-1 7-92,3 6-84,-5 7-117</inkml:trace>
  <inkml:trace contextRef="#ctx0" brushRef="#br0" timeOffset="41025.92">2347 7698 448,'0'0'328,"0"0"-172,0 0-22,0 0-67,0 0-52,0 0-9,-85 72-6,49-30 6,7 0-5,9-8 1,11-1-2,9-9 0,0-8-2,7-6-32,20-10-19,6 0-5,1-6-40,3-20 25,-6-5 34,-11 0 33,-7-4 6,-7 1 17,-6 1 41,0 7 40,0 12-20,0 5-8,0 7-18,0 2-17,0 0-34,0 0-1,0 8-25,0 14 13,0 10 12,0 1 2,6-2 1,9 0-3,8-5 1,-1-5-1,5-4 0,0-8-2,-2-1-5,-1-8-26,-2 0 0,-4 0 9,-3-12 15,-1-13 9,-5-5 2,-3 0-1,-1-2 1,-3 13-1,0 7 13,-2 8 0,0 4 2,0 0-16,0 0-6,0 14-19,0 6 25,0 1 0,0-9 1,0-5-1,0-5-1,0-2-4,2 0 5,8-7 2,3-20-2,7-6-2,5-2-6,-1 7 6,-5 10 2,-2 12 1,-2 6-1,-1 0-3,0 9-3,-4 20 5,-1 9 2,-7-1 3,1 4 4,-1-7-6,0-10 0,2-11-4,3-9 4,2-4 1,9 0 0,2-21 7,7-8 1,0-7-5,-3-5-6,-4 3 2,-6 3 2,-8 12 0,-1 9-2,-5 8 7,0 6 12,2 0-21,6 0-4,11 9-21,8 14 25,6 0 1,-2 2 6,-4-3 10,-8 2 20,-12-2-3,-7 5-12,0-1 2,-15 3 3,-14-3-24,-5-5-3,8-10-15,3-11-62,9 0-81,13-13-105,1-23-191</inkml:trace>
  <inkml:trace contextRef="#ctx0" brushRef="#br0" timeOffset="42298.82">3300 7726 819,'0'0'33,"0"0"68,0 0 17,79 127-55,-65-48-3,1 18-28,-7 19-4,-3 14-9,-3 11-11,2-5-7,2-13 2,4-28-3,5-28 0,8-25 1,4-24 0,8-18 2,7-14 7,1-32-5,-7-16 3,-16-15-5,-20-8-1,-4-14 5,-39-3-7,-15 12-5,3 13 5,1 17-2,7 11 2,9 8-1,11 3-4,13 1 0,13 0-9,1-3-16,7 1-5,22 2-24,4 2 1,5 5 21,5 6 16,-6 0 16,-1 6 5,-5 4 0,-11 6 5,-9 2 20,-5 6 12,-6 0-9,0 0-3,0 0-18,-14 16 0,-3 12-6,-1 8 4,10 0-3,3-4 1,5-3 0,0-10-3,2-5 0,23-5 0,9-9-2,5 0-1,0-13-11,-8-11-3,-6 1-1,-10 5-12,-4 8 21,-8 4 9,-3 6-1,0 0 0,2 0-16,2 11 1,5 12 14,0 0 2,0-5-1,2-1 2,-6-7-1,1-9 3,-4 2 6,-2-3 27,0 0 19,5-7 5,2-18-20,1-10-32,4-4-7,3 4-2,0 3-3,4 8-17,-3 8-27,-1 8-29,3 8 19,-1 0 10,6 2 4,-3 16 31,0 5 8,0 2 5,-5 1 9,-3-2 38,-6-2 5,-4-3 0,1-6-21,-3-3-11,0-6-8,0-1-6,2-3 3,0 0 20,3-17-5,4-8-16,6-8-7,8 5-1,-3 8 0,-3 8-1,4 10 0,-3 2-4,6 0-1,-2 5 3,-2 15 1,-4-3 2,-5 1 1,-6-2-1,-1-6 0,-4-3 0,2-5 1,0-2 0,0 0 7,1-7 8,-1-15-9,7-7-7,3-4-6,9 5 6,-2 4-1,0 8-1,2 6 0,-4 8-1,1 2-2,2 0 4,0 6-2,-4 12-2,-1 2 4,-4-2 0,-1-4-2,0-3 2,2-8 2,5-3 0,6 0 1,8-20 0,5-6 5,-3 0-6,-2 8-1,-4 4 0,0 5 1,-2 9 4,-4 0 3,4 0 5,-3 18 1,-3-4 1,-9 9-4,-3 0-6,-7-4 4,0 3-9,-2-2 4,-21 0-3,-6 4-2,-6-1-25,1-12-150,3-9-394</inkml:trace>
  <inkml:trace contextRef="#ctx0" brushRef="#br0" timeOffset="42784.06">5701 7782 82,'0'0'999,"0"0"-979,0 0-16,0 0-4,0 0 9,0 0-3,0 0-1,-71 60-5,73-58-3,14-2 3,6 0 1,0-12 10,-7-6 1,-5 2-5,-10 2 9,0 2 3,0 6-4,-20 4-11,-5 2-4,-2 0-7,6 10-30,7 6-55,11 1-69,3-5-65,17-7-86</inkml:trace>
  <inkml:trace contextRef="#ctx0" brushRef="#br0" timeOffset="43056.27">5891 7814 515,'0'0'114,"0"0"-5,0 0 23,65 133 16,-52-53-34,-5 15-62,-2 14-11,-5 14-26,-1 5-7,3-4-4,3-15-2,7-23 2,5-27-2,7-20-1,2-23-1,7-16 0,0-16 4,0-30 1,-7-14 0,-16-11 1,-11-9-3,-9-10 1,-30-6-3,-11 1-1,1 11-14,9 18-7,11 8-50,20 2-94,9-4-129,21-8-263</inkml:trace>
  <inkml:trace contextRef="#ctx0" brushRef="#br0" timeOffset="43221.16">6654 7561 1039,'0'0'75,"0"0"-75,0 0 0,0 0 24,0 0 0,39 133-3,-34-83-17,-5 2-4,0 2-94,0-4-151,-7-14-219</inkml:trace>
  <inkml:trace contextRef="#ctx0" brushRef="#br0" timeOffset="43375.31">6490 7660 819,'0'0'132,"0"0"-130,76-114 4,-7 74-3,4 12-3,-5 11 0,-17 17-80,-21 6-166,-20 29-120</inkml:trace>
  <inkml:trace contextRef="#ctx0" brushRef="#br0" timeOffset="43505.99">6633 7962 388,'0'0'88,"0"0"3,0 0 26,0 0-89,0 0-16,0 0 0,65 65-12,-7-93-76,-7-4-137,-9-7-77</inkml:trace>
  <inkml:trace contextRef="#ctx0" brushRef="#br0" timeOffset="44188.99">6926 7700 687,'0'0'92,"0"0"-74,0 0-9,0 0 27,10 108 25,-9-67-32,3-4-13,-2-9-2,0-10-6,0-10-1,2-8 0,2 0 12,2-13 7,7-24 0,3-7-20,2-4-3,3 4-3,-1 12 0,-4 10 0,-2 12 0,-3 10 0,-2 0-7,0 10 5,-1 19 2,-4 6 2,-2 8 0,-4 0-1,0-5 1,3-5-2,3-11 0,10-15-2,9-7 0,12-3 2,11-28 1,0-8-1,-8-6-8,-5-5-1,-14-3 8,-9-2 0,-10-5 0,-2-2 1,0 3 6,-14 7-3,-1 17 6,-2 15 28,7 11 32,-1 9-7,-3 6-52,1 31-10,4 14-1,2 11 1,7 7 1,0-3 3,0-5-1,0-2-2,18-11-1,9-10-3,3-13-9,13-16 12,7-9 0,5 0-2,5-26 2,-6-6-9,-9-4-2,-12 4-3,-16 2 12,-9 10 2,-8 8 5,0 4 27,0 8 1,-10 0-10,-1 0-10,1 12-10,2 13-3,6 1 0,2 6-1,0-6-1,10 1-33,16-6-31,12-7-71,8-9-95,6-5-85</inkml:trace>
  <inkml:trace contextRef="#ctx0" brushRef="#br0" timeOffset="44802.93">8218 7597 738,'0'0'205,"0"0"-67,0 0-50,0 0-67,0 0-13,-150 55 0,111-11-2,7-2-6,16-5-2,12-8-10,4-11-13,2-7-1,27-11-7,10 0 12,3-5-4,0-21 3,-9-4 13,-6-2 9,-9 4 3,-5 5 10,-3 8 24,-6 11 20,-2 4-2,5 12-47,3 30-2,8 24-1,2 18 30,1 14-2,1 13-10,-8 13-4,-8 9-6,-6 3-8,-6 5-4,-35-15 2,-9-18-2,-8-29 0,-1-38 2,6-29-2,1-12 2,6-32 3,6-28-2,15-17 3,16-13-6,9-6-1,12 0 1,30 0-1,13 2-4,10 5 4,6 7 1,0 0-1,-3 4-6,-8-5 1,-12 1-4,-11 10-2,-14 10 8,-13 14 0,-10 16 3,0 8 2,0 10-2,-2 6-1,-6 5 0,4 3 1,2 4-11,2 23 3,0 7 7,0 8 0,10 3 0,7 1 1,-1 1 0,-1-3-5,-3-3-109,-4-18-217,3-16-255</inkml:trace>
  <inkml:trace contextRef="#ctx0" brushRef="#br0" timeOffset="45555.37">8945 7592 898,'0'0'176,"0"0"-123,0 0-20,0 0-17,0 0-14,0 0 1,-130 111-3,117-74-4,4-2 3,9-3-2,0-11-24,0-3-14,16-11 5,8-7 2,5 0 21,0-20 13,-2-6-2,-3-7 2,-5 5 1,-6 4 7,-5 5 32,-6 14 24,-2 3-4,0 2-23,0 2-25,0 24-9,0 6 2,0 2 9,12-4-9,7-8-2,14-8 5,2-10-2,8-4-1,6-4 0,-1-24-4,1-7 1,-9-9-2,-9-5 0,-7-9-1,-7-10 0,-10-13 1,-3 1-1,-4 7 1,0 22 1,0 20-1,0 22 1,-2 9 19,-5 0-12,-4 26-8,-2 18 0,4 16 0,2 5 3,4 2 4,3-4-4,0-6-1,3-10-2,17-10 0,7-10 0,4-13 3,7-14-1,7 0 2,1-18 0,4-17-3,-5-8-1,-1-3-3,-9-1 3,-8 9-3,-10 11 2,-9 10-3,-4 11 4,0 6 0,5 0-3,4 18 3,5 9 9,1 1 0,-4-2 1,-4-2 8,-8-2 1,-3 2-8,-7 2-3,-29 0-1,-11 0-7,-11 0-18,-6-6-44,-3-4-84,-9-8-163,-5-6-238</inkml:trace>
  <inkml:trace contextRef="#ctx0" brushRef="#br0" timeOffset="45771.98">7565 7513 1057,'0'0'85,"0"0"-85,0 0-2,0 0-1,169-81-56,-93 55-32,-11 3-203</inkml:trace>
  <inkml:trace contextRef="#ctx0" brushRef="#br0" timeOffset="46369.33">1972 8215 336,'0'0'422,"0"0"-380,0 0-40,180-1 76,-33 1 32,38 0-9,25 0-59,22 1-11,7 1 2,4-2-9,-2 0-7,-21 0 0,-17-2-11,-38-14-4,-45 0-1,-39 1 0,-37 3-1,-30 1-7,-14 2-44,-25 2-94,-35 2-134,-24 5-112</inkml:trace>
  <inkml:trace contextRef="#ctx0" brushRef="#br0" timeOffset="46652.2">2349 8508 848,'0'0'14,"0"0"-14,129 0 0,12-4 40,39-6 37,22 2-18,10 2-10,4 0 7,-6 0-10,-20-9-4,-27-2-19,-41-1-9,-39-2-9,-37 8 1,-25 4-5,-18 4-1,-3 2-1,0-1-32,-1 3-68,-12 0-129,7 0-143</inkml:trace>
  <inkml:trace contextRef="#ctx0" brushRef="#br0" timeOffset="47144.25">6785 8381 506,'0'0'142,"0"0"-75,0 0 29,0 0-42,118-41-18,-18 29 19,34-1 17,31-1-14,22-1-16,16-6 1,6-2-12,-3-2-19,-8 2 5,-20-3-6,-27 3-5,-36 2-3,-38 7-3,-34 3-12,-30 7-73,-13 4-59,-27 0-77,-37 0-54</inkml:trace>
  <inkml:trace contextRef="#ctx0" brushRef="#br0" timeOffset="47406.43">7050 8642 707,'0'0'22,"209"0"-18,-41-22 73,30-9-16,16-6 39,2-1-12,-6-2-17,-22 2-18,-29 2-36,-37 4 2,-34 6-13,-36 12-5,-28 6-1,-19 6-10,-5 2-91,-16 0-96,-29 0-128</inkml:trace>
  <inkml:trace contextRef="#ctx0" brushRef="#br0" timeOffset="48135.28">4473 9334 837,'0'0'223,"0"0"-196,0 0-20,0 0-5,-2 109 18,-4-46 20,0-3-7,0-2-6,4-9-7,2-13 2,0-10-2,0-8-9,0-8-2,0-6-3,0-2 1,0-2-2,2 0-1,12 0 2,7 0-4,9 0-2,10-4-36,6-12-70,6-4-127,1-6-148</inkml:trace>
  <inkml:trace contextRef="#ctx0" brushRef="#br0" timeOffset="48359.77">5034 9458 1022,'0'0'114,"0"0"-114,0 0 0,172-73 3,-103 56 16,1 5-1,-8 4-11,-13 6-7,-16 2-38,-8 0-106,-16 0-47,-9 0-66,-3 0-40</inkml:trace>
  <inkml:trace contextRef="#ctx0" brushRef="#br0" timeOffset="48690.31">5080 9531 472,'0'0'199,"0"0"-148,0 0 55,0 0 29,0 0-46,0 0-30,-27 79-17,27-33-1,0 13 2,0 15 4,0 15-12,0 15-8,0 8 1,0 2-11,0 1-3,-7-8-6,-5-6 2,2-8 0,-5-11-3,9-12-2,2-16-3,4-13 6,0-18-7,0-7 2,1-9-2,27-7 0,17 0 1,17 0 2,16-18-4,13-7-17,17-1-51,5-6-129,-1-8-350</inkml:trace>
  <inkml:trace contextRef="#ctx0" brushRef="#br0" timeOffset="49305.31">7476 9423 711,'0'0'152,"0"0"-126,0 0 63,0 0 17,0 0-61,-77-116 4,40 105-22,-3 8 5,-9 3-15,-3 0-2,4 23-1,1 15 0,9 14-5,7 16-1,10 17-3,13 5-3,8 8 0,0 4 0,18 7 0,11 2-1,2-5-1,0-8 2,-10-11 1,-6-12-1,-13-8 3,-2-12 7,-17-8 2,-18-13 6,-4-10-2,-4-14-10,0-10-6,6 0 4,4-12-6,10-5-8,9 7-15,10 5-27,4 3-78,9-2-237,18 1-204</inkml:trace>
  <inkml:trace contextRef="#ctx0" brushRef="#br0" timeOffset="49598.35">7371 10800 777,'0'0'69,"0"0"-41,0 128 80,0-92-64,16-6-28,6-7 4,9-13-1,3-10-9,-1 0 5,3-19 0,-9-17 2,-10-4 9,-10-2 17,-7 8-2,0 8 4,-14 12-3,-13 10-4,-4 4-17,-4 0-19,-5 12-1,9 3 0,6 0-1,12-6-30,13-7-41,0-2-90,11-9-154,16-25-197</inkml:trace>
  <inkml:trace contextRef="#ctx0" brushRef="#br0" timeOffset="49968.1">7790 9094 796,'0'0'137,"0"0"-103,0 0 57,0 0-76,0 0-7,0 0-2,45 118 47,-36-49-3,-5 1-11,-1-5-10,-3-7-9,8-15-6,4-17-11,0-17 0,13-9-2,8 0-1,5-27-7,1-8-46,-16 0-99,-13 3-89,-10 1-220</inkml:trace>
  <inkml:trace contextRef="#ctx0" brushRef="#br0" timeOffset="50115.16">7740 9368 960,'0'0'161,"0"0"-148,0 0-3,0 0 0,157-66-7,-94 45-3,-7 1-59,-14 3-206</inkml:trace>
  <inkml:trace contextRef="#ctx0" brushRef="#br0" timeOffset="50871.47">8875 9595 244,'0'0'628,"0"0"-592,0 0-8,-1-105 112,-24 87-69,-2 4-2,0 6-16,-2 8-24,2 0-16,0 15-7,2 21 3,2 14-4,9 14-2,8 6 0,6 5 2,0-2-5,11 6 4,7 3-4,-2-2-2,-6-2-21,-7-9-46,-3-15-50,0-15-65,-21-14-1,-10-15 51,-7-10 125,-4 0 9,-1-24 61,6-8 21,6-5 0,13 2 12,15-4-1,3-5-51,36-5-27,24-12-14,18-2-1,14 0-1,1 1 0,1 6 1,-11 5-19,-17 9-10,-16 8-3,-21 8 18,-16 5 14,-9 4 6,-4 5 41,0 2 27,-6 8 14,-12 2-23,2 0-38,1 24-18,-3 16-8,7 9 5,1 4-4,10 3 1,0 2-3,0 7 2,0-3-2,12-6-45,8-16-83,2-16-141,5-24-153</inkml:trace>
  <inkml:trace contextRef="#ctx0" brushRef="#br0" timeOffset="51216.76">9333 9781 865,'0'0'130,"0"0"-111,0 0-8,0 0 2,0 0-1,-7 105-2,7-67 0,1 0-8,18-10-2,1-10-1,7-15 0,4-3-2,5-12-2,-3-19-2,0-7 7,-8 0 0,-8-5 0,-5 8 3,-8 5 0,-4 11 29,0 10 40,0 6 1,0 3-22,0 0-34,-6 16-13,4 11-3,2 7 1,0-3-2,8 0 1,13-4-1,1-5-7,2-3-49,3-11-86,-5-8-103,-6 0-153</inkml:trace>
  <inkml:trace contextRef="#ctx0" brushRef="#br0" timeOffset="51441.11">9678 9578 800,'0'0'127,"0"0"-108,0 0 27,0 0 13,145-37-21,-85 69 35,-2 12-24,-14 7-20,-12 2-6,-14 3-16,-16 4 1,-2-2-2,-7-2-6,-19-10-4,3-15-64,6-13-78,9-18-95,8 0-30</inkml:trace>
  <inkml:trace contextRef="#ctx0" brushRef="#br0" timeOffset="51852.85">10485 9694 871,'0'0'144,"0"0"-112,0 0 64,-114 27-55,77 5-3,4 8-12,10 2-9,8 1-10,11-5-6,4-6-1,4-10 0,19-12 0,11-10-5,4 0-8,5-16 0,4-21-10,-8-4 9,-3-5 14,-14-5-2,-11 0-2,-9-10 4,-2-6 5,0 1-1,-2 11 12,-9 14 13,1 19 14,4 14-1,0 8-5,-1 0-12,1 26-20,2 16-3,4 13 6,0 7 0,0 3 0,10 5-4,3-7-2,-1 1-2,-3 1 0,-3-10-32,-1-4-25,2-18-60,-3-24-154,3-9-94</inkml:trace>
  <inkml:trace contextRef="#ctx0" brushRef="#br0" timeOffset="52257.38">10809 9752 866,'0'0'102,"0"0"-77,0 0 52,0 0 0,0 108-29,0-56-26,0 0-9,13-5-10,7-8 1,7-20-3,7-10 0,6-9-1,5-14-1,0-19-5,-5-13-5,-11-5 7,-10 0 4,-13 5 0,-6 10 2,0 12 6,0 10 22,0 14 34,-13 0-21,-1 18-32,1 15 1,6 4 2,7 10-2,0-6-8,3 5 0,21-11-3,7-12 0,7-11-1,4-12-6,5-5-31,-6-19-27,-6-10-100,-11-5-162,-15-2-244</inkml:trace>
  <inkml:trace contextRef="#ctx0" brushRef="#br0" timeOffset="52647.88">11229 9305 917,'0'0'36,"0"0"-30,0 0 29,174-114-15,-93 97-12,0 3 5,5 6-13,-8 4 6,-7 4 11,-11 0 31,-15 0 4,-11 0 0,-13 18-15,-7 5-3,-3 12 4,1 9-1,-4 14-3,3 16-12,3 15-7,-1 11-5,5 14 2,0 15-5,-2 3-1,-4 5-1,-9-5-3,-3-8 11,-9-10 7,-25-7-5,-16-17 2,-1-23-9,-3-20-6,2-29 4,8-18-6,1-10 0,10-33-32,6-18-25,16-15-39,11-19-182,0-11-418</inkml:trace>
  <inkml:trace contextRef="#ctx0" brushRef="#br0" timeOffset="52855.39">12740 9426 1120,'0'0'41,"0"0"-35,155-8 27,-91-8-2,-6 0-29,-8 0-2,-17 9-103,-17 0-233,-16 7-366</inkml:trace>
  <inkml:trace contextRef="#ctx0" brushRef="#br0" timeOffset="53030.54">12766 9697 918,'0'0'96,"0"0"-64,0 0 41,113 14-24,-44-31-27,-2-6-14,-7-1 0,-13-1-8,-13 8 0,-17 2-24,-14 6-83,-3 6-134,-22-2-352</inkml:trace>
  <inkml:trace contextRef="#ctx0" brushRef="#br0" timeOffset="55024.05">14680 8886 890,'0'0'84,"0"0"-19,0 0-29,0 0-13,0 0-9,0 148 35,0-76-20,0-1-17,0 1-2,0-9-6,0-7-3,0-6-1,-4-10 0,-2-9-40,-4-9-58,3-10-90,1-12-8,-3 0-82</inkml:trace>
  <inkml:trace contextRef="#ctx0" brushRef="#br0" timeOffset="55192.15">14549 9097 353,'0'0'274,"0"-112"-220,17 66 57,22 2-4,12 4-58,11 1-14,10 8-10,3 4-12,-6 12-13,-9 7 0,-17 8-5,-18 0-136,-21 8-67,-4 19-126</inkml:trace>
  <inkml:trace contextRef="#ctx0" brushRef="#br0" timeOffset="55364.08">14645 9215 682,'0'0'180,"0"0"-172,0 0 5,0 0 23,0 0-6,129-9 18,-49-17-31,3-2-17,-8 0-82,-8-2-179,-22 1-184</inkml:trace>
  <inkml:trace contextRef="#ctx0" brushRef="#br0" timeOffset="55591.02">15318 8724 924,'0'0'96,"0"0"-66,0 0 37,0 0-2,-108 148-14,87-81 2,5 4-21,3-6-13,8-4-13,5-6-1,0-6-5,7-8-6,15-6-52,8-9-107,1-10-173,-2-9-371</inkml:trace>
  <inkml:trace contextRef="#ctx0" brushRef="#br0" timeOffset="55942.19">15443 9386 1017,'0'0'52,"0"0"-24,37-125 52,-2 76-59,-4-1-7,0 2 8,-12 9-17,-9 7-3,-10 13 3,0 6-1,-20 5-3,-12 8-2,-3 0-2,1 0 1,8 8-4,10 6-6,11 4 5,5 4-16,7 5 10,22-1 9,14 0-2,7-2 4,6-1 4,0 4-2,-9-1 2,-11 0-3,-19-3 4,-13 0-1,-4 0 4,-4-4 1,-24 0 3,-2-4-10,-8-3-7,1-5-71,1-7-124,3 0-93</inkml:trace>
  <inkml:trace contextRef="#ctx0" brushRef="#br0" timeOffset="56175.74">15804 8743 1007,'0'0'80,"116"-19"-54,-43 19 103,-1 29-62,-10 19-20,-18 11-9,-19 13-15,-25 3-5,0 1-7,-37-3 1,-15-7-9,-2-10-1,6-8-2,3-7-9,7-14-46,3-10-54,1-15-162,-1-2-245</inkml:trace>
  <inkml:trace contextRef="#ctx0" brushRef="#br0" timeOffset="58177.33">14477 9868 684,'0'0'89,"0"0"-71,0 0 119,0 0 16,0 0-84,0 0-45,29-21-18,81 25 8,41 6 13,34-3-1,21-7-12,10 0-8,-4-21 9,-15-5 1,-9 3 4,-23-3-5,-24 1 1,-35 4-2,-37 9-5,-30-1-7,-25 6 3,-11 2-5,-3-2-2,0-2-42,-25 4-60,-15 5-195,-11 0-99</inkml:trace>
  <inkml:trace contextRef="#ctx0" brushRef="#br0" timeOffset="58634.14">15226 10615 966,'0'0'108,"0"0"-95,0 0-6,0 0 21,90-105-23,-39 52 11,2-3-1,-8 0-6,-12 4-2,-14 10-4,-19 6 4,0 11-1,-16 11 11,-14 9-13,-3 5-4,2 0 0,4 14-7,12 9 1,8 5 3,7 9-6,11-3 0,27-2 8,11 1 2,4-6 0,-3-1 1,-13-4 9,-16 0-2,-17-2-4,-4 2 7,-15 2 7,-24 1-15,-5-3-4,-3-5-16,7-6-80,9-7-169,13-4-342</inkml:trace>
  <inkml:trace contextRef="#ctx0" brushRef="#br0" timeOffset="61273.06">1292 12264 308,'0'0'621,"0"0"-540,0 0 56,0 0-16,0 0-72,0 0-29,0 0-20,0 0 1,-13 48-1,13 8 1,0 5-1,0 2 0,0 4-11,0-5-48,-4-10-39,-6-11-47,-1-17-17,2-16-16,-4-8-30,2-13 13</inkml:trace>
  <inkml:trace contextRef="#ctx0" brushRef="#br0" timeOffset="61644.98">1198 12386 300,'0'0'122,"19"-113"-9,2 75 30,6 12-38,6 13-11,4 13-26,9 0-41,2 30-12,-2 16 13,-6 8 14,-7 8-15,-13 5-15,-12-4-2,-8-5-2,0-12-4,0-17-4,-8-12-3,2-17 3,-1 0 0,0-17 5,3-21-5,4-14-6,0-5-15,0 1 11,16 8 9,4 16 1,2 15 4,2 12 11,3 5-3,-4 17-9,-4 18 8,-1 10 6,-5 6 12,-3 3-5,-9 7-10,-1-2-4,0-1-10,0-11-2,-11-11-27,7-13-27,4-12-69,0-11-113,0 0 36,15-24-115</inkml:trace>
  <inkml:trace contextRef="#ctx0" brushRef="#br0" timeOffset="62866.86">1961 12573 334,'0'0'557,"0"0"-496,0 0-46,0 0 26,0 0-14,-27 118 8,25-76-17,2-2-11,0-4-4,10-10-3,15-14-16,6-9-7,3-3 2,2-20 10,0-17-13,-7-5 0,-8-6 11,-7-1 13,-7-2 4,-7 9 4,0 7 34,0 17 23,-2 11 14,-3 7-21,-1 0-35,1 3-21,0 26-2,1 11-7,4 6 2,0-2 5,0-4 2,18-10-2,5-8-6,2-14-5,10-8-2,2 0 12,3-25-17,0-13-18,-1-8-2,-10-9-4,-8-3 4,-11-7 23,-10-1 12,0 4 3,-10 10 10,-9 14 28,5 15 15,1 16 14,-3 7-27,5 0-35,-3 30-5,5 14-10,5 12 5,4 8 5,0 3 1,7-1 3,15-2-4,7-12 1,5-9-1,3-18-20,4-15 6,1-10-1,0-6-9,-1-25-25,-4-10-3,-7-8-14,-10-2-5,-11-7 60,-9-7 11,0 2 3,0 0 15,-17 13 36,5 18 26,-1 16 1,0 10-16,3 6-40,-2 4-17,4 26-8,1 14-16,3 11 10,4 0 6,0 3 0,0-4 1,6-1 0,7-7 0,5-14-1,5-10-5,4-13-6,4-9 6,2 0 3,-2 0 2,1-21-10,-5 1 2,-8 2 6,-5 7 2,-8 8 0,-6 3 0,0 0 0,0 0-5,2 3 5,5 16 0,3-1 7,5-2-3,3-4 1,4-7-3,4-5 2,1 0-3,2-15 1,-4-5 1,-5-3 1,-7 8-1,-6 4 3,-6 6 7,-1 5 24,0 0 1,0 0-23,0 28-15,0 21 0,3 14 8,5 13 4,2 8-6,3 5-2,-1 6-3,-3 1 1,-7-9-2,-2-12-2,0-29 2,0-24-6,-7-22-13,-11-4 7,-3-42 5,-2-21-26,3-14 21,7-16 3,6-3 2,7 3-4,0 16 7,24 18 4,7 24 12,6 13 4,-2 17-4,-1 9-3,-2 0-1,-6 9 6,-9 20-6,-5 1 5,-12 7-8,0-1-1,0 1 0,-21-5-4,-13-1-5,-7-7-56,-11-4-72,-6-6-125,-6-8-219</inkml:trace>
  <inkml:trace contextRef="#ctx0" brushRef="#br0" timeOffset="63010.03">2567 12593 992,'0'0'0,"0"0"-40,76-140 31,-15 105-68,-4 12-112,-8 11-14,-11 7-195</inkml:trace>
  <inkml:trace contextRef="#ctx0" brushRef="#br0" timeOffset="63097.37">2904 12372 474,'0'0'381,"0"0"-164,0 0-83,0 0-85,0 0-42,0 0-7,-12-26-166,12 26-374</inkml:trace>
  <inkml:trace contextRef="#ctx0" brushRef="#br0" timeOffset="63765.97">3593 12735 345,'0'0'365,"0"0"-313,0 0-33,0 0 38,0 0 40,0 0-12,118-60-48,-85 26-22,-6-6 2,-13-2-7,-6-4 6,-8-7-5,0 2-2,-15 5-2,-8 9 1,2 16 19,4 9 11,3 12-10,-1 0-16,2 9-12,-3 23-9,8 12 2,2 10 3,6 8 3,0 3 1,17-5 0,14-6 4,9-12-4,7-16 0,-2-12-1,3-14-1,-6 0 1,-3-20-4,-7-15 1,-6-2 1,-12 1 3,-6 5 2,-8 8 1,0 7-1,0 9 15,0 5 8,0 2 2,0 0-27,0 0-3,0 13-6,0 13 0,0 8-39,0 6-81,0-1-99,7-8-81</inkml:trace>
  <inkml:trace contextRef="#ctx0" brushRef="#br0" timeOffset="63924.59">4023 12426 738,'0'0'104,"0"0"-96,0 0 14,0 0-13,0 0-9,0 0-202,-13-43 6,44 66-173</inkml:trace>
  <inkml:trace contextRef="#ctx0" brushRef="#br0" timeOffset="65508.29">4436 12436 31,'0'0'1057,"0"0"-1003,0 0-26,0 0 16,0 0-34,0 0-4,-97 70 4,75-28-6,0 1-3,9-3-1,3-8-2,8-6-1,2-6-30,0-8-5,16-10-22,13-2 20,9-4 25,6-20 5,1-8-38,-3-4 3,-4 0 4,-4 2 24,-8 6 17,-4 3 3,-3 10 10,-6 2 21,-7 9 30,-4 3-14,-2 1-24,0 0-2,0 0 15,-6 5-18,-16 20-11,-5 7-7,0 6-2,5-2-1,7-2-7,7-7 7,8-4-10,0-7-35,0-8-9,21-4 5,6-4 12,2 0-11,0-16 9,-3-10 24,-8-4 15,-10-4 3,-2 4 20,-6 2 45,0 10 28,0 7 22,-8 7-40,3 4-40,4 0-18,-4 0-20,3 13 0,2 11-6,0 6 2,0 2 2,0-4-4,23-4 6,3-8-13,8-12 0,6-4 6,4-4-2,1-24-17,-1-11-25,-5-2 1,-10-5 14,-13-4 16,-8-5 16,-8-3 4,0-4 6,-8 8 20,-6 12 23,-2 17 2,5 18 2,-1 7-16,2 5-37,-1 36-1,-3 15-5,7 14 4,5 2 1,2 1 1,0-6 1,13-6 2,12-13-6,8-14 3,1-10-15,6-14 12,-2-10-8,-2 0-11,-3-20-11,-4-12 21,-2-4 2,-9-2-2,-7 4 12,-7 6 0,-4 10 4,0 10 32,0 5 15,0 3-16,0 0-34,-4 21-1,-3 5-2,3 2-3,4-2 3,0-6 1,0-4-4,4-8-3,11-8-6,10 0 5,2-3-6,0-16-11,-3-3-5,-6 0 10,-4 1 13,-6 6 8,-3 8 0,-5 4 31,0 3 20,0 0-18,0 0-23,0 3-10,0 19-3,0 7 2,0 0 2,0 4-2,5-8 2,14-2-1,6-11 0,4-6-1,-1-6 1,4 0 1,-5-15-1,-7-11 2,-4-3 0,-14-8 1,-2 2 0,-4-3 0,-19 7-3,-10 7-3,-1 8-1,-1 9-8,-4 7-18,9 0-13,10 0-7,6 0-23,12 2-30,2 2-20,8-1-16,24-3 46,10 0 40,8 0-5,2 0 39,-2 0 19,-4 0 13,-8 0 62,-8 5 12,-9 16-21,-7 6-2,-9 3-4,-5 2-5,0-2-28,0-8-7,-3-6-14,1-8 2,2-8-4,0 0 5,0-8 32,0-22-22,20-14-17,7 0-2,-1 0 0,6 11 1,-6 11 21,1 12 27,0 8-16,2 2-21,-2 11-6,-4 19-2,-6 9 19,-8 11 11,-7 3-2,-2 1-7,0-4-11,3-10-7,3-8 1,7-9-3,6-14-3,7-9 0,10 0 3,-1-14 1,3-13-6,-7 1-21,-10 2-21,-14 4-31,-7-1-103,-7-1-128,-31 2-375</inkml:trace>
  <inkml:trace contextRef="#ctx0" brushRef="#br0" timeOffset="65669.11">5009 12499 878,'0'0'0,"0"0"-176,90-113 163,-20 67-220,-8 2 25</inkml:trace>
  <inkml:trace contextRef="#ctx0" brushRef="#br0" timeOffset="65775.85">5341 12182 734,'0'0'344,"0"0"-244,0 0-17,0 0-38,0 0-31,0 0-14,-52-60-6,63 55-130,24 2-287</inkml:trace>
  <inkml:trace contextRef="#ctx0" brushRef="#br0" timeOffset="66331.03">6757 12200 813,'0'0'49,"0"0"-45,0 0 35,41 134 83,-32-85-64,0 0-17,-5-1-23,1-2-7,-3-11-1,-2-7-7,0-14-3,2-7-3,1-7-23,1 0 16,5 0 8,2-9 2,7-9 0,7 1-2,4 10 0,-2 5 2,-2 2 5,-8 0 1,-11 16 9,-6 7 10,0 3-5,-13 6 20,-14-3-13,-6-5-16,2-5-5,-3-6-4,3-11-2,4-2-20,5-2-56,9-23-80,10-9-60,3-4-137</inkml:trace>
  <inkml:trace contextRef="#ctx0" brushRef="#br0" timeOffset="66745.79">7103 12471 672,'0'0'37,"0"0"21,0 0 87,0 0-77,34 118-36,-16-98-4,8-8-21,10-6 1,5-6 3,0 0-3,2-14 3,-14-6-2,-9 0-2,-7 4 6,-8 6 24,-4 6 24,-1 4-11,0 0-9,0 16-40,0 21 6,8 18-7,3 15 14,0 14-1,0 8 6,-4 8-5,-7 9-3,0 2-8,-13-3 3,-23-15-3,-9-28 0,-4-25 0,0-24 9,1-16-3,7-14 17,1-32-3,11-18-13,9-10-8,20-4 0,0-1-2,22 5 0,23 7 0,10 0 0,12 0-10,0 4-38,-5 1-40,-6 4-161,-8 0-302</inkml:trace>
  <inkml:trace contextRef="#ctx0" brushRef="#br0" timeOffset="66998.93">8073 12206 1109,'0'0'121,"0"0"-120,0 0 4,0 0 33,34 148 11,-27-80-18,-1 4-11,3 0 0,2-7-15,4-16 2,2-12-5,3-16-1,6-13 3,5-8-4,5-7 7,0-18-7,-5-9-33,-10-5-51,-18-3-135,-3-5-309</inkml:trace>
  <inkml:trace contextRef="#ctx0" brushRef="#br0" timeOffset="67149.52">7991 12492 994,'0'0'159,"0"0"-149,135-63-2,-47 26 21,3 1-16,-4 2-4,-20 5-9,-22 9-27,-30 9-251,-15 5-192</inkml:trace>
  <inkml:trace contextRef="#ctx0" brushRef="#br0" timeOffset="67898.35">1769 13004 70,'0'0'346,"0"0"-329,0 0-11,0 0 89,-124 10 2,114-8 13,6-2-4,2 1-2,2-1-30,0 0-17,0 5-36,0-3-19,2 3-2,24 4 20,17-4 18,26-2-1,25-3-12,26 0 1,28 0 2,25-3-3,26 3-12,21 0-5,25 0 5,20 0-4,23 0 6,22-7-8,15-9 3,15-4-2,1-4 8,4-1-1,-11 6 0,-17-1 1,-28 8-11,-39 3 1,-43 6-5,-43 3-1,-42 0 1,-42 0-3,-35 0-7,-23 0-10,-22 0-6,0 0-35,-42 0-53,-27 9-127,-29 10-245</inkml:trace>
  <inkml:trace contextRef="#ctx0" brushRef="#br0" timeOffset="68468.95">2214 13517 423,'0'0'32,"0"0"-28,0 0 52,0 0 72,0 0-40,0 0-21,-77-58-5,75 56-13,0-2 16,2 1-9,0 3-7,0 0-9,0-3-21,15-5-12,28-1 0,28-6 10,33 4 9,39-4-7,33 1-2,40-6 0,27-1-1,32 1-10,19 1 5,9 4-2,7 1 4,-11 6-5,-23 4 8,-27 1-6,-38-1 2,-40-3-6,-41-3 6,-39-2 8,-38 4-4,-24 3-2,-18-2 0,-7 5 4,-4-1-8,0 3-10,0 0-2,3 0-30,3-4-52,10-6-120,9-15-405</inkml:trace>
  <inkml:trace contextRef="#ctx0" brushRef="#br0" timeOffset="69586.31">10171 12339 385,'0'0'231,"0"0"-161,0 0 32,0 0 35,0 0-83,0 0-48,11 32 2,-5 11 38,1 10 34,-3-7-27,-4 0-17,1-9-4,-1-8-10,5-7-2,-3-8-10,0-7-6,2-4 6,7-3 1,12 0-6,8 0 7,14 0-5,3-12-4,4 0-3,-4-1-2,2 0-70,1-7-119,-4-6-178</inkml:trace>
  <inkml:trace contextRef="#ctx0" brushRef="#br0" timeOffset="69828.19">10943 12143 697,'0'0'294,"0"0"-284,171-61-6,-91 38 48,0 7-18,-7 4-18,-12 8-9,-21 4-7,-14 0-25,-12 0-92,-14 0-67,0 4-28,-8-1-55</inkml:trace>
  <inkml:trace contextRef="#ctx0" brushRef="#br0" timeOffset="70136.38">10973 12182 657,'0'0'101,"0"0"-96,-35 104 95,35-53-11,0 2-27,5 12 42,7 5-33,-2 6-26,-8 6-11,-2 2-3,0 0-5,0-3-3,-2-9-5,-3-10-11,5-10 4,0-16-2,5-10-3,13-8 5,12-9-2,9-8 5,7-1-2,8-1-9,2-20 2,4-3-5,2-2-23,7-9-41,4-8-122,3-13-400</inkml:trace>
  <inkml:trace contextRef="#ctx0" brushRef="#br0" timeOffset="70687.81">12067 12177 850,'0'0'111,"0"0"-45,0 0 106,0 0-87,0 0-39,0 0-28,0-5-14,0 49 2,0 19 3,0 9 26,3 6-14,-3-4-2,0-4-13,0-6 2,0-12-8,6-10-1,2-14 1,5-10 1,5-8 0,4-8 4,7-2-4,2 0-1,2-8-5,-2-6-24,-8 2-20,-3 0-30,-11-2-96,-9-3-134,0-6-338</inkml:trace>
  <inkml:trace contextRef="#ctx0" brushRef="#br0" timeOffset="70848.67">11905 12571 205,'0'0'678,"0"0"-625,0 0-16,0 0 11,0 0-40,181-113 1,-99 85-9,-6 7-3,-14 2-175,-15 5-224</inkml:trace>
  <inkml:trace contextRef="#ctx0" brushRef="#br0" timeOffset="71178.41">13149 12138 963,'0'0'42,"0"0"-16,0 0 87,0 0-67,-132-55-22,105 55-5,-2 17-11,3 14 4,-1 11-6,9 13-3,5 5 7,11 8 4,2-2-5,0-1-1,11-5-4,2-2-2,1-6-2,-6-2-11,-8-2-66,0-2-66,-13-8-146,-16-8-193</inkml:trace>
  <inkml:trace contextRef="#ctx0" brushRef="#br0" timeOffset="71320.11">12666 12805 617,'0'0'305,"0"0"-290,0 0-13,87-120 7,-12 80-8,10-4-1,2 4-6,-6-3-111,-11 4-234</inkml:trace>
  <inkml:trace contextRef="#ctx0" brushRef="#br0" timeOffset="71520.44">13382 12186 856,'0'0'190,"0"0"-147,0 0 2,0 0 5,0 0-3,-83 158 3,73-96-29,6 3-10,1-6-5,3-2-5,0-11-1,0-8-7,14-9-47,8-14-104,7-13-99,2-2-155</inkml:trace>
  <inkml:trace contextRef="#ctx0" brushRef="#br0" timeOffset="71747.65">13621 12240 927,'0'0'145,"0"0"-77,0 0-34,0 0-6,-2 104 24,0-44-12,0 4-12,2-2-10,0 1-9,0-9-3,0-10-2,18-14-3,6-13-2,12-14 1,0-3 0,-1 0-21,-8-15-51,-10-6-98,-11-1-138</inkml:trace>
  <inkml:trace contextRef="#ctx0" brushRef="#br0" timeOffset="71898.42">13533 12584 503,'0'0'523,"0"0"-497,0 0-22,0 0-4,0 0-1,131-105-41,-74 81-150,-9 1-114</inkml:trace>
  <inkml:trace contextRef="#ctx0" brushRef="#br0" timeOffset="72098.36">13885 12310 768,'0'0'194,"0"0"-158,0 0 62,0 0-56,0 0-11,124 18 12,-88 17 12,-7 4-25,-13 5-11,-10 0-5,-6 3-12,0-1 2,-13-4-2,-9-4-1,-4-10-1,9-7-52,4-12-75,1-9-114,2 0-78</inkml:trace>
  <inkml:trace contextRef="#ctx0" brushRef="#br0" timeOffset="72445.45">14088 12083 730,'0'0'303,"0"0"-293,144-70-5,-66 56 31,5 6-16,-3 8-8,-14 0-6,-16 12-6,-19 26 3,-15 14 2,-9 13 23,-7 5 44,0 7-21,0 1-9,0 1-23,2 0 6,4-7-9,-1-5 4,-4-4-7,-1-9-2,-8-4 1,-24-9 1,-9-9-4,-2-11 3,1-8-10,2-11-2,5-2-6,5-12-43,11-27-34,14-12-145,5-12-254</inkml:trace>
  <inkml:trace contextRef="#ctx0" brushRef="#br0" timeOffset="72631.29">15324 12450 1127,'0'0'33,"0"0"-32,152-53 1,-88 30-2,-6 5-2,-12 6-93,-20 5-195,-24 7-405</inkml:trace>
  <inkml:trace contextRef="#ctx0" brushRef="#br0" timeOffset="72818.11">15309 12622 1020,'0'0'109,"0"0"-100,0 0 34,131-1 41,-62-17-45,1-1-10,-10 1-15,-13 2-7,-16 9-7,-17 2-11,-14 4-43,0-3-118,-10 0-280</inkml:trace>
  <inkml:trace contextRef="#ctx0" brushRef="#br0" timeOffset="73351.35">17139 12316 488,'0'0'525,"0"0"-488,0 0-35,0 0 22,0 0 16,131-18-9,-79 8-16,-10 4-15,-8 4-31,-8 1-137,-6-2-106,-5-6-216</inkml:trace>
  <inkml:trace contextRef="#ctx0" brushRef="#br0" timeOffset="73554.03">17625 12100 989,'0'0'129,"0"0"-126,0 0 5,0 0 3,0 0 31,40 135 5,-26-86-34,-4-5-1,0-4-6,-10 1-6,0-7-17,0-5-76,0-9-159,-12-9-158</inkml:trace>
  <inkml:trace contextRef="#ctx0" brushRef="#br0" timeOffset="73796.98">17777 12073 948,'0'0'86,"0"0"-77,158-25 90,-86 43-5,-1 20-30,-13 9-10,-19 8-17,-18 1-21,-21-2-10,-2-4-6,-36-2 1,-17-5-2,-2-8-11,-1-6-36,0-12-44,2-5-90,-2-12-109,-2 0-216</inkml:trace>
  <inkml:trace contextRef="#ctx0" brushRef="#br0" timeOffset="74067.53">17077 11909 1120,'0'0'63,"-130"-14"-58,70 16 43,11 31 32,14 16-49,10 13 2,13 11-1,12 4-14,5-1-14,30-3 6,13-3-9,8-4-1,6 1-1,3-9-33,4-5-38,2-20-136,3-23-368</inkml:trace>
  <inkml:trace contextRef="#ctx0" brushRef="#br0" timeOffset="74756.37">19288 11933 739,'0'0'139,"0"0"-49,0 0 54,0 0-103,0 0-11,0 0-11,-149 31-8,109 13-5,3 5-1,12 4 3,8-3-8,15-4 3,2-8-6,5-12-5,22-12-20,10-12 12,8-2 16,-3-20 1,-1-16 1,-3-5-2,-17-7 4,-7-6-3,-10-4 3,-4-4-4,0-1 0,0 2 0,-10 9 0,-4 15 1,2 20 10,7 10 25,-1 7-12,2 10-18,0 35-3,4 16-3,0 11 17,0 1 9,14-3-8,5-2 2,1-1-15,1-9-5,-2-2-4,-7-6-39,-6-6-96,-6-9-172,0-14-257</inkml:trace>
  <inkml:trace contextRef="#ctx0" brushRef="#br0" timeOffset="74988.01">18867 12685 687,'0'0'343,"0"0"-334,118 6 0,-14-6 78,21 0-37,7-11 18,-3-8-21,-4-1-16,-25 0-12,-28 6-6,-30 3-7,-30 11-6,-12 0-19,-31 0-72,-30 14-144,-16 13-199</inkml:trace>
  <inkml:trace contextRef="#ctx0" brushRef="#br0" timeOffset="75459.49">19114 13164 973,'0'0'28,"0"0"-16,0 0 108,-123 44-63,88-13-22,-3 6-6,5 1-12,8-3-7,7-5 6,14-8-15,4-5 0,0-5 0,18-9-1,13-3 1,9 0 4,2-20-5,-1-10 7,-6-7-6,-10-9-1,-8-7-1,-7-12 0,-10-7 0,0 0 1,0 8 1,-6 15 0,-6 15 13,-2 15 19,3 9 7,2 7-9,3 3-8,0 8-19,4 26-4,2 9 8,0 10-1,6 2 1,11 1-4,1 2-2,-1-6-2,2 1-6,-4-8-36,3-1-32,0-3-86,4-12-136,0 0-143</inkml:trace>
  <inkml:trace contextRef="#ctx0" brushRef="#br0" timeOffset="75827.61">19303 13546 708,'0'0'153,"0"0"-103,0 0 80,0 0-38,0 0-23,130-145-29,-103 90 0,-11-8-7,-8 1-2,-8 0-15,0 17-3,0 13-2,-11 10-3,-7 10-3,3 7-5,-1 5-4,1 0 1,2 3-6,9 13-7,4 4-3,0 4-6,17 3 13,16 2 10,9 2-1,3 1 3,-1 1 1,-3-3 3,-10 3-2,-14-5 7,-10-5-5,-7 2 8,0-1 5,-22-4-6,-11 1 1,-5-4-9,4-7-3,3-2-2,11-4-30,5-4-70,14-5-181,1-29-391</inkml:trace>
  <inkml:trace contextRef="#ctx0" brushRef="#br0" timeOffset="76260.64">20244 11943 1007,'0'0'107,"0"0"-57,0 0 17,0 0-26,0 0-32,0 0 17,-19 153 1,19-89-18,0-3-3,0-6-4,0-6 0,0-8 0,4-7-2,-2-4-29,0-7-56,0-8-99,-2-8-104,0-7-154</inkml:trace>
  <inkml:trace contextRef="#ctx0" brushRef="#br0" timeOffset="76411.8">20199 12126 81,'0'0'793,"0"0"-756,0 0 3,43-123 48,11 96-79,10 2-4,-2 9-4,-8 8-1,-16 8-108,-18 0-153,-18 0-98</inkml:trace>
  <inkml:trace contextRef="#ctx0" brushRef="#br0" timeOffset="76583.36">20160 12325 641,'0'0'95,"0"0"-91,0 0 10,0 0 10,0 0-7,158-11-6,-83-7-11,-5-5-84,-10 2-275</inkml:trace>
  <inkml:trace contextRef="#ctx0" brushRef="#br0" timeOffset="76808.83">20755 11879 933,'0'0'114,"0"0"-60,0 0 42,0 0-39,0 0-21,-105 106 24,89-48-35,8 3-1,3-3-15,5-2-4,0-4-2,0-6-3,0-4-8,7-3-45,6-7-70,3-11-104,2-11-192</inkml:trace>
  <inkml:trace contextRef="#ctx0" brushRef="#br0" timeOffset="77184.83">20831 12441 938,'0'0'88,"0"0"-35,0 0 49,77-136-66,-43 93-3,-4-5-10,-10 2-7,-8 4-5,-12 5 0,0 12-1,-9 8 0,-20 7-7,-5 8-3,4 2-1,0 0-1,9 12 0,12 7-4,7 2-13,2 6-14,0-1 6,26 0 10,8-3 12,3 2 4,6-4 0,-1 0 0,-2-1 1,-3 0 0,-9-2 3,-8 2 3,-9-3-2,-8-2 6,-3 4-1,0-2 0,-18 3-1,-9 1-8,-6-2-10,-5-2-66,-1-7-113,4-10-133</inkml:trace>
  <inkml:trace contextRef="#ctx0" brushRef="#br0" timeOffset="77424.36">21232 11964 1091,'0'0'30,"0"0"-8,145-2 78,-94 39-41,-6 11-8,-16 6-22,-17 5-12,-12-1-8,0 3-2,-26-3-6,-18-3 0,-8-3-1,2-6-8,4-7-44,9-7-71,6-12-190,-1-10-315</inkml:trace>
  <inkml:trace contextRef="#ctx0" brushRef="#br0" timeOffset="80770.16">1140 14916 910,'0'0'151,"0"0"-21,0 0-10,0 0-56,0 0-45,0 0-16,0 0-2,0 0 2,-26 141-2,26-79 1,0 1-2,0-1-14,0 5-49,0-4-72,0-8-165,-7-18-158</inkml:trace>
  <inkml:trace contextRef="#ctx0" brushRef="#br0" timeOffset="81071.83">817 15055 872,'0'0'37,"0"0"-27,74-125 55,-5 104-3,14 9-40,9 12 9,3 16-13,-9 28-1,-16 12-6,-23 10-7,-26 5 0,-21 5 1,-4-4 11,-42 0 25,-12-10 0,-9-10 3,-3-10-8,8-7-14,4-16-12,9-3-4,9-14-6,14-2 0,10 0-14,11 0-30,5-18-95,18-10-221,20-8-341</inkml:trace>
  <inkml:trace contextRef="#ctx0" brushRef="#br0" timeOffset="81239.79">1570 15245 844,'0'0'57,"0"0"-10,0 0 64,0 0-43,47 118-33,-40-72-14,-5 7-19,1-3-2,-3-5-139,0-9-177,0-14-156</inkml:trace>
  <inkml:trace contextRef="#ctx0" brushRef="#br0" timeOffset="81398.5">1642 15069 863,'0'0'16,"0"0"-16,0 0-75,0 0-255,0 0-143</inkml:trace>
  <inkml:trace contextRef="#ctx0" brushRef="#br0" timeOffset="81600.27">1816 15209 634,'0'0'98,"0"0"31,42 116-4,-20-71-47,1 0-27,-3-6-18,-1-6-11,-3-13-3,-9-11 0,0-5 4,-4-4 21,-1 0 8,4-4 10,5-25-25,1-14-30,0-9-7,4-8-26,0 4-45,2 8-142,-1 11-138,2 18-182</inkml:trace>
  <inkml:trace contextRef="#ctx0" brushRef="#br0" timeOffset="81733.08">2208 15218 161,'0'0'416,"0"0"-256,0 0 32,18 114-47,-18-83-82,2 1-18,1 2-29,-3-5-8,0 0-8,0-4-76,0-8-162,0-12-166</inkml:trace>
  <inkml:trace contextRef="#ctx0" brushRef="#br0" timeOffset="81868.06">2197 15008 422,'0'0'510,"0"0"-486,0 0-24,0 0-14,0 0-160,0 0-279</inkml:trace>
  <inkml:trace contextRef="#ctx0" brushRef="#br0" timeOffset="82227.88">2478 15473 951,'0'0'142,"0"0"-91,0 0-15,0 0-7,64-125-11,-50 75-6,-5-3-3,-9 3-2,0 9-6,0 6-1,-18 13-3,-4 12-21,0 6-31,-1 4 12,6 0 6,4 0 15,10 8 11,3 10-21,3 5-41,29 0 56,11 4 17,2 0 0,6 4 3,-9-5-2,-5-1 5,-10 4 15,-8-5-2,-15 2 2,-4-1 0,-2 4-9,-25 1-2,-4-8-10,-1-4-95,8-10-86,9-8-154</inkml:trace>
  <inkml:trace contextRef="#ctx0" brushRef="#br0" timeOffset="82409.9">2926 15190 857,'0'0'263,"0"0"-243,0 0-15,0 0 15,0 0 6,38 126-12,-30-82-9,0 0-5,-2-4-29,0-8-135,3-14-86,2-18-122</inkml:trace>
  <inkml:trace contextRef="#ctx0" brushRef="#br0" timeOffset="82700.84">3149 15213 870,'0'0'180,"0"0"-151,0 0-26,0 0 12,14 103 8,-4-59-15,1-4-3,7-10-3,5-6 3,2-14-2,3-6 1,-1-4-2,-3-2 1,-3-18 0,-8-8 9,-7-7-4,-6 2 20,0-1 10,-17-3-13,-16 10-9,-10 7-16,-4 14-2,0 6-7,5 0-56,11 7-51,13 5-73,13-3-73,5-9-106</inkml:trace>
  <inkml:trace contextRef="#ctx0" brushRef="#br0" timeOffset="83070.3">3444 15213 602,'0'0'150,"0"0"-30,0 0 18,80 112-48,-65-68-27,-4-7-28,-4-2-20,-5-14-7,1-10 3,-1-8-8,0-3-1,0 0 20,2 0 0,12-30 2,6-8-20,5-10 1,6 4-5,-4 7-2,-3 12 0,-2 15-2,-2 6 2,-5 4-2,2 12 4,-6 22 2,-4 10 8,0 9 9,-7-4-9,-2-1-7,4-12 4,3-14-6,2-8 1,4-5 0,3-9-2,10 0 4,3-14 2,0-11-6,-4 2-32,-13-8-64,-12-1-202,-18-9-429</inkml:trace>
  <inkml:trace contextRef="#ctx0" brushRef="#br0" timeOffset="83222.86">3129 14833 1118,'0'0'52,"0"0"-51,0 0-1,0 0-199,0 0-453</inkml:trace>
  <inkml:trace contextRef="#ctx0" brushRef="#br0" timeOffset="83712.24">4866 14950 226,'0'0'818,"0"0"-807,0 116-4,0-58 82,0 0-49,0 4-16,0-2-6,0-7-6,0-15-10,0-11 3,0-13-4,0-14 6,0 0-2,0 0 8,3-18-2,25-14-4,9-4-6,1 6 1,-5 8-1,-8 14 2,-9 8-3,-7 0-3,-5 1 3,-4 19 1,0 3 0,0 3 4,-17 2 2,-8-1-4,-2-10-3,7-8-5,7-4-29,6-5-79,7 0-124,0-24-77</inkml:trace>
  <inkml:trace contextRef="#ctx0" brushRef="#br0" timeOffset="84125.07">5316 15208 634,'0'0'62,"0"0"55,0 108 15,0-78-95,2-2-15,15-14-14,13-7 1,3-7 3,10 0 6,1-12-3,-4-21 9,-3-1 4,-4-3-13,-14 5 9,-5 11 1,-10 4 12,1 12-5,-5 5-10,2 0-3,9 32-19,1 22 0,12 19 3,1 14 22,-4 8-16,2 5 3,-12 8-1,-11 1-3,0-3-1,-24-18-4,-19-20-2,-6-20 5,-4-29 2,-5-19-1,1 0 6,6-35 5,11-11-1,9-16-8,12 0-6,19-9-3,0 7-4,37-4-18,26 2-31,16-4-49,6-7-202,0 1-207</inkml:trace>
  <inkml:trace contextRef="#ctx0" brushRef="#br0" timeOffset="84350.82">6274 14901 897,'0'0'319,"0"0"-280,0 0-34,0 0-2,10 128 43,-6-56 2,-2 2-26,2 5 0,3-5-10,6-10-6,5-15-3,9-14-2,2-12 0,2-20 4,5-3-5,-1 0-12,-6-8-35,-8-10-54,-21-4-239,-5-3-465</inkml:trace>
  <inkml:trace contextRef="#ctx0" brushRef="#br0" timeOffset="84485.74">6089 15325 1140,'0'0'122,"0"0"-112,0 0-8,203-121 3,-87 76-5,-8 5-58,-20 8-117,-38 11-356</inkml:trace>
  <inkml:trace contextRef="#ctx0" brushRef="#br0" timeOffset="85020.12">1950 15790 570,'0'0'180,"0"0"-127,0 0 44,0 0-18,0 0-32,183-32 39,-41 23-23,42-5-22,44 6-9,37 0-9,30 6-6,22 2-6,15 0 1,9 0-4,0 10-6,-18-10 5,-23 0 1,-29 0 2,-46 0 3,-40-10-6,-49 2-5,-51 4-2,-39 4-10,-46 0-67,-37 0-123,-63 0-26,-43-2-155</inkml:trace>
  <inkml:trace contextRef="#ctx0" brushRef="#br0" timeOffset="85395.08">2146 16029 994,'0'0'70,"0"0"-70,0 0-16,0 0 16,0 0 32,116 0 13,37-13 10,51 0-7,47-4-20,30-1-16,29 0-3,17 0-2,8-1-4,-1 1-1,-19 2 0,-39 2 1,-42 0 9,-46 0 22,-48 6-7,-45-2-1,-39 7-19,-34-2 2,-17 1-8,-5 4-1,0 0-18,0 0-36,-5 0-76,5 0-207,7-23-527</inkml:trace>
  <inkml:trace contextRef="#ctx0" brushRef="#br0" timeOffset="86203.77">10088 15083 381,'0'0'161,"0"0"-39,-22-107 22,20 81 35,0-1-73,2 13-12,0 4-13,0 10-30,0 10-44,0 31-7,0 24 0,0 15 24,2 7-2,-2-11-4,0-6-6,0-15-1,2-16-6,1-13 1,5-10-1,-3-7-3,3-9 1,10 0-3,11 0 4,16 0-4,9-9-9,10-9-51,7-4-63,-2-7-177,-8-9-291</inkml:trace>
  <inkml:trace contextRef="#ctx0" brushRef="#br0" timeOffset="86429.83">10806 14887 1082,'0'0'29,"0"0"-26,132-66 3,-39 43 50,5-3-29,0 6-4,-15 5-15,-25 4-5,-18 5-2,-23 6-1,-14 0-39,-3 0-94,-4 10-54,-21 0-26,0-1-228</inkml:trace>
  <inkml:trace contextRef="#ctx0" brushRef="#br0" timeOffset="86752.28">10960 14869 788,'0'0'117,"0"0"-93,-82 102 89,79-42 14,3 18-63,0 13 0,13 7-26,-1 4-8,-5 0-11,-5-1-1,-2-4-7,0-7-1,-7-6-3,-9-17 2,-1-10 2,3-17 6,5-16-6,5-16 5,4-3-9,0-5 4,0 0-3,0 0 1,0 0-1,22 0-5,25-5 1,11-9-4,6-2-5,10-2-64,3-6-35,9-11-186,-6-10-518</inkml:trace>
  <inkml:trace contextRef="#ctx0" brushRef="#br0" timeOffset="87516.32">12050 14538 569,'0'0'257,"0"0"-206,0 0 56,0 0 8,0 0-82,0 0-16,-134-62-8,99 68-1,-3 20-5,5 9 4,4 14 9,6 4 3,9 14 0,8-4-5,6-1-7,0-4-6,4-3 2,8-10-3,-8 3-7,-4-8-87,0-4-89,-8-5-84,-16-8-101</inkml:trace>
  <inkml:trace contextRef="#ctx0" brushRef="#br0" timeOffset="87839.34">11598 15145 413,'0'0'184,"0"0"-73,0 0 32,0 0 1,-20-125-99,57 96-24,14-3-8,16 0-5,14-8-5,6-6-2,-1-5-1,-6 3 0,-17 4-41,-18 5-65,-14 8 20,-13-1 60,-10 0 26,-8 6 4,0 0 25,0 8 57,0 6-8,0 6-1,-2 1 9,-6 5-29,-3 5-36,-3 25-17,1 16-1,-1 12 5,5 4 0,3 8-6,6 0 1,0-1-3,0-11-25,3-12-109,16-14-97,2-20-47,3-12-139</inkml:trace>
  <inkml:trace contextRef="#ctx0" brushRef="#br0" timeOffset="88088.23">12498 14529 587,'0'0'364,"0"0"-305,0 0 60,0 0-55,0 0-57,0 0 35,-15 165 2,5-93-20,10-5-6,0-12-3,0-10-7,2-9-2,17-8 1,5-10-5,10-8-2,3-6 0,4-4-28,-3 0-45,-7-4-121,-16-10-138</inkml:trace>
  <inkml:trace contextRef="#ctx0" brushRef="#br0" timeOffset="88253.15">12475 14879 826,'0'0'127,"0"0"-102,0 0 11,0 0-32,165-107-4,-93 84-149,-18 0-182</inkml:trace>
  <inkml:trace contextRef="#ctx0" brushRef="#br0" timeOffset="88429.48">12844 14480 776,'0'0'161,"0"0"-70,0 0 55,0 0-94,146-36-22,-88 63 12,-5 10-18,-13 7 3,-14 4-14,-15 4-6,-11 8-4,-11 0 0,-21-2-3,-7-5-11,-1-7-36,1-8-54,6-8-99,-1-7-132</inkml:trace>
  <inkml:trace contextRef="#ctx0" brushRef="#br0" timeOffset="88747.47">11760 15404 871,'0'0'173,"0"0"-163,0 0 8,214 14 80,-73-14-17,19 0-51,17-18-2,3-8 7,1-6 8,-4 1-14,-16-4-4,-21 3 0,-19-3-3,-34 12-13,-31 5-6,-29 9-3,-23 5-6,-4 4-34,-25 0-44,-33 22-94,-15 10-234,-10 6-121</inkml:trace>
  <inkml:trace contextRef="#ctx0" brushRef="#br0" timeOffset="89090.03">12598 15619 721,'0'0'199,"0"0"-44,0 0 18,0 0-103,0 0-46,0 0-11,14 35-1,-8 23 27,-5 11-15,3 5-14,-2-2-6,3-5 4,1-17-4,5-19-4,8-12 0,4-11 1,14-8 4,5 0-2,7-10 0,-3-12-3,-9 6-34,-7 0-36,-14 4-101,-14-2-211,-2-4-240</inkml:trace>
  <inkml:trace contextRef="#ctx0" brushRef="#br0" timeOffset="89255.17">12489 15920 1027,'0'0'144,"0"0"-116,0 0 8,150-55-11,-61 26-16,2 0-8,-13 5-1,-11 2-75,-18 2-221,-14 0-269</inkml:trace>
  <inkml:trace contextRef="#ctx0" brushRef="#br0" timeOffset="89782.21">13714 14807 555,'0'0'699,"0"0"-679,0 0-16,80-113 35,-1 95-18,10 10-17,-2 2 6,-8 6-8,-15 0 1,-14 0-3,-21 0 0,-16 0 0,-9 0 0,-4 0 5,0 0 17,0 0 3,0 17-9,-2 16-6,-11 17 10,1 18-4,3 11-3,5 11 0,4 16-3,0 10 1,0 7-1,11-1-4,3-5 5,-8-5-5,-6-14 0,0-12-3,-27-11 7,-10-17 0,-6-16 5,-1-9 0,-6-14-10,-6-15 0,-6-4 0,0 0-5,1-26-9,13-14-46,17-10-22,19-12-47,12-15-223,8-8-546</inkml:trace>
  <inkml:trace contextRef="#ctx0" brushRef="#br0" timeOffset="89997.28">14954 15025 1185,'0'0'23,"0"0"-19,181-72 15,-112 55-12,-9 4-7,-17 6-150,-24 7-236</inkml:trace>
  <inkml:trace contextRef="#ctx0" brushRef="#br0" timeOffset="90139.21">14986 15258 439,'0'0'705,"0"0"-636,0 0-53,0 0 35,0 0-31,178-18-19,-107 4-1,-13-3-72,-15-2-284</inkml:trace>
  <inkml:trace contextRef="#ctx0" brushRef="#br0" timeOffset="91117.05">17253 14382 829,'0'0'86,"0"0"-56,0 0 115,0 0-53,0 0-59,-65-107-8,35 90 3,-4-2-3,-9 11-2,-9 8-2,-2 8-15,-7 28 13,3 22-6,8 22-6,18 23 6,19 19-4,13 15-4,5 6 1,29 5-6,4-5 1,2-4 2,-6-11-3,-10-21 4,-10-17 18,-14-25-1,0-13-2,-27-13 2,-11-13 1,-5-12-9,-1-8-8,-1-6-2,3 0 2,7-20-4,6-6-1,7 1-9,10 4-13,12 13-26,0 3-29,9 5-81,20 7-219,4 23-210</inkml:trace>
  <inkml:trace contextRef="#ctx0" brushRef="#br0" timeOffset="91514.26">17007 16670 772,'0'0'332,"0"0"-263,0 0-61,0 0 61,0 0-20,150-141-28,-114 79-14,-7-4-2,-14-1 16,-11 9-11,-4 22-3,-4 10 3,-21 16 1,-1 10-6,-2 0-4,3 0-1,4 7 0,10 14-6,11 5-2,0 9 2,15 1-3,22 4 0,7-5 3,3 2 5,-5-5 1,-8-2 0,-14-6 4,-13 3 8,-7-6 0,-5 5 3,-26-3-7,-4-2-7,0-7-1,6-3-14,12-8-46,10-3-133,3-3-303</inkml:trace>
  <inkml:trace contextRef="#ctx0" brushRef="#br0" timeOffset="92242.09">17897 13686 608,'0'0'267,"0"0"-123,0 0-94,0 0 11,0 0 3,-69 124-24,40-74-17,-4-4-10,-3-11 5,0-4 5,0-9-8,3-8-2,7-6-6,8-8-2,4 0 5,10-5-6,4-19-3,0-5 3,13 3-4,13 6 0,3 12-2,3 8 2,4 0 0,5 14-1,9 9 1,3 0 4,3-8-4,0-7 0,-11-8 2,-5 0-2,-13-11 1,-13-19 0,-7-7 0,-7-8 12,0-3 11,-7 2 0,-23 2-5,-4 5-3,3 10-13,4 9-1,12 9-2,8 11-13,7 0-53,0 24-124,14 9-293</inkml:trace>
  <inkml:trace contextRef="#ctx0" brushRef="#br0" timeOffset="92911.59">18401 14752 929,'0'0'121,"0"0"-21,0 0-43,0 0 1,0 0-39,2 105 25,7-35-21,-3-9-14,-2-2-4,2-5-4,-2-4 1,-1-1-1,-1-13-1,2-5-6,0-7-30,-2-10-55,3-3-97,-3-11-114,-2-4-119</inkml:trace>
  <inkml:trace contextRef="#ctx0" brushRef="#br0" timeOffset="93074.1">18368 14730 783,'0'0'68,"0"0"-14,-3-112 46,46 86-45,17 0-36,11 3-11,-2 9-1,-4 2-7,-19 11-1,-14 1-107,-19 0-101,-13 18-100</inkml:trace>
  <inkml:trace contextRef="#ctx0" brushRef="#br0" timeOffset="93243.64">18403 14971 594,'0'0'337,"0"0"-251,0 0-35,0 0 6,0 0-38,0 0 6,127-4-10,-56-13-15,-6-6-14,-8 0-74,-9 0-144,-10-3-115</inkml:trace>
  <inkml:trace contextRef="#ctx0" brushRef="#br0" timeOffset="93470.48">19014 14516 61,'0'0'895,"0"0"-786,0 0-12,0 0-15,0 0-43,-110 140 3,97-66-6,5 3-12,3 3-9,5-8-9,0-4-5,7-4-1,15-5-6,7-9-30,2-10-39,2-13-71,0-15-102,-1-12-78,-6 0-244</inkml:trace>
  <inkml:trace contextRef="#ctx0" brushRef="#br0" timeOffset="93823.34">19195 15205 439,'0'0'207,"0"0"-115,0 0 38,50-118 11,-23 80-71,0-8-7,2-4-22,-2-4-4,-11 6-14,-7 4 2,-9 13-4,0 13-5,-11 12-2,-16 6-11,-4 0-3,2 2 0,8 19-1,13-3 0,8 1-5,0-1-5,22-2 5,14 3 4,4-5 2,4 2 0,7 4 2,-1 1 3,-4 5 11,-5 0 2,-12-6 6,-12 3 0,-11-3-14,-6 2 1,-6 6-4,-27-4-1,-9 2-6,-3-2-1,3-8-23,6-2-28,5-7-32,6-7-89,6 0-76,7-30-139</inkml:trace>
  <inkml:trace contextRef="#ctx0" brushRef="#br0" timeOffset="94041.34">19525 14596 688,'0'0'155,"0"0"-57,146 20 67,-76 28-52,-4 14-35,-12 0-23,-20 1-21,-22-3-6,-12-2-4,-12-2-3,-34-3-6,-8-7-7,-5-5-8,4-2-1,9-13-4,17-6-20,10-8-27,13-7-48,1-5-148,5 0-202</inkml:trace>
  <inkml:trace contextRef="#ctx0" brushRef="#br0" timeOffset="95227.28">20588 14853 666,'0'0'156,"0"0"-47,0 0 43,0 0-32,0 0-63,0 0-22,-120-74-12,74 88-5,0 18-1,5 8-12,10 4-1,12-3-2,17-6-2,2-5 0,6-8 0,23-12-6,9-8-3,7-2-1,-1-12 2,-4-14-1,-9-9-1,-7-5 2,-7-9 8,-9-8 0,-8-3 1,0-2 7,0 4 9,-15 9 4,-1 18 3,2 15 13,-1 10 2,4 6-8,0 4-12,2 26-15,5 14 1,4 10-4,0 8 3,10-4-4,13 3-1,4-4 1,0-2-1,-6-1-41,-2 2-37,-6-6-93,-4-6-265</inkml:trace>
  <inkml:trace contextRef="#ctx0" brushRef="#br0" timeOffset="95577.34">20806 15127 137,'0'0'850,"0"0"-789,5-136 12,16 82 27,11-4-73,2-2-13,-3 7-4,-9 7-5,-13 17 2,-9 10 0,0 5 6,-11 8-6,-14 4 0,1 2-6,3 0-1,11 8 0,7 10-1,3 4-1,5 6 1,26 3-1,7 5 1,9 0 1,-2 0 0,-4-4 0,-11-2 1,-15-7-1,-11 0 4,-4-3 9,-17 2 9,-18 0-13,-8-2-8,8-4-1,14-2-22,12-8-47,9-2-102,0-4-160,29 0-159</inkml:trace>
  <inkml:trace contextRef="#ctx0" brushRef="#br0" timeOffset="95715.01">21671 15049 1031,'0'0'121,"0"0"-104,0 0-13,0 0-4,0 0-86,0 0-420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30:22.4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10182 9435 315,'0'0'128,"0"0"-75,0 0-2,0 0 8,0 0-22,0 0-2,0 0 19,-11 0 26,8 0 10,-3 0-13,-1 0-1,1 0-18,-6 0-23,3 0-5,1-3-1,-2-3-7,4 3 1,-1-4-13,0 2 2,1-4-6,-3 1-2,2-1-2,-2-2-2,3 0 2,-4 1 4,4-1-3,-3 3 3,1-2-2,0 2 4,2-1-4,-1 0-3,-2-1 2,0 0 0,-3-4-1,5 2-1,-6-2-1,3 2 0,1-2 1,-4 2 1,4 1-1,-5-2 3,3 3-2,0 1-1,-3 0 1,4-1-1,-1 0-1,-1 0 1,1 2-1,-3-1 3,3 2-2,1-2-1,-4 4 0,3-4 1,-3 3-1,1 2 0,2-1 0,0-1 0,-2-1 1,1 2-1,-1 1 1,-3-3 1,1 4-2,-3-4 0,3 1 1,-4 2 0,6 0-1,-3 0 0,1 0 1,-3 1-1,-1-1 1,0-1 1,-3 1-2,1 1 1,2 0-2,-4-1 0,1 2 1,0 0 1,-2 2-1,0 0-1,2 0 1,1 0 0,-2 0 3,-2 0-3,5 0 0,-4 0 0,4 0 0,-6 0-3,3 4 3,-1 3 0,-1-4 2,1 1-4,-1 3 3,0-2-2,4 3 2,0-1-2,1 0 1,2 1 0,-2 1 0,0-2 0,0 2-1,2-2 1,-2 1 0,2 0 0,4 1 0,-1-1 0,-1-1 0,1 2 0,-1 0 0,-1 0 0,-1 0 0,0 3 0,-4 0 0,1 3 0,-1 2 0,2-6 0,2 3 0,0 0-1,3 0 1,-6 0 0,6 0-1,-3 0 1,3 0 1,-2 0-1,1 0 0,2-1-1,-1-4 2,0 3-2,5-2 2,-1 2-2,-3 0 2,1 5-2,-3-2 2,0 3-2,-1 5 1,2-4 0,-1 3 0,3 1 1,-1-2-1,5 5-2,-2-3 1,4 3 0,1-2 0,-1 2 0,3-2 1,-1 4-1,0-1 1,1-4 0,-1 1 0,2 1 1,3-4-1,-1-1 0,1 1 0,0-4 0,0 0-1,0 0 1,0 2-1,0 1 1,0-1 0,0 2 0,0-1 0,0 2 0,0 0 0,4 2 0,3 0 0,0 3 0,0-1 0,-1-1 0,1 0-1,-1-4 4,2 0-5,-4-4 2,3 3 0,-1-8-1,-2 1 1,4-3 0,-4 1 1,0 1 0,3-3-1,-2 3-1,6 0 0,-2 1 1,1-1 1,0-1-1,1 3 0,0 2 1,2-2-1,-2 3-1,1-6 0,-1 0 2,-3-1-3,4-5 4,-3 4-3,-1-4 2,3 2-1,1 1 0,-1 2 0,3 2-2,-1-1 2,2 3 0,-1 2 0,0-2 1,-2 1-1,4-3 0,0 0 0,0-4 0,1 1 2,-2-2-2,-1 0 0,2 0-3,-6-5 3,4 0-2,-2-2 2,-4 0 2,1 0-2,1 0 0,-3 0 1,3 0 1,1 0-2,0 0 1,2 0-1,3 0-2,-1 0 2,6 0 3,-3 0-3,-3 0 2,6 0-2,-8 0-1,4 0 1,1 0 1,0 0-1,1-2 1,-2 0-1,-1 0 0,-1 0 1,3-1-1,-3 2 0,6-3 0,-1 2-2,-5-5 2,6 4 0,-2-6-1,-3 2 1,4 1 1,-2-2-1,0 4 0,-3-3 0,-1 4 0,-3-1 0,3-3 0,-1 2 1,1-4-1,1-1 1,1 1-1,-1-4 0,1 3 1,1-2 0,-1 2-1,-1-2 0,4 1 0,-2 3 0,1-2 1,-1-1-1,4 0 0,1-1 1,-1-2-1,-4 5 0,3-3 0,-2 1 0,-2-1 1,2 3-1,-5 1 0,2 0 0,-1 0 1,1 0-1,-1-4 1,1 2-1,1-2 0,-1-5 0,2 5 2,-5 0-2,2 1 0,-3 0 1,-2-1-1,2 3 1,0-1-1,-2-2 0,2 0 1,-2-3-1,3-1 0,-1-2 0,2 1 1,-2-2-1,2 1 0,-2 2 0,-1 0 0,-2 2 1,1 0 1,-2 2-2,2-2 1,-2-2 2,1 2-3,4-2 1,-3-3 0,1 4 1,0-4 0,-1 7-1,-1-3 1,0 1-1,-2-1 1,1 1 0,-1-2 0,1 2-1,-3 3-1,-1-1 1,1-1-1,-2 1 0,3 0 0,-5 2 0,2 1 2,-2 0-2,0-1 1,0 2-1,0-2-1,0-2 1,0-2 2,0 2-2,0-3 0,2 1 0,-1 3 0,2-1 0,0 0 1,-1 1-1,3 2 0,-3-1 0,2 4 4,-2-2-3,1 0 5,-1 2 0,-2 2 1,2 2 2,-2-1 4,0 1-4,0 2-5,0-3-2,0 1-1,0-2-1,0 1-5,0 3-23,0 0-31,0 0-40,-4 0-163,-1 0-278</inkml:trace>
  <inkml:trace contextRef="#ctx0" brushRef="#br0" timeOffset="57217.66">17692 7211 237,'0'0'91,"0"0"-22,0 0 55,0 0-13,0 0-27,0 0 8,0 0-2,-38-14-16,38 14 24,-2 0-24,-1 0-14,3 0-13,-1 14-17,-4 20-21,2 14-6,2 12 5,1-2 13,0 1-9,0-4-4,0-2 0,0-9-8,0-4 6,0-13-6,0-10 1,0-8 2,0-4-2,0-3-1,0-2 1,0 0-1,10 0 0,15 0 0,13 0 2,4-12 1,7-8-3,1 1 0,-3-2-15,4-1-44,-7-4-71,-9-2-145,-10 0-117</inkml:trace>
  <inkml:trace contextRef="#ctx0" brushRef="#br0" timeOffset="57480.68">18201 7161 1054,'0'0'0,"0"0"12,124-53 8,-50 29 1,3 6-12,-8 4-7,-15 7-1,-21 4-1,-17 3-28,-16 0-62,0 0-82,-4 0 2,-25 0 11,-3 0-312</inkml:trace>
  <inkml:trace contextRef="#ctx0" brushRef="#br0" timeOffset="57862.83">18181 7224 456,'0'0'75,"0"0"-68,0 0 29,0 0 8,0 0-31,0 0 62,-3 55-5,3-23 25,0 10 13,0 14-26,0 14-10,0 11-18,0 4-6,0 2-16,0-3-11,0-5-12,0-13-3,0-7 2,0-14-3,0-9-1,11-8 1,4-8-2,6-6 0,1-4-2,4-8 4,5-2-4,6 0 1,-2 0-1,1-7-1,-6-4-10,-2 3-58,-5-5-58,-8-1-136,-7-7-108</inkml:trace>
  <inkml:trace contextRef="#ctx0" brushRef="#br0" timeOffset="58327.67">18753 7337 785,'0'0'49,"0"0"17,0 0 29,0 0-86,0 0-5,47 137 41,-34-79-8,1 6 3,-3 2-3,-7 1-9,0-1-4,-4-7-11,2-6-4,1-11-6,2-6 6,1-10-5,5-6-4,5-6 5,9-10-4,6-4-1,5 0 1,-2-12 0,-2-12-1,-5 0-25,-12-3-21,-13 1-50,-2 3-55,-2-2-43,-27 4-142</inkml:trace>
  <inkml:trace contextRef="#ctx0" brushRef="#br0" timeOffset="58501.45">18680 7746 859,'0'0'52,"0"0"-42,0 0 66,0 0-53,162-96-23,-110 77-2,-10-1-3,-11 5-142,-17-6-97,-10 2-191</inkml:trace>
  <inkml:trace contextRef="#ctx0" brushRef="#br0" timeOffset="59093.03">18940 7008 515,'0'0'24,"0"0"-21,0 0 22,0 0-20,0 0 8,0 0 19,22 58 26,-15-24 24,-1 8-3,2 5 5,-2-1-23,-4-4-23,3-4-3,-1-11-14,1-4-6,-2-11-6,-1-6-4,-2-6 3,2 0-8,-2 0 6,0-16 9,0-20 17,3-13-1,6-2-28,6 1-2,0 3-1,-1 5 0,3 9 2,1 2-2,-1 9 0,2 8 0,-3 8-2,1 6 0,-4 0-5,3 0 3,-3 13 1,-3 8 1,-2 5 2,-3 6 0,-1 3 0,-2-3 1,3 0 1,0-6-1,-2-8 2,6-3-3,0-6 1,1-5-1,3-3 2,5-1 0,4 0 3,4 0-1,-3-7-4,-3 2-32,-4 5-113,-14 0-155,-2 0-264</inkml:trace>
  <inkml:trace contextRef="#ctx0" brushRef="#br0" timeOffset="59401.41">19637 7631 718,'0'0'12,"0"0"-8,0 0 12,0 0-13,0 0 4,0 0 18,0 60 3,-2-57 1,0-3-5,-2 0 20,0 0 25,4-12-15,0-4-41,0 0-6,0 2-6,0 2 1,10 3-2,4 2-23,-1-2-145,-1 2-124</inkml:trace>
  <inkml:trace contextRef="#ctx0" brushRef="#br0" timeOffset="59796.64">20260 7258 772,'0'0'93,"0"0"-85,0 0 43,0 0 16,0 0-61,0 0 4,11-71 17,-28 61-16,-4-1 3,1 8 21,0 3 0,2 0 2,1 0-15,1 26-3,3 14-12,1 12-2,3 7 0,5 10 0,4 0 2,0-4-3,0-2 1,0-9 0,4-4-2,9-6-2,3-5 0,-4-5-1,3-7 0,-8-4 0,-5-3-24,-2-3-31,0-4-86,-13-5-101,-8-8-91</inkml:trace>
  <inkml:trace contextRef="#ctx0" brushRef="#br0" timeOffset="59956.71">19972 7781 302,'0'0'564,"0"0"-549,58-103 49,-2 63 4,7-1-67,10 0-1,-5 0-31,-4 1-112,-13 4-34,-9 4-182</inkml:trace>
  <inkml:trace contextRef="#ctx0" brushRef="#br0" timeOffset="60197.07">20586 7240 656,'0'0'135,"0"0"-20,0 0 67,0 0-120,0 0-59,0 0 1,-27 153 14,23-89 15,4 3-11,0-5 8,0-3-9,0-4-13,8-9-5,7-8-1,4-10-1,1-8-1,-1-10-13,2-10-37,1 0-42,-2-15-58,-2-22-85,-4-11-208</inkml:trace>
  <inkml:trace contextRef="#ctx0" brushRef="#br0" timeOffset="60467.67">20808 7267 737,'0'0'136,"0"0"-37,0 0 25,0 0-92,0 0-29,13 112 13,-5-52 26,-6 0-19,-1-2 11,4-1-10,0-9-12,4-10-5,6-6-3,3-12-3,2-8 1,7-10-1,0-2-1,2-10-8,-4-17-14,-8 1-29,-11-6-63,-6 6-75,0 1-73,-19 7-228</inkml:trace>
  <inkml:trace contextRef="#ctx0" brushRef="#br0" timeOffset="60609.75">20802 7586 750,'0'0'26,"0"0"-6,0 0 41,135-87-56,-94 66-5,-7-4-77,-15 5-88,-7 0-157</inkml:trace>
  <inkml:trace contextRef="#ctx0" brushRef="#br0" timeOffset="60854.87">21116 7204 646,'0'0'104,"0"0"-48,0 0 66,127 0-90,-89 34-1,-10 9 11,-5 7 11,-11 5-5,-8-2-1,-4 1-14,0-6 3,0-2-8,-12-9-22,6-11-1,-1-5-2,3-9-3,-1-9-7,-4-3-64,0-4-49,-3-33-115,-2-14-139</inkml:trace>
  <inkml:trace contextRef="#ctx0" brushRef="#br0" timeOffset="61259.55">21236 6825 933,'0'0'29,"0"0"-28,170-46 42,-108 37-35,-9 0-5,-10 4-2,-12 1 5,-8 4-6,-8 0 2,-4 0 0,5 12 25,0 17 11,3 12 5,4 13-12,-1 11-2,3 7-8,5 9 2,-3 3-9,0 5-7,-10-1 0,-5-2 5,-10-10 9,-2-9-15,-6-7 22,-25-6-6,-9-6 3,-5-6 0,1-6-5,1-7-9,-4-12-5,0-4-6,-1-13-9,3 0-53,11-23-172,5-9-580</inkml:trace>
  <inkml:trace contextRef="#ctx0" brushRef="#br0" timeOffset="61975.83">18726 9078 783,'0'0'188,"0"0"-175,0 0 57,0 0-12,0 0-38,145-35 5,-102 21-5,-5 2-14,-9 6-6,-10 5-2,-5 1-89,-10 0-96,-4 0-84,0 3-186</inkml:trace>
  <inkml:trace contextRef="#ctx0" brushRef="#br0" timeOffset="62159.49">18802 9344 528,'0'0'413,"0"0"-382,0 0-22,0 0 54,129-25-42,-81 13-15,-9 10-6,-3-1-2,-7 1-135,-4-5-146,-5-2-328</inkml:trace>
  <inkml:trace contextRef="#ctx0" brushRef="#br0" timeOffset="63239.83">21290 8997 54,'0'0'320,"0"0"-277,0 0-5,0 0 55,0 0-41,0 0 3,2 0 27,-2 0 6,0 0 30,-19 0-19,-2 0-56,-7 9-15,0 9 4,2 8-16,1 7 5,2 6-10,8 3-4,9-3-4,4-7-2,2-6 1,0-11-2,14-5 0,11-10-3,2 0-9,2-25 3,0-12 2,-5-7-1,-4-8-4,-9-5 3,-3-8 7,-6-6 2,-2-4-1,0 6 1,0 13 0,0 17 0,-2 18 1,0 12 1,-1 7 8,0 2 12,3 0-3,-2 21-17,2 18-2,0 14-1,0 5 1,2 2 9,14 0-5,4-2 2,4-6 2,5-11-5,5-11-1,2-10-2,0-12 1,-3-8 1,-4 0 0,-6-7-2,-7-17-1,-5-3-53,-9-8-82,-2-2-132,0-2-188</inkml:trace>
  <inkml:trace contextRef="#ctx0" brushRef="#br0" timeOffset="63689.33">21529 8613 838,'0'0'45,"0"0"-31,0 0 32,23 109-21,-11-78-18,-8-9 7,2-8-1,-3-6 0,-3-8-1,0 0 6,0 0-4,2-4 10,4-19 4,0-8 5,5-3-28,2 2-3,3 4-1,0 3-1,-1 8 0,3 3 0,0 7-1,-1 7 1,1 0-2,-4 12-2,-3 18 1,-5 10 3,-1 4 2,0-1-1,-1-1 3,3-10-1,3-10 0,4-9-3,9-13 2,10 0 1,8-17 2,7-12 4,-1-4-1,-12 8-5,-8 8-3,-15 11-34,-12 6-73,0 0-91,-23 16-47,-17 10-315</inkml:trace>
  <inkml:trace contextRef="#ctx0" brushRef="#br0" timeOffset="64045.53">21080 9709 391,'0'0'410,"0"0"-397,0 0 6,193-8 123,-80-11-96,14-10 27,4-2 2,-10-4-23,-12 5-3,-24 5-17,-27 10-18,-25 4-12,-22 8-2,-11 3-9,0 0-28,-25 3-18,-17 26-125,-6 7-116,1 6-51</inkml:trace>
  <inkml:trace contextRef="#ctx0" brushRef="#br0" timeOffset="64545.59">21529 10142 606,'0'0'120,"0"0"-110,0 0 108,0 0-39,-143 112-67,114-75 2,4-3 8,7-4 0,9-4-3,7-6-7,2-3-5,0-5-6,10-7 1,9-5-1,-1 0 0,6-17 0,-2-15 0,-4-9-1,-2-10 0,-9-8-1,-5-8 1,-2 0 0,0 12-1,0 11 3,0 18-2,-4 10 4,-1 9 20,5 5 35,0 2-1,0 0-21,0 0-15,0 0-12,0 17-4,0 12-4,18 8 10,2 5 3,-2 2 0,0 0-9,-5 0 1,3-3-5,-3-3-2,-1 0-1,1 0-25,-3-4-68,4 1-137,-1-2-135</inkml:trace>
  <inkml:trace contextRef="#ctx0" brushRef="#br0" timeOffset="64919.74">21764 10407 101,'0'0'820,"37"-125"-792,-14 60 49,-2 4 41,-11 20-100,-4 12-14,-6 12-1,0 10 4,-8 2 1,-9 5-4,-5 0-4,-1 5-3,4 11 0,7 4-4,7 4-3,5 3-6,0-1 0,7-5-12,20-2-19,12-8 18,7-2 4,5-4 13,0 2 12,-4-1 0,-11 4 1,-12 0 1,-13 8 7,-11 5 1,0-2 9,0 4 12,-17-2-7,-10-3-8,0 0-11,0-4-5,3-2-30,4-8-36,2-6-90,9 0-90,7-18-233</inkml:trace>
  <inkml:trace contextRef="#ctx0" brushRef="#br0" timeOffset="65303.86">22075 9951 864,'0'0'125,"0"0"-123,0 0 16,0 0 31,84 113-42,-72-88-3,-4-10-2,-4-6 0,-1-7 0,-2-2 2,2-9 1,2-21 8,2-10-4,1 1-9,8 0 0,2 5 0,2 8 1,3 9-1,-3 8-1,2 9 1,-4 0 0,-7 11 0,-2 16 0,0 4 9,-5 2 4,3-3 5,-1-6-2,1-9-3,0-6-2,4-6-8,4-3-1,3-9 0,3-19-2,3-12-28,-2-4-107,-4-7-189</inkml:trace>
  <inkml:trace contextRef="#ctx0" brushRef="#br0" timeOffset="65910.82">22621 8857 653,'0'0'237,"0"0"-191,0 0 46,0 0-17,-7 126-67,7-63 33,3-3-17,7-6-6,1-6-6,-1-7-7,-2-6-3,-3-9 2,-3-6-4,0-6-41,-2-10-80,0-4-131,0-9-169</inkml:trace>
  <inkml:trace contextRef="#ctx0" brushRef="#br0" timeOffset="66181.36">22582 8909 524,'0'0'170,"0"0"-148,0 0 37,0 0 29,0 0-52,123-72 0,-87 56 2,-7 2-25,-7 6 2,-8 6-12,-5 2-3,-9 0-54,0 0-110,-7 14-123</inkml:trace>
  <inkml:trace contextRef="#ctx0" brushRef="#br0" timeOffset="66366.9">22588 9215 708,'0'0'316,"0"0"-308,0 0 40,124-53 54,-71 31-92,-6 4-7,-10 4-3,-9 3-38,-10 1-141,-5-6-164</inkml:trace>
  <inkml:trace contextRef="#ctx0" brushRef="#br0" timeOffset="66630.95">23053 8632 1146,'0'0'32,"0"0"-13,0 0 47,-4 108-52,-5-47-5,4 5 12,-4-1-3,-1 5-9,4-4-4,2-8 5,4-7-8,0-4-1,0-7-1,2-6-8,10-8-26,1-10-43,1-14-105,-6-2-160</inkml:trace>
  <inkml:trace contextRef="#ctx0" brushRef="#br0" timeOffset="67087.1">23300 9064 1072,'0'0'60,"0"0"-40,46-109 85,-31 89-87,-9 0-11,-2 6-7,-4 2 4,0 2-4,0 3 0,-2 2-2,-11 1-9,-5 4-2,5 0-6,-1 0 7,6 2-2,1 10 5,5 0-2,2 0-2,0 0-15,4-2 4,11-1-6,6-6 5,-3 1 19,7 1 5,1-2 0,3-1 1,4 0 1,1 0 0,-5 4 0,-3 2 2,-5 4 6,-14 4 6,-4 2 3,-3 5 13,-3 2 6,-16 1 1,-2-2-18,1-2-9,4-3-7,-2-2-4,0-2 0,0-5-30,0-6-66,3-4-138,4-2-160</inkml:trace>
  <inkml:trace contextRef="#ctx0" brushRef="#br0" timeOffset="67358.33">23546 8582 1067,'0'0'94,"0"0"-94,157 33 89,-94 15-33,-11 8-37,-13 6 4,-16-3-6,-23 7-6,0-3 0,-20 0-2,-14-8-2,-1-6-3,6-9-1,2-13-3,10-6-2,2-10-30,3-6-41,-2-3-77,-1-2-183,-6 2-262</inkml:trace>
  <inkml:trace contextRef="#ctx0" brushRef="#br0" timeOffset="69051.59">19438 9426 157,'0'0'41,"0"0"-26,0 0 59,0 0-15,0 0-20,0 0 18,62-34 21,-62 32-10,0 2 0,0 0 24,0 0 12,0 0-7,0 0-15,0 0-6,-3 0-25,-6 0-23,-4 0-16,-6 9 1,3 8 6,-2 7-1,0 12-2,4 8-3,8 11 0,4 3-2,2 3-1,0-6-1,4-4-1,16-5-3,0-9-1,0-6-3,5-6 1,-5-6-1,-2-5-1,-2-6-3,-3-3-28,1-5-37,-2 0-73,0-17-69,1-10-67,-5 2-325</inkml:trace>
  <inkml:trace contextRef="#ctx0" brushRef="#br0" timeOffset="69316.26">19714 9701 156,'0'0'444,"0"0"-409,0 0 41,0 0 11,0 0-75,0 0-1,51 0 39,-27 0-23,4-12-8,0 3-8,-1-3-11,-2-3-16,-7-2-132,-3-4-182</inkml:trace>
  <inkml:trace contextRef="#ctx0" brushRef="#br0" timeOffset="69590.81">20057 9431 663,'0'0'118,"0"0"-112,0 0 46,0 0 1,0 0-46,0 0 52,35 84-3,-21-55-12,-1 0-5,1-1-11,-3 0-13,0-1-7,-4-8-6,0-3 0,-1-4-2,-4-4-38,-2-4-62,0-4-96,0 0-121</inkml:trace>
  <inkml:trace contextRef="#ctx0" brushRef="#br0" timeOffset="69920.51">19974 9264 565,'0'0'266,"0"0"-253,0 0 0,121-58 60,-72 58-61,0 0-2,-7 29-3,-4 14-3,-7 9 2,-6 8-2,-7 7 7,-9 1 13,-9 0 13,0-2 8,0-2-1,-16-8-9,-4-3 3,-2-11-13,4-9-9,0-8-13,5-11-1,2-7 0,0-4-2,-3-3-21,3-5-32,2-20-91,0-11-126,4-10-180</inkml:trace>
  <inkml:trace contextRef="#ctx0" brushRef="#br0" timeOffset="70476.48">20071 8689 641,'0'0'82,"0"0"-71,0 0 1,0 0 18,0 0 3,0 0 4,35 98 0,-26-80 2,-3-4-9,-3-2-1,-1-4-7,-2-2-8,0-2-6,0-2-3,0-2 0,3 0 0,-3 0-1,0 0 2,0 0 3,0-14 25,0-12 4,0-3-34,0 0-1,0 0-3,10 3 1,6 1-1,2 1 0,5 7-1,-2 7 0,4 10 1,-3 0-2,-1 16 2,-7 19 0,-5 7 0,-1-1 4,-4 0 5,-2-5-1,3-12 2,-1-7-1,3-8-3,5-6-1,12-3-1,7-7-2,7-23-1,4-12-1,-7-4-123,-8 0-233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29:54.0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2295 1263 480,'0'0'72,"0"0"33,0 0 5,0 0-15,0 0 17,0 0-16,0 0-19,0 0-24,14-54-1,-14 54-19,0 0-15,0 0-14,0 32-4,4 18 0,3 22 7,4 16 5,3 4-7,-4-1 2,1-5 3,-1-10 3,-2-13-11,-1-8 2,-1-6-3,-3-5 0,-3-2 2,0-6-3,0-3-2,0-12-54,-9-7-71,-18-14-103,-6-15-244</inkml:trace>
  <inkml:trace contextRef="#ctx0" brushRef="#br0" timeOffset="264.42">2251 1056 989,'0'0'16,"123"-43"-7,-55 43 37,-12 0-22,-14 31-5,-13 12-1,-11 3-2,-14 4 17,-4 0 12,-6 1-7,-23-4-20,-6-1-6,0-6-8,6-1-4,0-10-5,11-5-70,5-5-76,7-8-150,6 2-207</inkml:trace>
  <inkml:trace contextRef="#ctx0" brushRef="#br0" timeOffset="1265.56">2850 1925 898,'0'0'127,"0"0"-118,0 0 23,60-134 4,-44 94-18,-5-1-7,-5 9-6,-6 8-3,0 6 5,0 6 17,-4 4-5,-11 2-3,-3 6-4,1 0-3,-2 0-7,-1 29-2,2 12-8,5 10 4,4 2 3,7 1 1,2-3-2,0-10 2,15-2-1,8-9 0,1-8 1,3-9-2,0-4 2,1-9 0,0 0 1,-1-6 3,-4-24-2,2-14 7,-4-18-9,-6-8 0,-4 3-10,-4 15-9,-4 18-13,-3 18-14,0 10-14,0 6-62,0 0 16,0 8 39,-3 13 57,3-4-8,0 3-14,0 2 20,17 2 12,4 2 3,1 4 0,2 2 3,-2 3 17,3-1 43,-2-4-28,-3-4-17,-3-8 1,-1-6-1,1-6 2,2-6-3,1 0-7,4-18 4,5-14-5,2-5-6,-4-9 0,-7 7-5,-9 7 1,-9 8 2,-2 12 8,0 5 23,0 7 43,0 0-27,0 0-51,0 8-6,0 16-4,-4 11 10,2-1-1,2-2-1,0-5 0,6-1 1,15-6 0,4-8-5,4-12-13,2 0 8,0 0 0,0-23 5,-4-3-3,-8-4 6,-4 5 3,-3 10 2,-7 6 0,-5 9 4,0 0 18,0 0-16,0 0-8,0 12-13,0 11 6,9-1 6,5 0 2,6-8-3,4-6 1,5-6 1,2-2 0,3-8 3,-1-17 5,-3-10 2,-2-1 2,-13 1 18,-8 2-3,-7 2 12,0 5 3,-13 4-20,-10 6-4,-2 8-4,2 5-14,-3 3-2,2 0-18,0 25-82,9 1-173,5-4-252</inkml:trace>
  <inkml:trace contextRef="#ctx0" brushRef="#br0" timeOffset="1732.37">4459 1702 1044,'0'0'112,"0"0"-102,0 0-6,0 0-3,-124 89 0,102-52-1,-1 2-1,7-5 0,6 0 1,7-4-6,3-7-9,3-9 8,23-5-23,6-9 4,5-9 22,5-26 4,1-11 0,-7-6-10,-8-7 8,-9-3-1,-13-8 3,-6-7 3,0-8 2,-6 7-1,-13 16 20,1 16 25,1 21 16,5 16-8,6 6-5,2 3-21,1 0-31,-1 30-2,4 18-1,0 16 2,0 9 1,9 0 0,11 5 1,3-4-1,-2-9 0,0-4 0,1-10-8,-4-6-54,2-12-131,-2-14-90,-3-19-267</inkml:trace>
  <inkml:trace contextRef="#ctx0" brushRef="#br0" timeOffset="1905.32">4834 1760 1028,'0'0'250,"0"0"-236,0 0-14,0 0 1,0 0-1,0 0 6,0 141-4,3-98-2,-1 6-18,0-3-66,0-2-152,2-14-70</inkml:trace>
  <inkml:trace contextRef="#ctx0" brushRef="#br0" timeOffset="2218.33">5320 1833 1156,'0'0'112,"0"0"-77,0 0 1,0 0-23,0 0-13,0 0 2,-122 80-2,95-44 0,4 3 0,8-4 3,10-1 1,5-2-4,0-6-3,18-8 3,11-6 0,13-12 2,6 0-2,1-10 1,-3-21-2,-8-4-45,-16-5-57,-15 2-148,-7-4-339</inkml:trace>
  <inkml:trace contextRef="#ctx0" brushRef="#br0" timeOffset="2347.33">5050 1499 1182,'0'0'37,"0"0"-37,0 0 0,0 0-182,-176-39-382</inkml:trace>
  <inkml:trace contextRef="#ctx0" brushRef="#br0" timeOffset="2490.22">3379 1592 1332,'0'0'0,"0"0"-6,0 0-45,0 0-163,0 0-108</inkml:trace>
  <inkml:trace contextRef="#ctx0" brushRef="#br0" timeOffset="3382.45">6222 1659 1130,'0'0'137,"0"0"-119,0 0-15,0 0-3,0 0-8,3 114 8,7-36 2,0 18-1,0 10 1,3 8-1,2-1 0,5-16-1,5-24 0,-3-19-1,2-17 1,-4-14-1,-3-13 0,-7-8-1,-3-2-14,-3-10-4,-4-26 20,0-18 0,0-13-14,-9-12-13,-3-5-4,0 4 24,5 11 7,7 15 1,0 13 3,0 12-4,23 3-2,6 9-6,3 4 1,3 9 3,-2 4 3,-4 0-6,-9 24-1,-9 10 8,-4 6 2,-7 0 3,0-6-1,0-8-3,-3-10 3,-1-12 0,4-4 3,0-5 2,0-29-9,0-15-11,16-3-14,10 5 16,3 16 9,-6 13 9,-4 7 34,0 10-22,5 1-6,1 0 1,-3 1-6,-2 16-5,-2 7-5,-7 4 0,-4 10-79,-5-2-156,-2-8-381</inkml:trace>
  <inkml:trace contextRef="#ctx0" brushRef="#br0" timeOffset="3518.03">7306 2014 1278,'0'0'0,"0"0"-30,0 0-99,0 0-346</inkml:trace>
  <inkml:trace contextRef="#ctx0" brushRef="#br0" timeOffset="4214.3">3615 2344 761,'0'0'310,"0"0"-297,0 0-8,0 0 21,0 0 4,0 0-27,38 10-2,73-6 26,54-4 12,52 0-17,45 0-8,32 0 1,23-7 1,5 2 0,3-5-3,-18-2-5,-33-7-7,-37 2 14,-50 0-12,-49 3 1,-40 6-4,-40 5 0,-29 3-53,-25 0-100,-12-2-67,-56 2-137</inkml:trace>
  <inkml:trace contextRef="#ctx0" brushRef="#br0" timeOffset="4544.29">3675 2763 1164,'0'0'82,"0"0"-82,0 0-41,0 0 41,198-23 8,-21-2 43,47-5-29,46-2 3,25-2-10,14 5 1,-5 3 2,-16 4-6,-32 6-5,-45 3-6,-44 2 4,-49 5-5,-41 0-1,-40 6 1,-23 0-40,-14 0-52,-5 0-35,-34-2-193</inkml:trace>
  <inkml:trace contextRef="#ctx0" brushRef="#br0" timeOffset="8818.55">8453 2803 877,'0'0'135,"0"0"-125,0 0 63,0 0-5,0 0-34,0 0-2,0 0-19,0-28 3,0 20 14,-1 0-4,-3-1-11,-3 2 0,-1-1-1,2-1-4,0 2 1,-3-1-6,-2 3 5,0 2-6,-1 3-1,-1 0-1,-2 0-1,-2 0 0,0 0-1,-1 3 0,2 8-1,-1 1 2,1 2-2,3 6 2,-1 4-2,3 6-1,3 4 1,3 4-2,5 0 3,0-2 1,0 3-1,0-2 1,5 4-1,3 3 1,3 3 0,-1-1-1,1-3 1,-3 2-1,0-5 0,-4-3 0,0-2 0,-4-5 0,0-6 0,0-4 0,0-6 1,0-5-1,0-2 2,-6-1-2,-4-2 0,-1-1-2,-5 0-19,-1-3-35,-3 0-37,-1 0-41,6 0-160,2-3-82</inkml:trace>
  <inkml:trace contextRef="#ctx0" brushRef="#br0" timeOffset="9052.38">7958 3341 995,'0'0'61,"0"0"-39,0 0-11,0 0-1,151-43 42,-75 29-22,0-4-6,-7 4 10,-16 2-20,-17 4-14,-9 2-6,-12 4-79,-7-5-140,-4-4-187</inkml:trace>
  <inkml:trace contextRef="#ctx0" brushRef="#br0" timeOffset="9800.97">9723 1255 921,'0'0'181,"0"0"-170,0 0-4,126-3 34,-50-11-15,11-1 1,2 1-12,-6 2-7,-14 2-7,-17 3-1,-21 7-3,-11 0-54,-13 0-27,-7 0-46,0-3 62,-13-1 54,-12 2-29,-10 2-13,-5 0 37,3 0 16,0 0-2,5 4 4,6 6 1,7 4 1,8 6 19,7 0 15,4 8 22,0 4 12,0 2-13,2 2 7,9 0-33,-4-2-12,2 1-3,-4-1-11,-3 0 2,0 2-1,-2-1-5,0 0-54,2-1-124,2-6-58,3-7-237</inkml:trace>
  <inkml:trace contextRef="#ctx0" brushRef="#br0" timeOffset="10252.65">10612 1393 1174,'0'0'92,"0"0"-77,0 0 42,0 0-32,0 0-25,0 0-6,-15 7-2,15 19 8,0 6 0,0-1 1,0 0 0,0-3-1,0-4 1,11-4-1,4-8 0,3-3-2,5-9-9,-2 0-14,6 0 4,3-15 5,2-11-8,-4-8 4,5 0 4,-11 6 15,-4 5 1,-5 9 3,-8 6 0,2 4 15,0 4-3,-1 0-15,9 0 0,3 3 0,1 11 0,-6 4 0,1-3-1,-10 5 1,-4 1-2,0 0 2,-8 6-23,-17-3-79,-7-1-168,-2-14-127</inkml:trace>
  <inkml:trace contextRef="#ctx0" brushRef="#br0" timeOffset="10380.4">10801 1159 925,'0'0'65,"0"0"-65,0 0-3,0 0-118,0 0-129</inkml:trace>
  <inkml:trace contextRef="#ctx0" brushRef="#br0" timeOffset="10797.53">11750 1269 1113,'0'0'106,"0"0"-98,0 0 12,0 0-11,0 0-8,-137 116 4,108-75-4,4-2 0,6-5-1,7-3 0,12-9-6,0-5-19,0-10-14,18-7-4,14 0 24,7-21 17,6-13 2,-3-10 0,-6-2 1,-11 6 3,-12 5 1,-8 9 41,-3 13 18,-2 9-4,0 4-9,0 0-20,0 0-25,0 0-6,0 20-12,0 10 10,9 10 0,7-2-6,10-3-57,10-9-73,8-14-100,3-12-159</inkml:trace>
  <inkml:trace contextRef="#ctx0" brushRef="#br0" timeOffset="11009.49">12238 1298 1086,'0'0'184,"0"0"-165,0 0-15,0 0 0,-10 151 12,10-68-6,0 3-1,4 6-8,4-1-1,-4-9 3,-2-4-3,0-12-65,-2-12-53,0-17-55,0-22-88,0-15-183</inkml:trace>
  <inkml:trace contextRef="#ctx0" brushRef="#br0" timeOffset="11198.76">12355 1358 797,'0'0'212,"0"0"-108,0 0 9,118-85-69,-102 85-16,-6 0-7,1 0-17,-9 14-4,-2 14-2,0 11 2,-18 7 0,-18 5-71,-3-3-165,7-12-291</inkml:trace>
  <inkml:trace contextRef="#ctx0" brushRef="#br0" timeOffset="12142.39">12716 1389 1024,'0'0'111,"0"0"-100,0 0 54,12-116-9,-12 100-39,0 6-9,0 8-8,0 2-3,-12 0-1,-5 10 4,-6 22-5,1 8 0,4 9 4,9 1 0,9-4 1,0-7-3,12-7-2,12-3-9,5-13-10,5-8 7,-1-8 10,0 0 7,3-22 0,-4-14-5,0-8 1,-5-9-5,-8-5-22,-9 0 16,-10 8-10,0 14 7,0 14 6,-10 14-56,-7 8-59,7 0 7,-1 0 13,11 12 22,0 5-10,0 0 27,6 5 32,12 0 35,2 2 1,-3 0 4,6 0-1,-6-2 7,1 1 22,-2 0 2,-3-4 2,-3-1-4,-4-6-2,1-4-2,-1-5-7,8-3 4,3 0 5,10-2 2,5-19 5,-1-6-21,0 1-11,-6 5-3,-5 4 7,-12 9 19,-1 4 31,-7 4 17,0 0 5,0 0-20,0 0-57,0 4-4,0 17-2,0 2 2,0 2 0,3-6 0,10 0 0,2-7-3,6-6-12,3-6 9,4 0 4,5 0 1,-4-13 0,-6-4-1,0-2 2,-9 4 1,-8 7-1,-4 4 0,-2 4 13,0 0 20,0 0-27,0 0-6,0 4-10,0 10 7,5-2 2,3-3-6,8-2-9,5-5 5,5-2 11,1 0 0,2-7 5,-2-11-1,-5-1 7,-9-2 21,-3 0 6,-8-4 14,-2 1-15,0 0-19,-8 7 2,-7 6-11,-3 5-9,-4 6-4,-2 0-1,-10 12-44,3 14-52,4-1-123,9-4-184</inkml:trace>
  <inkml:trace contextRef="#ctx0" brushRef="#br0" timeOffset="12598.5">14109 1305 1066,'0'0'45,"0"0"-38,0 0 6,0 0-11,-129 102-1,116-65-1,8-4-8,5-6-14,0-8-15,12-4-6,13-11 10,6-4 28,4 0 5,-1-22 6,1-9 5,-6-5-7,0-5 4,-6-10 1,-10-9 7,-5-8 15,-8-5 2,0 3-5,0 19 18,0 17 11,0 17-4,-2 15-8,-2 2-26,-3 15-19,-3 32-10,-4 22 7,3 19 3,9-2-3,2-4 3,2-11 0,18-7 2,0-12-1,-2-6-1,-5-13 0,-9-6-5,-4-13-71,-8-12-127,-28-2-334</inkml:trace>
  <inkml:trace contextRef="#ctx0" brushRef="#br0" timeOffset="12744.38">13164 970 1306,'0'0'0,"0"0"-12,0 0-37,0 0-442</inkml:trace>
  <inkml:trace contextRef="#ctx0" brushRef="#br0" timeOffset="13468.32">9050 2711 896,'0'0'94,"0"0"-63,0 0 57,0 0-34,0 0-42,0 0 4,-132 60 2,92 8 2,0 19 3,-1 15 19,10 4-14,12-3 3,6-7-17,13-16-8,0-12-2,19-10-3,8-8 0,8-12-1,1-10-11,6-17-65,5-11-102,-7-13-179</inkml:trace>
  <inkml:trace contextRef="#ctx0" brushRef="#br0" timeOffset="13791.48">9367 2951 1237,'0'0'55,"0"0"-52,0 0-3,0 0-2,0 0 2,0 162 1,6-91 5,0 1-4,4-2 0,-2-7-2,5-11 6,1-12-6,1-10 1,1-14 0,5-9-1,6-7 0,4 0-1,3-21-7,3-1-25,-8-2-71,-7-1-71,-11 4-95,-11 3-298</inkml:trace>
  <inkml:trace contextRef="#ctx0" brushRef="#br0" timeOffset="13988.3">9241 3323 886,'0'0'210,"0"0"-206,0 0-4,0 0 0,132-69 1,-78 45-1,-1 2-20,-11 2-199,-9 0-103</inkml:trace>
  <inkml:trace contextRef="#ctx0" brushRef="#br0" timeOffset="14369.33">10286 3028 1081,'0'0'80,"0"0"-68,0 0 3,0 0-14,0 0 6,0 131 3,0-82-4,0 1-2,4-2 0,-4-2-3,6-6 2,-4-2-3,-2-6-3,0-11-33,0-7-37,0-4-76,0-8-54,0-2-131</inkml:trace>
  <inkml:trace contextRef="#ctx0" brushRef="#br0" timeOffset="14558.38">10069 3316 869,'0'0'196,"0"0"-181,0 0-13,0 0-1,146-66 0,-81 46-1,-3 0-12,-8 1-155,-10-1-122</inkml:trace>
  <inkml:trace contextRef="#ctx0" brushRef="#br0" timeOffset="14841.58">10691 2999 417,'0'0'654,"0"0"-624,0 0-26,115-61 41,-46 40-4,11 2-21,3 2-6,-5-1-7,-5 4-5,-15 2-2,-10 5-4,-18 2-70,-12 3-98,-11 0-122,-7-2-130</inkml:trace>
  <inkml:trace contextRef="#ctx0" brushRef="#br0" timeOffset="15083.69">11129 2903 761,'0'0'311,"0"0"-295,0 0-8,-20 115 35,20-66-1,0 4 2,7-2-26,0-2-7,-3-3 2,-2-6-1,-2-4-6,0-6-6,0-7 0,0-8 0,0-7-33,0-8-77,0 0-123,7-13-67</inkml:trace>
  <inkml:trace contextRef="#ctx0" brushRef="#br0" timeOffset="15376.88">11355 2711 1062,'0'0'130,"0"0"-124,117-5 0,-47 28 7,5 12 5,-3 18 12,-9 9-10,-17 10-15,-19 7 5,-21 4-6,-6 0-3,-8-4 5,-24-9-4,-3-17 7,4-12-2,4-15 2,7-15-4,11-4-5,6-7-2,3 0-70,0-30-104,0-16-415</inkml:trace>
  <inkml:trace contextRef="#ctx0" brushRef="#br0" timeOffset="15570.16">12302 3078 1107,'0'0'132,"0"0"-121,121-57-4,-69 43-5,0 3-2,-12 4-60,-16 7-160,-17 0-238</inkml:trace>
  <inkml:trace contextRef="#ctx0" brushRef="#br0" timeOffset="15734.33">12351 3254 1060,'0'0'104,"0"0"-88,0 0 10,130-16 3,-66 2-22,-6 2-7,-14 0-40,-17-3-256,-14-4-344</inkml:trace>
  <inkml:trace contextRef="#ctx0" brushRef="#br0" timeOffset="16274.95">13750 2694 264,'0'0'454,"0"0"-375,0 0 16,0 0 63,0 0-99,0 0-20,0 0 2,-21-65-25,0 65-4,1 0 5,-4 0-7,2 5-2,-1 20-5,6 10 2,3 11-4,8 10 2,6 2-1,0 2 3,4 0 1,16-6-1,0-4-2,-2-6-3,-5-4 0,-6-4-10,-7 0-37,0-6-50,-5 0-89,-20-5-74,-1-10-181</inkml:trace>
  <inkml:trace contextRef="#ctx0" brushRef="#br0" timeOffset="16425.41">13365 3287 436,'0'0'479,"0"0"-410,0 0-12,90-116-2,-15 77-35,8-5-5,2 4-15,-6 4-9,-9 1-134,-12 6-110,-14 0-148</inkml:trace>
  <inkml:trace contextRef="#ctx0" brushRef="#br0" timeOffset="16628.04">14103 2735 574,'0'0'305,"0"0"-192,0 0 29,0 0-42,0 0-70,0 0-27,-9 29-2,-7 22-1,1 7 16,3 4-1,6-1-2,4-2-3,2-1-10,0-7 4,6-9-4,12-11-48,3-12-54,3-12-124,2-7-138</inkml:trace>
  <inkml:trace contextRef="#ctx0" brushRef="#br0" timeOffset="16867.23">14366 2803 917,'0'0'164,"0"0"-105,0 0 17,0 0-62,0 0-12,0 0 9,0 141 12,0-86-5,0 1-5,1-5-6,13-7-2,11-9-4,4-12 1,3-9-1,5-12-2,4-2-10,-8-7-31,-3-16-70,-11-3-118,-12 0-200</inkml:trace>
  <inkml:trace contextRef="#ctx0" brushRef="#br0" timeOffset="17003.65">14408 3084 873,'0'0'25,"0"0"-22,0 0-2,131-78-1,-81 52-82,-10-1-237</inkml:trace>
  <inkml:trace contextRef="#ctx0" brushRef="#br0" timeOffset="17248.22">14740 2717 715,'0'0'260,"0"0"-227,0 0 19,152-16-1,-85 46-1,5 14-4,-8 11-6,-15 4-10,-20 5-14,-20 4-3,-9 1 11,-20 0-4,-22-2 1,-14-5-3,0-8-9,0-9-5,5-11-1,11-10-3,4-7-2,3-6-59,2-9-143,-5-2-472</inkml:trace>
  <inkml:trace contextRef="#ctx0" brushRef="#br0" timeOffset="19040.28">2521 5247 694,'0'0'359,"0"0"-331,0 0-14,0 0 30,0 0-29,119-106-5,-82 60-4,-6 2-1,-10 4 2,-9-2 0,-10 8 10,-2 3-2,0 8 1,-4 7 6,-8 4-1,-1 9-5,-3 3-8,3 0-8,-5 10-1,1 22-7,3 13-1,5 6 6,9 7-7,0-7-4,2-5-6,25-7-7,7-10-3,3-11-9,6-9 11,6-9-12,2-13-9,-1-23-5,-6-6-29,-7-1-15,-10-6 59,-11 2-28,-11 0 61,-5-1 6,0 3 11,0 13 40,-11 12 0,1 11 0,6 7 12,0 2 8,-1 2-63,1 27-8,-3 19-15,7 13 13,0 5 2,0-2 2,0 2 1,0-8-1,7-10 2,-3-11 1,1-17-3,-1-10 9,-4-10 1,4 0-4,10-25 34,6-12 4,7-14-26,-1 0-12,3 10-5,-4 7-3,2 12-1,-5 12 0,-4 6-3,2 4-10,-7 0-19,3 20-10,-3 10 9,-6 6-15,-3 5-16,-4 1-8,5-12-5,0-11 16,5-12 46,9-7 16,2-8 1,10-23 1,3-7-2,2-2-9,-7-3-45,-4 5 5,-10 1 43,-10 8 6,-5 10 59,0 7 35,0 5-31,-1 7 12,-9 0-20,-2 0-44,-3 21-11,3 3 0,1 6 0,7 4 0,4 2 1,0 0 1,0-2-1,8-5 2,8-6-3,7-9 0,-5-3-1,8-8 1,1-3 5,-2 0-2,2 0 4,-4-15 9,2-6 25,2-2 13,-6-5-6,3-4 4,-8 3-7,-1 7-13,-8 10-13,-5 6 4,-2 4-5,0 2-5,0 0-3,0 0-4,0 0-6,0 0-5,0 6 0,0 18-10,-2 8 14,-9 2-1,3-8 1,2-9-6,4-12 2,2-5 1,0 0-2,0-3 5,0-28-3,20-7 1,5 0 0,8 4 2,-7 13 0,1 9 1,-2 12-3,-1 0 0,1 0 2,2 9 1,-5 11-2,-4 4 2,-5 0-2,-8 8 1,-5 2-5,0 6-116,-27-1-149,-6-9-191</inkml:trace>
  <inkml:trace contextRef="#ctx0" brushRef="#br0" timeOffset="19238.31">2529 5127 991,'0'0'42,"0"0"-42,0 0-47,125-93 24,-28 54-42,11 3-56,-3 2-227</inkml:trace>
  <inkml:trace contextRef="#ctx0" brushRef="#br0" timeOffset="19686.59">5592 4930 749,'0'0'144,"0"0"-139,0 0 22,-18 143 76,12-87-38,0 0-16,3-8-3,3-6-24,0-12 0,0-10-6,0-3-4,17-10-3,12-5-3,8-2-1,13 0-5,6-17-7,5-13-91,-3-4-126,-8-7-154</inkml:trace>
  <inkml:trace contextRef="#ctx0" brushRef="#br0" timeOffset="19860.2">6083 5015 621,'0'0'165,"0"0"-156,118-56 84,-49 27 0,11-6-3,0 3-47,-8 7-28,-17 10-15,-19 4-50,-16 9-130,-20 2-60,0 0-181</inkml:trace>
  <inkml:trace contextRef="#ctx0" brushRef="#br0" timeOffset="20114.35">6147 4976 465,'0'0'176,"0"0"-109,-93 113 35,86-61-28,7 8 5,0 17 27,0 11-35,0 6 8,4 6-33,1-1-14,-3-3-11,0-6-7,0-12-8,-2-13 6,5-17 4,-1-18 0,6-14-1,7-11-11,9-5-4,12 0 0,16-17 0,5-7-19,7-1-59,-2-4-126,-8-4-258</inkml:trace>
  <inkml:trace contextRef="#ctx0" brushRef="#br0" timeOffset="20398.58">7304 5020 1102,'0'0'87,"0"0"-76,0 0 37,-154-29 5,114 29-35,0 0 0,4 9-5,3 14-10,2 7 1,6 9 2,6 10-2,7 8-3,12 9 3,0 2-2,0 0-2,18-1 0,1-9-1,4 1-9,-7-4-59,-9-5-69,-7-6-108,0-14-82,-21-14-254</inkml:trace>
  <inkml:trace contextRef="#ctx0" brushRef="#br0" timeOffset="20706.42">6795 5715 390,'0'0'341,"0"0"-234,0 0 50,0 0-47,0 0-80,-4-116-30,67 79 0,13-5-2,11-6 2,9-3-13,-1 0-13,-10 5-24,-16 6-10,-22 8-8,-19 9 14,-12 7 53,-11 9 1,-5 2 105,0 2 45,0 3-52,0 0-31,-11 0-23,-5 3-29,3 25 0,-1 14-11,3 11 4,7 6-5,4 2-3,0-3 0,0-3 0,2-12-49,11-7-64,5-18-129,5-15-39,-2-3-190</inkml:trace>
  <inkml:trace contextRef="#ctx0" brushRef="#br0" timeOffset="20939.88">7707 5150 883,'0'0'290,"0"0"-248,0 0-17,0 0-18,0 0 3,-17 148 15,13-80-7,1-2-11,3-2 1,0-8-3,3-9-3,16-12 1,8-10-2,2-13-2,4-12-1,3 0-36,-2-10-21,-1-15-54,-9 2-155,-12-2-170</inkml:trace>
  <inkml:trace contextRef="#ctx0" brushRef="#br0" timeOffset="21090.43">7614 5513 370,'0'0'745,"0"0"-720,0 0-25,0 0-5,0 0-10,118-83-2,-56 45-169,-6 4-104,-11-2-108</inkml:trace>
  <inkml:trace contextRef="#ctx0" brushRef="#br0" timeOffset="21284.14">8035 5155 603,'0'0'218,"0"0"-139,0 0 22,0 0-42,0 0-13,150 27-1,-121 24-15,-5 14-2,-13 5-2,-11 0-10,0 0 0,-23-7-6,-11-12-6,4-12 2,3-13-6,6-14-6,4-12-62,2 0-100,1-24-217</inkml:trace>
  <inkml:trace contextRef="#ctx0" brushRef="#br0" timeOffset="21666.21">8095 5029 1067,'0'0'71,"0"0"-70,157-79 6,-69 54 12,4 3-2,-1 8 1,-10 9-12,-17 5-2,-20 0-4,-17 23-1,-8 11 1,-9 10 3,-5 12 5,2 12 25,-3 8 6,7 14-10,3 9-12,-1-1 1,-2-1-7,-6-12-6,-5-6 6,0-11-8,-23-10 12,-10-10-1,-4-11-2,-6-15 2,-4-10-7,-2-11-5,-4-1 1,10-5-3,2-23-2,16-9-33,13-9-41,12-14-144,0-5-510</inkml:trace>
  <inkml:trace contextRef="#ctx0" brushRef="#br0" timeOffset="21878.45">9557 5336 1020,'0'0'262,"0"0"-224,162-50-24,-81 20 17,0 3-22,-10 7-9,-11 7-8,-17 6-101,-21 7-200,-22 0-264</inkml:trace>
  <inkml:trace contextRef="#ctx0" brushRef="#br0" timeOffset="22049.87">9708 5595 1033,'0'0'115,"0"0"-97,120 4 73,-39-7-58,3-12-18,-8 3 5,-10 3-20,-19 8-2,-14 1-127,-24 0-309</inkml:trace>
  <inkml:trace contextRef="#ctx0" brushRef="#br0" timeOffset="22589.49">12759 4824 963,'0'0'132,"0"0"-106,0 0 41,0 0-35,0 0-6,-14 106 16,14-48-19,4 0-16,4-5-2,-2-5-3,1-1-4,-1 1-2,-2-6-64,0-4-81,-4-9-174,0-10-187</inkml:trace>
  <inkml:trace contextRef="#ctx0" brushRef="#br0" timeOffset="22970.37">11675 5796 892,'0'0'83,"0"0"-83,0 0 0,0 0 40,0 0 14,219 7 3,-41-11-13,48-14-28,46-5-12,44 0 12,30-1 20,15 2-14,1 4-7,-23 4-9,-30-1 6,-47-3-3,-52-3 20,-52-4 0,-46 4-17,-43 1-6,-29 1-6,-25 3 4,-15 0-4,-6 4-14,-34 5-53,-14 7-94,-6 0-175</inkml:trace>
  <inkml:trace contextRef="#ctx0" brushRef="#br0" timeOffset="23601.29">12026 6328 435,'0'0'505,"0"0"-447,0 0-50,0 0 62,-31 153-13,31-81 13,0 2-18,0-4-22,0-1-15,8-11-2,1-8-9,-4-12 1,4-9-4,-5-10 1,-2-9-2,3-2-28,-1-8-56,5 0-95,4 0-30,3-22-134</inkml:trace>
  <inkml:trace contextRef="#ctx0" brushRef="#br0" timeOffset="23841.43">12444 6807 1059,'0'0'153,"0"0"-137,0 0-14,0 0 50,161-32-22,-103 24-1,-3 2-20,-14 6-9,-12 0-3,-2 0-70,-6 10-185,2-10-311</inkml:trace>
  <inkml:trace contextRef="#ctx0" brushRef="#br0" timeOffset="24788.23">13674 6717 298,'0'0'554,"0"0"-520,0 0-30,0 0 57,0 0-35,0 0 10,0 0 3,80 62-19,-36-82-4,3-10 5,-1-4-5,-8 4-11,-12 1 0,-9 0-1,-14 0 3,-3 4 0,0 4 2,-20 6 4,-8 6-2,-10 9-6,-2 0-5,-3 12 1,-1 21-1,3 11 5,8 12 2,9 8-6,8 7 3,16-10-2,0-8 4,16-11 3,20-12 3,10-12 17,8-14-11,8-4-1,7-12-1,1-22 0,-8 0-15,-13-2-1,-16 2-57,-11 2-137,-14-3-332</inkml:trace>
  <inkml:trace contextRef="#ctx0" brushRef="#br0" timeOffset="25434.2">13555 6214 410,'0'0'134,"0"0"-86,0 0 97,0 0 4,0 0-79,0 0-35,-22 0-11,52 0 27,11 0 4,7-8-2,4-4-20,4-2-6,-5 0-5,-2 0-19,-11 2 1,-12 2-4,-7 4-54,-11 4-91,-4 0-139,-4 0-133</inkml:trace>
  <inkml:trace contextRef="#ctx0" brushRef="#br0" timeOffset="25963.41">14148 6246 803,'0'0'269,"0"0"-258,0 0-4,0 0 50,0 0-48,0 0-7,86-62 1,-55 30 1,0-9 1,1-4 3,-8-4 4,-3 6-4,-10 8-6,-9 12 3,-2 7-3,0 9 2,-11 5-4,-14 2 0,1 0-9,-2 0-11,1 12 7,6 5 8,9 0-2,0 5-5,6 0-4,4 1 1,0-2-13,16-3-27,20-1 6,8-3 25,9-4 14,5-2 8,-4-1 1,-4 4 2,-13 1-1,-12 2 6,-13-2 15,-7 2 0,-5 0 11,0 1 11,-25 2 3,-5 1-23,-2-2-19,-3 0-1,2-6-3,8-3-38,5-4-126,11-3-45,4 0-248</inkml:trace>
  <inkml:trace contextRef="#ctx0" brushRef="#br0" timeOffset="26371.74">14819 5895 710,'0'0'261,"0"0"-250,0 0-7,0 0 39,0 0 4,167-12-4,-99-4-8,7-2-3,-2-3 3,-3 4-3,-16-1-19,-13 7-6,-19 6-7,-10 3-1,-12 2-44,0 0-61,-3 0-24,-19 9-96,-9 3-144</inkml:trace>
  <inkml:trace contextRef="#ctx0" brushRef="#br0" timeOffset="26625.86">15180 5874 852,'0'0'80,"0"0"42,0 0-38,0 0-70,0 0 0,-7 114 37,7-66-27,0 0-10,0-4 5,0-6-3,0-4-7,0-5-2,0-9-1,0-8-6,0-1 1,0-3-1,0-4-16,0-1-68,-9-3-104,0 0-181</inkml:trace>
  <inkml:trace contextRef="#ctx0" brushRef="#br0" timeOffset="27060.31">14843 5967 342,'0'0'160,"0"0"-137,0 0 22,0 0 22,0 0-37,0 0 0,-26-1-3,26 1-1,0 0 20,0-3 6,0-2-17,21-2-7,15-3 11,18 1-6,10-7-1,12-3-10,9-3-6,1-2 4,-3 1-2,-15 4-16,-18 6-2,-23 1-2,-16 7-58,-11 3-73,0 2-5,-24 0-119</inkml:trace>
  <inkml:trace contextRef="#ctx0" brushRef="#br0" timeOffset="27681.73">15243 5837 447,'0'0'204,"0"0"-144,0 0 31,0 0-18,0 0-48,0 0-10,-8 32 7,8 2 65,0 7-33,0 3-39,0 2 10,0-1-13,0-2-3,0-6-1,0-2-2,-2-9-2,-1-4-4,2-8 4,-2-9-3,3-2-1,0-3 2,0 0 1,0-3 18,0-22-6,0-11-14,0-8 1,0-11-2,0-5 0,0 4 0,0 10 0,0 16 1,0 12-1,0 13 0,0 2 4,0 3 6,0 3-10,0 27-6,3 12 6,-2 11 2,2 3 0,-3 1-2,0-5 1,0-8 0,0-12-1,0-9-1,0-14 1,0-6 2,0-3 0,2 0 5,2-15 9,4-19 1,-2-10-16,3-10-1,-3-4 1,4 5 0,-4 12-1,-1 14 0,-4 17 7,-1 8 7,0 2 8,0 0-22,0 2-7,0 18 3,0 4-20,0 2-79,0-1-144,0-7-142</inkml:trace>
  <inkml:trace contextRef="#ctx0" brushRef="#br0" timeOffset="28431.48">16800 4580 742,'0'0'127,"0"0"-30,0 0 16,0 0-70,0 0-7,0 0-9,-135-87 30,98 87-25,-6 4-24,-1 27 4,-2 11 1,-1 16-5,3 10-2,12 16 1,10 18 1,13 23-2,9 15-4,0 13 3,11 9-2,9 0-2,3 1-1,-6-4-1,-4-8 1,-7-10 2,-6-19 0,0-20 6,-19-19 14,-10-24 5,-6-22 2,-3-11-8,-3-16 5,-4-10-10,-1 0-11,0-10 1,6-14-6,13 2-1,13 5-6,12 5-30,2 9-25,12 3-67,21 0-150,3 22-149</inkml:trace>
  <inkml:trace contextRef="#ctx0" brushRef="#br0" timeOffset="28882.48">16265 7497 428,'0'0'288,"0"0"-206,0 0 21,0 0 31,0 0-75,0 0 1,0 77 11,0-36-41,0 1-10,0-1-7,4-10-5,10-4-4,3-9-2,6-10-2,4-8 2,6 0 4,3-26-4,0-12 1,-6-3-3,-5-5 3,-11-3-2,-13 5 1,-1 5 0,-1 11 0,-24 12 22,-6 10-8,0 6-6,-2 0-8,3 3 0,8 6-1,7 4-1,8-4-6,7 0-55,0-4-120,0-5-259</inkml:trace>
  <inkml:trace contextRef="#ctx0" brushRef="#br0" timeOffset="29782.45">16481 3703 835,'0'0'162,"0"0"-125,0 0-30,0 0 48,114-30 12,-40 12-26,6 1-13,5-4-10,2 1 3,-4 0-5,-15 6-9,-16 4-4,-23 6-3,-16 4-8,-13 0-74,0 0-45,-19 4-25,-16 10-11,-5 2-81,1-4 79,2-2 102,6-3 63,4-2 65,10-1 58,2-1 58,7 0-23,4 5-29,0 7-56,-1 8-27,3 13 8,2 11 8,0 7-10,0 4-6,0-5-21,2-2-6,3-5-14,-5-5 1,0-5-5,0-4-1,0-5 0,0-4-26,0-9-52,0-5-44,0-2-88,0-7-19,-5 0-105</inkml:trace>
  <inkml:trace contextRef="#ctx0" brushRef="#br0" timeOffset="30668.49">16406 3822 706,'0'0'81,"0"0"-57,0 0 95,0 0-65,0 0-26,127-83 21,-55 64-14,16-3-9,4-3 15,8-3 4,-2-4-9,-4 2-15,-14 0-11,-17 8-5,-21 8-4,-18 8-1,-17 2-9,-7 4-48,0 0-11,-27 0-55,-11 0-104,-11 0 101,0 10-58,0-2 44,3 1 64,3-4 65,3 2 11,4 0 29,10 3 19,2-2 60,14-2 13,0 2 7,6 6-37,2 5-22,2 11 12,0 10 10,0 6-24,14 9-13,-2 6-7,3 1-11,-6 0-13,-1-4-14,-1-6-2,0-5-4,0-14-1,-1-6-1,-5-11-1,5-8 3,-4-6-3,-2-2 0,0 0 1,0-8 3,0-21-4,2-17-20,0-12 14,-2-10 3,0-14-5,0-14 7,0 1 0,0 15-1,0 26 2,0 30 4,0 18 13,0 6 7,0 6-24,0 35 1,0 25-1,-2 16 1,2 3 2,0 2 0,0-7-3,0-2 5,14-10-4,-3-11-1,0-17-1,-2-17 1,-5-16 0,-2-7 2,1 0 1,1-21 6,-2-24-7,-2-9-1,0-14-1,0-10 0,0-6-1,0 1 1,0 21 0,0 23 1,-6 25 25,1 14 15,-3 3-21,-3 33-20,3 12-5,2 10 4,4-4 0,2 0-6,0-2-42,2-1-56,4-4-200,1-8-298</inkml:trace>
  <inkml:trace contextRef="#ctx0" brushRef="#br0" timeOffset="31401.89">17599 5591 664,'0'0'70,"0"0"-57,0 0 94,0 0-26,0 0-29,155-78-9,-122 39-28,-8-1-3,-13-2 0,-12-1 7,0-1 2,-2 10 1,-21 12 7,-4 13 10,-8 9-14,-6 7-12,-1 28-5,0 12-1,9 10-3,8 7 0,9 4 0,9 0-3,7-4 2,9-10-2,22-11 0,10-13 0,3-11 1,10-19 6,2 0-3,4-12 0,-6-17 1,-4-7-6,-14-3-61,-16 0-50,-13-3-159,-7 0-106</inkml:trace>
  <inkml:trace contextRef="#ctx0" brushRef="#br0" timeOffset="31629.75">17353 4939 585,'0'0'127,"0"0"-101,120-18 75,-55-3-69,-7 5-32,-5 4-75,-10 0-160,-10 5-169</inkml:trace>
  <inkml:trace contextRef="#ctx0" brushRef="#br0" timeOffset="32001.51">17895 5061 785,'0'0'115,"0"0"-83,0 0 96,105-114-82,-59 63-1,-1 1-5,-9 4-10,-14 4-9,-11 8-8,-11 6-7,0 8 7,-4 8-8,-16 7-4,-5 5-1,-6 0-5,0 5-11,6 11-4,8 2-5,7 1-22,10 6-15,0 1-26,10-2 25,23 3 36,8-5 20,5 2 7,-8-3 2,-5 2 1,-15-2 5,-7-1 10,-11-1-7,0 0 5,-6-2 14,-19 1-7,-2-2-21,-1 0-2,4-2-72,8-4-95,13-10-147</inkml:trace>
  <inkml:trace contextRef="#ctx0" brushRef="#br0" timeOffset="32281.62">18437 4517 1021,'0'0'82,"0"0"-69,0 0 39,0 0-22,0 0-29,0 0 6,22 125 27,-18-57-1,-4 0-11,0-1-4,0-8-9,5-10-3,6-11-6,3-12 2,3-9-1,8-8-1,-1-6 0,7-3-19,1 0-28,-3-21-75,-12-4-102,-14-2-200</inkml:trace>
  <inkml:trace contextRef="#ctx0" brushRef="#br0" timeOffset="32423.78">18468 4858 801,'0'0'173,"0"0"-163,0 0-9,0 0 5,138-80-6,-81 68-8,-5 7-128,-10 5-169</inkml:trace>
  <inkml:trace contextRef="#ctx0" brushRef="#br0" timeOffset="32782.03">19482 5059 1021,'0'0'55,"0"0"-50,0 0 109,-26-110-70,14 100-16,-4 8-2,-3 2-7,-4 2-10,-4 24 0,2 12 3,7 12 0,7 10-3,5 11-7,6-1-1,0 0 2,0-4-1,10-6-2,0-4-1,-1-8-11,-5-6-41,1-6-39,-5-5-42,0-5-147,0-11-121</inkml:trace>
  <inkml:trace contextRef="#ctx0" brushRef="#br0" timeOffset="33134.46">19103 5685 1088,'0'0'57,"0"0"-52,0 0 16,125-119-16,-52 78-5,6-2-23,1-3-89,-7-4-18,-2-4 19,-13 1-9,-15 5-102,-12 6-76,-15 8 191,-8 6 107,-6 5 294,-2 8-83,0 5 18,0 4-44,0 4-43,0 2-45,-5 0-44,-7 21-33,-2 18-3,-3 17 5,0 9-4,9-1-6,6 2-6,2-4-3,0-10-2,7-6-1,6-15-30,5-12-52,0-8-75,1-11-160,4-3-89</inkml:trace>
  <inkml:trace contextRef="#ctx0" brushRef="#br0" timeOffset="33389.62">19986 5078 719,'0'0'319,"0"0"-254,0 0 29,0 0-58,0 0-33,0 111 34,6-46 0,-1-2-25,1 6 5,-1-5 4,-2-6-10,1-6-8,2-13-2,3-16 1,5-11-2,5-7 0,6-5 0,11-8-11,-2-17-25,-2-5-56,-9 2-108,-16 0-151,-7 4-230</inkml:trace>
  <inkml:trace contextRef="#ctx0" brushRef="#br0" timeOffset="33512.5">20030 5409 803,'0'0'11,"0"0"-11,0 0 0,123-87-73,-83 63-162</inkml:trace>
  <inkml:trace contextRef="#ctx0" brushRef="#br0" timeOffset="33742.21">20290 5081 894,'0'0'54,"0"0"-16,0 0 59,144-28-66,-91 36 1,-4 28-2,-11 10 4,-11 14 8,-13 4-21,-14 5-2,0-3-7,-14-1-2,-15-10-8,-4-11 0,4-14-2,6-9-18,10-11-65,13-10-103,0 0-83,6-31-264</inkml:trace>
  <inkml:trace contextRef="#ctx0" brushRef="#br0" timeOffset="34161.46">21145 5216 874,'0'0'128,"0"0"-110,0 0 95,-118 31-71,89 6-23,0 4-7,9 4-10,3-3 0,12-1-1,5-8-1,0-6-1,8-10-27,21-9-25,7-8 8,7-1-2,-1-25-6,-5-9 38,-8-3 9,-8-5 5,-13-10 1,-5-7 6,-3-9 21,0-3 19,0 6-4,-7 16-18,-2 18 37,5 18 4,-1 10-13,3 4-17,2 0-18,-3 32-17,3 18 1,0 17 1,0 7 6,0-1-8,12 4 2,1-4 0,1-10-2,-3-6 0,-2-15-24,-3-17-98,4-13-82,-5-12-108</inkml:trace>
  <inkml:trace contextRef="#ctx0" brushRef="#br0" timeOffset="34416.68">21474 5027 1116,'0'0'95,"0"0"-84,0 0 2,0 0 6,-1 164 10,1-84-20,4 0-5,3-7 4,4-9 9,0-11-1,10-13-11,0-15 0,8-13-3,4-12 2,6 0-4,3-26-2,-2-6-46,-9-3-90,-13-4-136,-13-1-223</inkml:trace>
  <inkml:trace contextRef="#ctx0" brushRef="#br0" timeOffset="34576.35">21562 5282 962,'0'0'118,"0"0"-114,171-105 58,-101 75-41,-12 4-21,-14 4-37,-17 2-215,-21-2-231</inkml:trace>
  <inkml:trace contextRef="#ctx0" brushRef="#br0" timeOffset="76612.69">2048 7974 805,'0'0'128,"0"0"-69,0 0 60,0 0-49,21-102-8,-13 80-22,-6 2-17,-2-3-4,0 0 5,0 3 2,-10 2-6,-9 1-5,-1 6-4,-4 3 0,1 4-7,-2 4-3,-6 0 1,-4 9-1,-10 20 0,1 11-1,1 12-1,7 7 1,9 7-2,14 0-3,11 0 2,2-3 3,15-11-1,24-4-6,5-8-4,10-4 3,0-3 6,-10 2 2,-8-5 1,-14 2-1,-14 3-2,-8 0 1,-2 7 2,-36 2 4,-15 1-4,-16-10 5,0-7 0,2-14 0,6-11 0,11-3 2,9-26-8,13-18-1,12-11-1,16-3-8,0 2-2,11 5-18,18 14-22,3 13-103,3 10-205,-1 8-195</inkml:trace>
  <inkml:trace contextRef="#ctx0" brushRef="#br0" timeOffset="77603.66">2521 8322 848,'0'0'358,"0"0"-348,0 0 7,0 0 45,0 0-45,0 0-8,-89-24-4,54 49-5,-5 10 0,3 5 4,1 3-4,7 4-1,9-3 0,11-6 0,9-4-1,0-7-4,5-8-12,13-6-5,6-10 9,2-3-5,6 0 7,3-16 5,2-12 0,-6-4 2,-10-6 3,-2 2 2,-9 6 2,-5 8 3,-2 8 27,-3 8 9,0 6-5,0 0-11,0 0-11,0 0-14,0 9-3,-3 18-1,-2 9 1,5-2 3,0 0-1,0-8 0,12-5-3,10-7-10,2-7-1,4-5-8,7-2-3,0-7-6,-5-20 3,0-4 5,-9-3 3,-7 3 9,-10 1 12,-4 6 5,0 10 21,0 6 21,0 6 4,0 2-15,0 0-22,-2 0-14,-3 10 0,-2 16-5,3 8 4,4 2-2,0 2 1,0-6 1,2-5 0,12-5-1,5-11 0,4-4-11,4-7 0,4 0 0,0-14-8,0-16 10,-2-9 0,-5-1 1,-8 0 4,-4 4 4,-8 10 2,-4 8 7,0 11 21,0 4 8,0 3-7,0 0-15,0 0-14,0 12-6,-2 16-2,-2 12 7,4 4-1,0-3-2,0-10-1,8-9 4,18-5 0,6-10 0,6-4 1,2-3 3,1-8-1,-8-15 9,-4-7 4,-12-1-4,-7-8-1,-9 3-1,-1 2-2,0 4-7,-11 10 0,-8 6-2,-4 5-46,3 9-105,3-1-205,5 1-281</inkml:trace>
  <inkml:trace contextRef="#ctx0" brushRef="#br0" timeOffset="77753.74">3412 8592 1081,'0'0'114,"0"0"-114,0 0 0,0 0-6,127-60-108,-81 30-224</inkml:trace>
  <inkml:trace contextRef="#ctx0" brushRef="#br0" timeOffset="77978.89">3918 8032 966,'0'0'336,"0"0"-313,0 0-22,0 0 1,0 0-1,0 0-1,-9 147 7,15-97-3,-3 4-3,0 5 0,-1-1-1,0 0-13,-1-10-91,4-11-107,2-22-86,7-15-141</inkml:trace>
  <inkml:trace contextRef="#ctx0" brushRef="#br0" timeOffset="78291.84">4106 8386 561,'0'0'461,"0"0"-361,0 0-64,0 0-11,0 0-13,0 0 3,0 90-5,6-58-9,3-2 3,5-8-4,1-8 0,7-6 0,5-8-4,4 0-10,5-10-1,-1-24 9,-1-7 6,-10-3 1,-5-2 1,-13 8 0,-6 9 10,0 7 25,-4 4 3,-15 7-3,-1 4-21,-6 2-11,-7 5-5,-4 0-2,4 9-5,4 8-34,13 3-40,5 1-40,11-5-161,0-11-68</inkml:trace>
  <inkml:trace contextRef="#ctx0" brushRef="#br0" timeOffset="78605.76">4467 8311 501,'0'0'162,"0"0"-117,0 0 18,0 0 46,0 0-29,0 103-46,0-67-19,0 0-3,0-4-8,0-5 1,13-10-4,7-7 1,7-8 4,4-2 7,5-5-1,-3-21 8,-6-13 9,-6 0 9,-5 0 4,-9 1 6,-7 6 1,0 5-6,-7 4-16,-16 8-11,-5 6-14,-8 9-2,-1 0-11,-3 7-23,6 18-52,6-2-74,9 0-143,13-11-163</inkml:trace>
  <inkml:trace contextRef="#ctx0" brushRef="#br0" timeOffset="78825.65">4839 8182 674,'0'0'555,"0"0"-515,0 0-32,0 0 1,0 0 10,0 0 14,24 138-4,-18-86-20,-1-2-6,-3-4 0,1-3-2,-3-2-1,0-3-20,0-1-60,-11-12-112,-12-9-158</inkml:trace>
  <inkml:trace contextRef="#ctx0" brushRef="#br0" timeOffset="79274.2">4794 8245 942,'0'0'115,"0"0"-112,143-72 10,-81 44 1,-2 2-2,-10 4 2,-15 6-9,-10 6-5,-17 4 3,-5 6 20,-3 0 41,0 0-20,0 1-32,0 28-8,0 7 2,-5 15 19,1 0-12,4 5-10,0-1-1,0-4-1,0-7 2,0-11-1,0-13-2,0-10 0,0-6 0,0-4 3,6-7 0,7-22 8,8-9-8,3 1-2,1 2-1,0 12 2,-1 9-1,2 11-2,0 3 2,7 2-1,-2 18 3,0 7-2,-6 6 0,-9 1 0,-11 4-1,-5 4 0,0 0-20,-26 3-67,-9-6-124,-12-6-192</inkml:trace>
  <inkml:trace contextRef="#ctx0" brushRef="#br0" timeOffset="79471.72">4224 8173 583,'0'0'658,"0"0"-658,0 0-36,115-92 35,-43 72-90,-12 8-160,-31 8-448</inkml:trace>
  <inkml:trace contextRef="#ctx0" brushRef="#br0" timeOffset="79874.65">2010 9068 967,'0'0'67,"0"0"-67,0 0-9,0 0 9,0 0 8,194 0 44,-58 0 5,37 0-24,25-11 2,30-5 18,13 0-29,16 2-8,-6-2-5,-14 2-8,-30 4 0,-46 0-6,-43 4-1,-47 0-31,-36 1-54,-27 5-35,-8 0-19,-45 0-7,-28 0-203</inkml:trace>
  <inkml:trace contextRef="#ctx0" brushRef="#br0" timeOffset="80166.68">2214 9360 1064,'0'0'58,"0"0"-58,226 0 0,-63-4 8,31-13 35,20-3 24,13 1-33,12 3-18,-5 2-10,-16 0 0,-31 0-3,-42 0-3,-40 1 0,-44 6 0,-27 2 4,-20 2-3,-11 1 4,-3-2-4,0 1-1,-25 1-117,-9-7-234</inkml:trace>
  <inkml:trace contextRef="#ctx0" brushRef="#br0" timeOffset="81890.66">7052 8872 651,'0'0'79,"0"0"-45,0 0 83,0 0 11,0 0-62,0 0-37,0 0-19,0-5-6,0 39 35,0 9 18,0 12-24,0 7-6,0 8-4,0 5-7,0 3 1,0 8-5,0 2-2,6 5-1,1 5 0,6 5-2,-1 9 0,4 9 0,-1 9-1,3 6 1,0 2-6,-4 2 2,-4 0-1,-1 3 0,-1-2 0,-2-5-1,-4-2 2,5 1-1,-5-1 3,0 2-1,4 3 0,-6-1 0,0-4 0,0-3 3,0-5 0,0-1-1,0-9 3,0-8 5,0-2-4,0-7-4,0-12 0,0-10-1,0-16-1,0-14 6,0-15-9,0-6 2,0-17 2,0-5-5,0-4 4,-5 0-4,-7 0-6,-8-21-49,0-23-37,2-14-165,4-8-424</inkml:trace>
  <inkml:trace contextRef="#ctx0" brushRef="#br0" timeOffset="82986.79">6555 12398 574,'0'0'90,"0"0"-83,0 0 39,0 0 50,0 0-11,0 0-13,-24-3-10,24 3-30,0 0-17,0 0-11,0 0 6,0 0-4,5 0 6,16-3 0,6 3 7,11-2 4,11 0 0,9-3 2,8-2-8,9-3 7,2 0-7,12 0-7,7 1-7,9 0 6,4 3-7,1 0 6,6 4-4,6-2 0,7-1 0,8 5 0,0-7 3,4 2-4,2-2 2,-1 3 2,-1 2-1,0 2-3,3 0 2,5 0-4,1 0-1,4 0 0,-1 0 0,0 0-1,4 0 1,-2 0 0,-2 0 0,-6 0 1,-2-1 3,2 1-4,-2 0 1,1-3 0,5-1-1,-7 2-1,2-2 1,3-2 0,-6 2-2,-1-2 2,-4 0-1,-1 2 2,-8-1-1,-3 0 1,4 1 3,-3 2-4,0 0 0,-4 1 0,-8-2 0,-5 1 0,-9 2 0,3 0-3,-8 0 3,-7-2 2,-4 0-1,-8-1 0,0 2 0,-4-3 0,3 0 2,-1 2-1,-1 0 2,0 0-1,-3-1 0,1 1 2,0 0-3,0 2-2,-9-3 2,-8 1 0,-8 0 0,-16-1 1,-10 2-1,-13-2-2,-5 3 2,-3 0-1,0 0-1,0 0-7,0 0-35,0 0-67,-11 0-110,-7 0-159</inkml:trace>
  <inkml:trace contextRef="#ctx0" brushRef="#br0" timeOffset="83706.33">14221 12003 450,'0'0'98,"0"0"-73,0 0 58,0 0-9,0 0-31,0 0 0,-5-6 13,5 6 10,0 0 14,0 0-18,0 0-22,0 0-13,0 0-9,0 0-10,0 0-5,7 0 4,12 2 6,0 4 4,4 2-3,3 1-9,1 3 0,7 0 2,-1 1-3,5 1-2,2-2 0,-5 3-2,4-3 1,-2-2 2,-1-3-2,-3 0-1,-4-3 2,-9-1-1,-6 1 0,-9-4-1,-3 3 1,-2-3-1,0 0-1,0 0 0,0 1 1,0 8 0,0 3 0,-4 7 2,-16 6 3,-3 6-4,-13-2 1,-6 7 5,-9 6-1,-8-4 5,1 0 7,5-6-2,4-4-5,8-3 0,16-3-5,2-7-4,7-3-2,10-1 0,1-7 0,5 0-6,0-4-67,0 0-95,0 0-185</inkml:trace>
  <inkml:trace contextRef="#ctx0" brushRef="#br0" timeOffset="85880.71">7217 12316 92,'0'0'61,"0"0"-57,0 0 26,0 0 14,0 0-20,0 0 0,-4 9 10,4-9 23,0 0 9,0 0-1,0 0 4,0 0-12,0 0-7,0 0-16,0 0-7,0 0-1,0 0 7,0 0-1,0 0-2,0 0 4,0 0-8,4-5 14,8-3 7,1 1-18,0-2-14,1-1 1,4-4 0,-3-2 1,2-2 4,6 2 3,-3-2-8,-2 0-2,1 2 1,0-3-8,-4 6 3,3-3-2,1-2 2,-2-1-5,3 2 2,0-3-1,0 3-1,3-1 0,1 1-3,-2 0 1,0 2 1,0-5-1,1 6-2,-1 2 0,1-2 3,-1 1-4,1-3 1,0-2 1,2-2 0,0-3 1,0 0-2,1 0 3,3-5-2,-4 5 0,3-1 0,-3-1 0,0 5-1,-3 0-1,-2 0 4,0 2-2,0-3-2,1 2 5,2 1 3,2-4-8,2 0 3,-1-2 3,6-1-6,-4 2 6,0 0-4,1-1 2,-3 2-3,3-4 0,-1 2 0,2-4 0,0-1 0,2 3 0,0-3-1,-1 1 1,0 0 1,3 0-1,-3 0-1,0 2 1,-1 0 2,-5 2-1,4 2-1,-4-3 0,2 3 1,2 0-2,2-4 1,0 2 0,2-4-1,3 2 0,-2-2 0,0 1 1,-3 0 1,-2 1-2,-2 1 1,-1 1 0,-2 5-1,-1-1-1,0-1 1,-2 4 0,0 0 0,-1 1 0,-3 0 1,6 0 1,-3-2 0,2 2-2,5-6 1,0 5-1,2-4 2,2-3-1,0 4 2,0-2 1,-5 0 0,0 3 1,-9 6-2,-7 5 3,-4 4-5,-5 2 1,-1 2-1,0 0-1,0 0-13,0 0-51,-1 0-100,-13 0-129,1 0-50</inkml:trace>
  <inkml:trace contextRef="#ctx0" brushRef="#br0" timeOffset="87763.6">9576 10307 285,'0'0'77,"0"0"-55,0 0 28,0 0-4,0 0-7,0 0 9,13-10-7,-11 10-6,1-3 8,-1 2-7,0-1-2,-2 2-4,0 0 11,0 0 4,0 0 5,0 0 3,0 0-11,0 0-11,0 0-10,0 0-1,0 0-6,0 0 5,0 0-9,0 0 3,0 0-7,0 0-1,0 0-4,0 0 3,0 0-4,2 0 1,1 0 0,-1 0-1,0 0-5,-2 0-21,1 0-11,2 0 0,-1 0 6,-2 0 10,2 0 16,1 0 2,-1 0 3,3 0 4,-2 0-1,1-2-3,-2-2 1,0 1-1,0 2 1,0-1-1,0 0 1,1 0 0,-1 0 0,2-1-1,1 1 0,2-1 2,-2 1-2,-2 0 0,0-1 0,-3 3 2,0 0 17,0-2 13,0 2-4,0 0-6,0 0-7,0 0 7,0 0-1,0 0 1,0 0 3,0 0-7,0 0 4,0 0-11,0 0 3,0 0-10,0 0 2,0 7-5,0 5 4,0 2 5,0-2-4,0 1-1,0-1 1,0 2-2,0 3-1,0-2-3,0 2 5,0-1-3,0 2-2,0-2 1,0 0-1,0-2 3,0 2-3,0 2 0,0 1 1,0-4-1,0 3 2,0-2 0,0 0-1,0 1-1,0-3 1,0 1 0,0 0-1,0-3-3,0 4 3,0-3 0,0 4 1,0 3-1,0 1 0,0-4 1,0 3 2,0 1-3,0-7 0,0 6 1,0-5-1,0-1 0,0 0-1,0-2 1,0 0 1,0 3 2,0 0-6,0 2 6,0 1-3,0 1 0,0 4 1,0-4-3,0 4 2,0-5 0,0 2 1,0-3 2,0 0-3,0-1 1,0 0-1,0-2 0,0 2 1,0 0-1,0 0 1,0 3-1,0 2 1,0-1-1,0 3 0,0-4 2,0 0-1,0-1-1,0-2 0,0-2 0,0 0 1,0-2-2,0 2 4,0 0-2,0 0 0,0 2-1,0-2 0,0 4 0,0 2 1,0-3-1,0 2 1,0 1-1,0-4 0,0 0 0,0 3 1,0-4-1,0 5 1,0 1-1,0 0 0,0-1 0,0 1 0,0 1 0,0-4 0,0 3 1,0 0-1,0-3 0,0 0 0,0 0 0,0 0 0,0-2 0,0 0 0,0-2 0,0-1 0,0 2 0,0-1 0,0 1 0,0 2 0,0-1 0,0 2 0,0-2-3,0 1 3,0-4 0,0 4 4,0-3-4,0-3 0,0 4 0,0-4 0,0 3 0,0-1 0,0-1 0,0-2 0,0 3 0,0-6 0,0 3 0,0 0 0,-3-5 0,3 4 0,0-1 0,0 1 0,0-2 0,0-2 0,0 2 0,0-1 0,0 1 0,-3 0 1,3 1-1,0-2-1,0 2 1,0-2 0,-1 0 1,1-1-1,0-5 0,0 1-1,0-1 1,0 0 1,0 0-1,-2 0 1,2 0 1,-7 0-2,-3-4-22,-2-20-143,-4-6-325</inkml:trace>
  <inkml:trace contextRef="#ctx0" brushRef="#br0" timeOffset="89317.05">9723 12305 182,'0'0'91,"0"0"-71,0 0 2,0 0 7,0 0 3,0 0 26,0 0-3,0 29 5,0-26 1,0-3 0,0 0-1,0 0 4,0 0 3,0 0-10,0 0-8,0 0-1,0 0-4,0 0-14,0 0 6,0 0 1,0 0-15,0 0-5,9-7-2,1-5-2,4-1-4,-2-2 4,3 1-7,-2 2 2,0 0-2,1 0 0,2-2-4,-3 2-1,3-2 5,-1-2-3,1-2-2,2 2 4,2-5 2,-3 4-6,4 1 2,-3-2 3,-2 1-4,3 2 1,-4-4-3,4 2 5,-4-2-5,3-1 4,2 2-3,-2 0 0,-1 1 1,-1 4-1,0-1 0,1 0 1,4-3 2,-3 0-1,1-1 2,2 2-3,-1-2 1,2-2-1,-4 3-1,4 0 0,-2-6-1,-2 7 2,0-3-1,0-4 1,2 5 0,-1-2 0,4 0-1,0 0-1,-1-3 2,3 2-2,-1 1 2,-2 3-1,3-2 1,-3 1-1,0-5 3,5 2-1,-3-2-2,1-1 0,0 5 2,-1-3 0,0-1-1,-1 2 1,2-3-3,-3-3-2,1 3 2,0 2 3,2 0-2,-4 0-1,0 1 4,2 2-3,-1-1-1,0 1 1,0-2 1,3 1-1,2 0 0,-2 0 0,2-3 1,-4 3-2,2 1 0,2 0 2,-2 3-2,-1-5 1,-2 7 0,-4-3 0,0 1 1,2 0-1,-3-2 0,9 1 0,-5-3-1,2-1 0,-1 3 0,1-1 3,-2 2-3,-2 0 2,-1 2-2,-3-1 1,1 2 1,-1-2 0,1 2-2,-3-1 1,3 1-1,-3 0 0,0 2 1,-2-2-1,5 2 0,-2 1 0,-4-1 0,5 1 1,-5 1-1,-1-1 1,3 4-1,-4 0 0,-2 0 0,1-1 1,3 0 0,-6 2-2,5 0 2,-3-3-1,-2 4 3,4-2-3,-3 5 0,-1-1 1,-2 1-2,-2 2 2,0 0-1,0 0 3,0 0-3,0 0-1,0 0-5,0 0-12,-11 0-69,-9 0-223</inkml:trace>
  <inkml:trace contextRef="#ctx0" brushRef="#br0" timeOffset="91393.15">11894 10386 150,'0'0'38,"0"0"2,0 0 9,0 0-14,0 0-7,0 0 16,18-33 0,-18 29-11,0 0 22,0 2 1,0-4 3,0 2-19,0 2 7,-2-1-5,-1 1 2,3 2 4,0-1-10,0 1-4,0 0-2,0 0-1,0 0 2,0 0-6,0 0-12,0 0-4,0 0-9,0 0 4,0 0 0,0 10 13,0 0 7,0 5-3,0 2-1,0 1-3,5-2-6,-1 3-3,0 0 3,-1-1-6,-3 0-1,2 0 2,0 1-3,0-2 1,-2-1-1,3 2 6,-3 1-9,0-1 2,2 1 5,1 2-6,-1-3 0,2 0-1,-2-1-2,-2 0 2,0-2 8,2 2-8,1-2-2,-1 0 3,0-4-2,-2 6 1,0-3 0,3 1 1,0 0-2,0 2 1,0-2 2,-2 1-3,2-1 4,1 0-5,-2 1 1,-2 0 3,3 1-3,-3-1 1,2 0 0,-2 0-1,2-1-1,-2 2 0,2-2 0,0 2 1,0 0 1,0 0-1,-2-1-1,4 2-2,-4 1 2,0 1 1,0 1 1,2-3-1,-2 4-1,2-2 0,2-1-1,-2-1-1,0-1 2,3 2 0,-3 0 1,0 0-1,-1-1 0,3-1 2,-1-2-4,-1 5 5,0-2-3,-2 4 0,0-4-3,2 2 3,-2-2 1,2-1 2,-2 2-6,0-3 6,0-2-6,0 4 7,2 0-4,1 2 0,-1 5 0,0-4 0,0 1 0,-2-3 1,2-3-1,-2-5 1,0 2-1,0-1 0,2-2-2,1 1 1,-3 4 1,3-1 1,-1 2 1,0-3-4,-2 7 5,0-3-2,1-1-1,-1 0 0,0-2 0,3-2 0,-3-2 0,0 0 0,0 0 0,0-4-2,0 4 2,0-3 0,0 1 0,0 2 3,0-1-6,0 3 3,0 0 0,0 1 1,0-1-1,0-1 0,0 2 0,0-5 0,0 1 3,0-4-3,0-1 0,2-3-2,-2-1 2,0 0 0,3 3 2,-3-3-1,0 1-2,0 4 2,0 0-1,0-3 0,0 3 0,0-3 1,0 0-4,0 0 6,0-2-5,0 0 3,0 0-1,0 1 3,0 6-3,0-1 0,0 2 0,0-2 0,0-2 0,0-1 0,0-3 0,0 0 0,0 0 0,0 0 1,0 0-1,0 0 0,0 0-1,0 0-2,0 0-10,0 0 4,0 0-2,0 0-7,0 0-16,0-14-62,0-11-146,0 1-85,0-1-275</inkml:trace>
  <inkml:trace contextRef="#ctx0" brushRef="#br0" timeOffset="92720.85">12081 12250 319,'0'0'115,"0"0"-103,0 0 11,0 0 22,0 0-6,0 0-9,0 0 12,0 2 19,0-2 7,0 0 4,0 0-4,0 0-13,0 0-22,0 0 4,0 0-6,0 0-7,0 0-5,0 0 1,0-5 14,11-7 3,2-2-22,0-3 0,1-1 0,0 2-8,-2-4 1,2 1 0,0 2 6,-3-1-7,0 2-1,-1-5 3,4 1-5,0 0-1,-3 0 1,3 0-1,-3 0-2,0 2 7,0 2-3,0 0-2,1 0-1,1-2 2,-2-2-2,5-2-1,-3 0 0,5-2 1,-1 2-1,3-4-1,1 1 2,-6 1-3,3 1 3,-1 0-1,2 0 0,-1 3-1,1-3 0,2 3 0,1-2 0,3 0 0,-3 0 0,2 1 1,-1 0-1,-1-2 0,0 1 0,1 0 0,-3-1 0,-1-2 0,2 1 2,-1 2-2,0 0 0,0-2 2,-2 2-2,2-2 1,-3 2-1,3 0 0,0-2 3,0 0-3,0 2 0,0 0 0,3 0 0,2 1 2,-3 2-2,0-1 2,1 1-2,-1 2 2,0 0-1,-2 1 0,2 0 0,-4-1 3,2 0-4,-1 1 0,-2-4 2,0 3-1,4 3 0,-3-5 1,2 1-1,-2 0 0,-2 2 0,1-5 2,-1 4-3,-2-1 1,5 0 0,-6 1-1,1 5 1,-1-1-1,1 1 0,-3-2 1,0-1 0,3 1-1,-4 0 0,4 1 1,1-1 0,-2 1-1,-1-1 0,1 2 0,-3 0 1,-2 2 1,1 0-4,-1 1 2,2 0 0,-1 3 1,-1-4 1,2 0 0,-1 0-2,1-3 2,0 1-2,-1 1 6,-4 1-6,0 2 1,1 2-1,-4 2 1,2-1-1,-2 3 0,-1-1 1,3-1 1,-2 2-1,0 2 1,0-4-1,-2 0 0,0 4-1,0-3 1,0 3 0,0 0-1,0 0 0,0 0 0,0 0-17,0 0-45,0 0-89,-10 13-71,3-4-81,-1 0-69</inkml:trace>
  <inkml:trace contextRef="#ctx0" brushRef="#br0" timeOffset="94521.83">13814 10316 414,'0'0'160,"0"0"-131,0 0 43,0 0 7,0 0-24,0 0-17,0-2-2,0 2 8,0 0 6,0 0-6,0 0-6,0 0-15,0 0-10,0 0 6,0 0-8,0 0-4,0 0 6,0 0 9,0 7 1,0-2-10,0 6 4,0 1-5,0-1-2,0 3-1,0 1 3,0-3-7,0 0 5,0 2-6,0-2 3,0 2-2,0 0 3,0-2 3,0 2-7,0 0 1,0-2-1,0 4-1,0 0 0,0-2-1,0 3 0,0-3 3,1 0-5,2-2 2,-1 2-1,-2 0 3,2 0-1,0-2 4,1 1-4,-1-1-2,0 2 0,-2-1 2,2-1-2,-1 0-1,-1 3 0,6-2 3,-6 0-1,2-1-2,1 2 0,-1 1 2,0-3-1,0 2 0,-2-2 0,3 1-1,-1-6 1,-2 3 0,2 0 2,-2 0-3,0 3-2,2-2 2,-2 3 2,2-2-2,0 2 0,-2-1 1,0-1-1,0 0 1,0 0 0,0 0-1,2 0 0,-2 0 0,0 0 0,0 1 1,0 1-1,0 3 1,3-2 2,-3 0-6,0-1 3,2 2 0,-2 0 2,0-2 0,0 2-1,0-3-1,0 1-2,0-2 2,0 0 0,0 0 4,0-3-4,0 4 0,0 1-2,0-4 3,0 2-1,0-1 0,0 3 0,0-1 3,0 2-5,0 1 2,0 0 0,0 3 0,0-3 0,0 0 0,0-4 0,0 0 1,0 0-2,0-2 2,0 0-1,0-1 0,0 2 0,0 1 0,0 0 0,0 2 0,0 4 0,0-2 0,0 2 0,0-2 1,0-2-1,0 0 0,0-4 0,0-2 1,0 3-1,0-3 0,0 2 0,0-1 0,0 3 0,0-1 0,0 4 0,0 0 1,0 1-1,0-2 0,0-4 3,0 1-6,0-4 4,0 3-1,0-2 0,0 0 0,0 0 2,0-4-4,0 4 5,0-3-6,0 4 6,0 3-6,0-1 6,0 1-6,0 2 6,0-1-5,0-1 2,0-2 0,0-4 0,0 2 0,0-4 0,0 2 0,0-2 0,0 3 0,0-2 0,0 5 1,0-3-1,0 0 0,0 1 0,0 1 0,0-4 0,0 2 1,0 1-1,0-5 2,0 4-2,0-1-2,0-1 2,0 2 1,0-1 0,0-1-1,0 2 2,0-2-1,0 4 0,0-1-1,0-1 0,0 2 0,0-4 0,0 2 0,0-1 0,0 1 0,0-4-3,0 1 4,0-4-1,0 2 0,0 0 0,0 1 0,0 0 0,0-1 1,0 2 3,0-1-2,0 0-2,0-3 1,0 2 3,0-2-4,0 0 1,0 0 2,0 0 0,0 0 2,0 0-3,0 0-1,0 0 3,0 0-2,0 0-2,0 0-1,0 2 1,0 0 6,0 0-6,0 0 2,0-2-2,0 0 2,0 0-2,0 0 1,0 0 0,0 0-1,0 0-12,-7-18-73,-10-20-315</inkml:trace>
  <inkml:trace contextRef="#ctx0" brushRef="#br0" timeOffset="97898.03">7098 10502 100,'0'0'358,"0"0"-254,0 0-42,0 0-5,0 0-23,0 0-18,0 0-7,15 0 7,-2 0 16,5 0 35,6 0-6,-2 0-23,1 0-1,-3 0-13,-5 0-9,-5-3-6,-4 3-4,-4-2 2,-2 2-1,0 0 3,0 0 5,0 0 1,-2 0 9,-18 0-17,-6 2-4,2 6-3,5 0 1,5-1 1,5-4 4,5-1 2,4-2 7,0 0-11,0 0-2,0 2 2,20-2 0,10 0 3,5 0 4,3 0-5,-5 0-3,-8 0-3,-8-4-5,-7 4-99,-8 0-180,-2 0-264</inkml:trace>
  <inkml:trace contextRef="#ctx0" brushRef="#br0" timeOffset="99140.52">6275 10457 577,'0'0'187,"0"0"-134,0 0-1,0 0 8,0 0 6,0 0-9,-30 45-27,30-45-13,0 0 10,0 0-2,0 0 2,0 0 3,0 0 1,0 0-7,10-14-8,5-7-14,3-2 2,-1-3-3,1 5 0,-2-2-1,0 2 1,-6 5-1,-1 0 0,1 6 1,-9 0 0,4 3 0,-3 4-1,0 1 2,1 0 0,-3 0 2,0 2-4,0 0 0,0 0-1,2 0-3,0 0 3,2 8 1,4 6-1,-2 4 1,-2 4 0,1 3 0,-1 2 1,-2 4 0,-1 0-1,4 1 6,-3 0-4,-2-2-1,0-3-1,0-5 2,0-7 3,0-1-5,0-4 0,0-1-3,0-1-9,0-2-72,0 2-56,0 0-110,0-4-53,0-1-160</inkml:trace>
  <inkml:trace contextRef="#ctx0" brushRef="#br0" timeOffset="99538.89">6323 10742 452,'0'0'50,"0"0"-24,0 0 70,0 0-26,0 0-20,0 0 2,-16 5 6,16-5 7,0 0 3,0 0-9,0 0-29,18 0-18,7 0 13,9 0 29,3 0-26,7-12 6,2-5 0,3-1-13,-3-2-7,-6 4 7,-10 2-7,-8 4-3,-12 3 1,-2 5-7,-8 0-4,0 2 3,0 0-4,0 0-43,-4 0-157,-15 0-461</inkml:trace>
  <inkml:trace contextRef="#ctx0" brushRef="#br0" timeOffset="101490.39">9638 12342 599,'0'0'82,"0"0"-55,0 0 43,0 0-34,0 0 4,0 0-1,56-37-8,-50 37-9,1 0-6,-3 0-3,1 7-2,-5 7 17,0 4 3,0-2-10,-3-2-11,-7-2 4,-3-3-5,-3-4-1,5 1-1,-4-6 4,7 0 0,0 0 14,1-6-9,2-9-7,5-6 0,0 1-6,0-2 1,12 5-2,3 0 3,3 5-3,2 2 2,0 8-3,0 2 9,1 0-10,-9 0 7,-2 0-6,1 8 0,-9 6 2,-2 5-2,0 1 5,-10 1-4,-12-3 6,-2-4 0,-1-6-4,3-4-2,5-4 14,-2 0 3,9-4-6,3-11 5,2-5-9,5 1 0,0 5-3,0 4-4,0 7-1,0 3-1,0 0-43,12 0-142,3 3-187,-4 9-316</inkml:trace>
  <inkml:trace contextRef="#ctx0" brushRef="#br0" timeOffset="102044.8">9331 12948 673,'0'0'125,"0"0"-104,0 0 149,0 0-73,0 0-66,0 0-8,33-57 7,10 40 5,16-3 12,9-4-19,9-5-2,2 1 8,-11 6-13,-7 2-7,-19 8-7,-11 5-5,-14 2 4,-7 3-6,-6 2-1,-4 0-6,0 0-29,0 0-44,-2 0-30,-13 10-55,-6 8-41,-1-2-7,0 0-14</inkml:trace>
  <inkml:trace contextRef="#ctx0" brushRef="#br0" timeOffset="102313.95">9734 12823 334,'0'0'153,"0"0"-4,0 0 11,0 0-20,0 0-41,0 0-58,-11 53 17,11-17 16,0 8-31,0-3-15,0 2 3,0-1-1,0-2-13,0-3 3,0-7-10,0-1 3,0-7-8,0-8-4,0-2 1,-2-7 0,-3-4-1,0-1-1,-3 0-22,1 0-42,1-9-156,3-22-357</inkml:trace>
  <inkml:trace contextRef="#ctx0" brushRef="#br0" timeOffset="103333.73">12026 12296 531,'0'0'154,"0"0"-135,0 0-1,0 0 45,0 0 3,0 0-25,58-3-11,-56 10-15,-2-2 12,0 2 31,0 1-9,-5 0-22,-6 1-8,-1-4-8,4-3-3,-1-2-2,2 0 6,3 0 18,2-2-6,2-12-3,0-2-12,0-3-5,2 5 0,13-3-4,3 5 5,-2 4-3,2 1-1,-3 7-1,-1 0 3,-6 0-1,-3 15-2,-5-1 2,0 4 1,0 0 6,-11 0 2,-7 1-2,-4-5-4,0-7-2,1-1-1,6-6 0,1 0 3,5 0 0,3-13 7,6-6-5,0-3-2,0 2-1,2 2 4,11 2-8,-1 7 0,-1 2 0,-5 5-1,2 2-42,0 0-110,-2 6-95,-1 12-124</inkml:trace>
  <inkml:trace contextRef="#ctx0" brushRef="#br0" timeOffset="104112.88">11889 12805 600,'0'0'138,"0"0"-126,0 0 1,0 0 4,0 0-4,0 0 24,-13 11 11,3-2-15,2-1-5,0 1 5,1-8 9,-3 2-12,2-3-5,-1 0-10,-1 0-10,4-13 11,0-4-8,3-2-5,3-1-2,0 1 2,0 2 0,5-1-3,9 4 0,1 2 2,3 4-2,1 2 0,0 3 0,-4 3 0,-1 0-2,-1 0 2,-7 9 0,4 7 0,-6 5 0,-2 0 2,0 5 2,-2 0-2,0 5-2,0 1 4,-4-1 3,-12 3-3,-1-2 2,-4-3-2,-2-3 1,4-6-3,1-4 0,3-8 1,3-4-1,6-4 2,-3 0 7,3 0 7,0 0-4,4-4 6,2-4-3,0 1-9,0 0 4,0-3-9,12 4-1,5 2 3,4 2-2,-1 2 7,-1 0-2,-2 0-3,0 0 0,-1 10-3,-3 2 0,-1 4-1,-2-4 0,-1-1-1,1 3-5,-4-5-36,1 1-57,1-4-62,0-4-78,-2-2-69</inkml:trace>
  <inkml:trace contextRef="#ctx0" brushRef="#br0" timeOffset="104533.2">12103 12859 760,'0'0'158,"0"0"-149,0 0 58,148-72 34,-100 57-70,-1 2-5,-9 3-5,-11 4-21,-11 4 0,-10 2-7,-4 0-36,-2 0-13,0 0-27,-22 0-24,0 0-34,0 0 54,-1 0 62,6 2 24,-1 6 1,3 2 7,3 2 53,5 6 12,1 0 18,-2 5-9,6 7 28,2-1-42,0 5-3,0-1-23,0-6-15,6 2 13,0-5-27,-2 0-7,-1-4 0,-3-1-4,0-4 2,0 2-3,0-8-11,0-4-71,0-5-96,-3 0-174</inkml:trace>
  <inkml:trace contextRef="#ctx0" brushRef="#br0" timeOffset="105524.86">13996 12235 306,'0'0'267,"0"0"-248,0 0-15,0 0 42,0 0-11,0 0 13,-26 19-1,14-11-6,3 0 7,-5-2-3,-1-2-3,0 0-5,-1-4-20,5 0 1,2 0 19,2 0-6,5-2-5,2-8 2,0-2-18,0-1-4,0 1 1,11 3 1,3 1 0,-1 4-4,-4 2 1,-2 2-2,-7 0-3,0 0 0,0 9 0,0 8 3,-2 1 5,-19-1 1,-1 3 0,0-8-5,2-3-2,1-3 2,9-6-3,3 0 10,5 0 12,2-2 9,0-16-13,0 0-15,5 0 1,12 1-2,-4 5 3,-4 5-4,-5 5-2,1 2-2,0 0-24,-1 6-76,1 16-33,-3 6-158,-2 4-212</inkml:trace>
  <inkml:trace contextRef="#ctx0" brushRef="#br0" timeOffset="106092.78">13648 12925 778,'0'0'127,"0"0"-120,0 0 43,0 0 45,0 0-71,0 0-2,79-83 2,-60 83-8,-5 0-8,-5 20-4,-7 6-3,-2 2 6,0 2-1,-15-2 7,-10 0-10,0-6 0,3-3 0,2-4-2,6-5 1,6-3-2,3-2 1,5-3-1,0-2 4,0 0 0,0 0-1,0 0-1,7 0 3,15-7 2,5 4 5,-1 3-5,-3 0-3,-3 0-4,-5 3 0,-5 11 1,-4-2 1,-6 1 4,0 1 9,0 3 5,-6 0-8,-10 1 1,-7 0-8,-1-2 7,0-4-12,-2-4 6,11-3-4,2-4-2,9-1 0,4 0-8,0 0-49,0 0-76,0-18-158,10-4-109</inkml:trace>
  <inkml:trace contextRef="#ctx0" brushRef="#br0" timeOffset="106372.92">13949 13012 891,'0'0'187,"0"0"-182,0 0-1,136-66 43,-83 47-17,3 4-4,-6 0-5,-10 4-10,-11 4-9,-19 4-2,-5 1-9,-5 2-51,0 0-52,-13 0-103,-12 0-89,-4 4-96</inkml:trace>
  <inkml:trace contextRef="#ctx0" brushRef="#br0" timeOffset="106587.82">14150 12937 495,'0'0'216,"0"0"-172,0 0 61,0 0 1,0 0-19,-5 118-18,8-84-15,4 1-16,-3 0 6,-2-3-12,-2-2-5,0-2-8,0-6-11,0 0-3,0-6-2,0-4-3,-6-4-27,1-6-72,0-2-141,-2-2-222</inkml:trace>
  <inkml:trace contextRef="#ctx0" brushRef="#br0" timeOffset="111572.89">6837 8971 7,'0'0'305,"0"0"-209,0 0-26,0 0 6,0 0-14,0 0-7,0 0-11,0 0-10,-1 0 1,1 0-5,0 0 6,0 0-12,0 0-5,0 0 0,0 0-4,0 0 4,0 0 2,0 0 1,0 0-1,0 0 3,0 0 3,0-2-2,0-10-10,9-1-1,0-6-1,4-5 7,0-3-1,3 0-10,4-4-3,-4 0 0,3-1-1,-3 1-2,-3 5-1,1 5 3,-1 3-2,-3 1 0,-1 4 4,-1-1-6,-1 2 7,-2 3-2,-1 3 5,-2 2-3,-2 2 1,0 2-2,0 0-5,0 0-2,3 0-2,0 0-3,9 12 5,6 9 0,2 2 0,2 5 0,3-2 2,-3-1-1,3-4 1,-4-1 0,0-3-1,-1-3 2,-9-4-3,-2-2-3,0 1-3,-3 0-129,4-4-163,-1 2-287</inkml:trace>
  <inkml:trace contextRef="#ctx0" brushRef="#br0" timeOffset="113296.94">15902 12232 688,'0'0'100,"0"0"-82,0 0 136,0 0-40,0 0-39,0 0-9,0-24-17,0 24-20,0 0-10,0 10-9,2 22-7,5 11 13,0 10 17,-1 3-12,-4-1-8,-2-4 0,0-2-7,0-5 2,0-3-7,0-3 5,0-9-4,2-5-2,1-8 2,3-4 1,6-3-2,3-7 1,4-2 1,9 0-1,6 0-1,1-9 2,-2-7-3,-6 0-6,-2 2-23,-10-3-20,-7 0-44,-8-1-116,0 2-222</inkml:trace>
  <inkml:trace contextRef="#ctx0" brushRef="#br0" timeOffset="113493.55">15882 12566 888,'0'0'98,"0"0"-90,0 0 13,125-90 64,-87 71-34,-7 1-24,-4 5-20,-12 3-7,-6 6-11,-4 1-75,-4-2-156,-1-1-198</inkml:trace>
  <inkml:trace contextRef="#ctx0" brushRef="#br0" timeOffset="114873.03">4404 10469 420,'0'0'133,"0"0"-66,0 0 2,0 0-12,0 0-16,0 0 15,13-34-6,-13 24 6,0 3 20,0-4-18,-6-1-25,-10 0 1,-4 1-8,0 6-5,-3 1-4,4 1-6,-1 3-1,-3 0-6,6 5 2,-4 13-5,5 8-1,3 2 0,5 6 0,8 5 0,0 1 0,0 6 0,0-4 2,11 2 0,5-2-2,-1-5 1,-2 2 0,3-3 0,-3-4-1,-2-1-2,0-5 2,-5-5 1,0 1-1,-4-4 0,-2-1-16,0-2-38,0-3-33,0 2-100,0-1-26,-12-6-145</inkml:trace>
  <inkml:trace contextRef="#ctx0" brushRef="#br0" timeOffset="115151.87">4070 11011 611,'0'0'93,"0"0"-82,0 0 30,0 0-13,0 0-16,0 0 29,86-105 4,-43 77-1,-1-4 9,-1 2 1,-8 7-33,-9 0-16,-6 7-5,-5 4-18,-1 0-74,-8 4-63,-3-4-50,-1 0-220</inkml:trace>
  <inkml:trace contextRef="#ctx0" brushRef="#br0" timeOffset="115494.82">4538 10349 630,'0'0'147,"0"0"-97,0 0 71,0 0-17,0 0-51,0 0-6,0-16-14,0 16-11,0 14-18,-11 13-2,-3 12 0,5 9 5,3 2 3,4 3 0,2 1-4,0-4 1,0-6-6,6-4 2,5-8-3,3-9 0,-1-4 0,0-5-42,1-6-50,1-5-96,-1-3-75,3-3-211</inkml:trace>
  <inkml:trace contextRef="#ctx0" brushRef="#br0" timeOffset="115832.75">4743 10353 785,'0'0'207,"0"0"-175,0 0 11,0 0-8,0 0-28,0 0-4,0 24-2,9 10 4,-3 8 26,1 7 4,0-3-2,0 5-6,1-2-14,-1-5-6,2-1-2,0-14 3,0-5-7,4-7 2,0-8-1,6-5 2,-2-4-3,5 0 6,1-6-3,2-13-4,-6-6-11,-5 1-52,-5-5-41,-9 8-95,0-1-49,-19 4-301</inkml:trace>
  <inkml:trace contextRef="#ctx0" brushRef="#br0" timeOffset="115992.95">4754 10618 793,'0'0'80,"0"0"-75,0 0-4,0 0 0,0 0-1,114-96 0,-83 73-42,-6 3-114,-12 5-151</inkml:trace>
  <inkml:trace contextRef="#ctx0" brushRef="#br0" timeOffset="116297.04">4860 10229 548,'0'0'179,"0"0"-150,0 0-5,0 0 55,0 0-19,143-33 17,-98 47-20,6 12-19,-4 8 5,-3 10 10,-7 2-16,-14 5-19,-12 9 4,-11 4 4,0 9 5,-20-4-4,-8-2-13,-3-9-2,6-9-2,6-14-2,3-9-4,4-10-3,8-9-1,2-6 0,2-1-37,0-1-60,0-24-157,-5-7-423</inkml:trace>
  <inkml:trace contextRef="#ctx0" brushRef="#br0" timeOffset="126240.87">6110 14427 1015,'0'0'92,"0"0"-66,0 0 58,0 0-28,0 0-33,0 0-7,0 0 4,-19 111-9,19-69 2,0 0-3,0 4-4,0 0-2,2-2-3,3-2-1,-5-1-12,0-7-59,0 0-108,0-7-163,0-13-175</inkml:trace>
  <inkml:trace contextRef="#ctx0" brushRef="#br0" timeOffset="126420.74">5766 14656 1058,'0'0'38,"0"0"-35,51-120 1,18 74 21,18 2-14,7 7-7,-12 16-4,-17 12-25,-24 9-161,-22 18-65,-19 17-79</inkml:trace>
  <inkml:trace contextRef="#ctx0" brushRef="#br0" timeOffset="126554.39">5958 14997 579,'0'0'120,"0"0"-94,0 0 65,0 0-48,0 0-20,0 0-3,116 28-20,-43-65-82,-10-1-172</inkml:trace>
  <inkml:trace contextRef="#ctx0" brushRef="#br0" timeOffset="126772.99">6401 14415 1158,'0'0'37,"0"0"-37,0 0 21,-26 133 6,26-74-5,0 2-8,9 5-9,-5-7-2,0-1-3,-2-12-6,-2-6-50,0-6-74,0-8-157,0-12-111</inkml:trace>
  <inkml:trace contextRef="#ctx0" brushRef="#br0" timeOffset="126921.93">6281 14833 118,'0'0'874,"0"0"-842,0 0-31,120-130 4,-62 101-5,-4 7-79,-7 8-202,-12 4-205</inkml:trace>
  <inkml:trace contextRef="#ctx0" brushRef="#br0" timeOffset="127264.77">6798 14566 837,'0'0'200,"0"0"-172,0 0 20,0 0 10,-18 110-17,14-60-19,2 3-9,2-3-1,0-9-3,0-7-5,0-15-1,9-6-1,6-13 1,9 0 2,3-18 1,7-13 0,-3-10-4,-2-5-1,-5 4-1,-3 6-1,-6 10 0,-6 14 1,-3 7 2,-1 5-1,0 0 1,1 0-1,8 17 0,1 9 6,3 4-2,-5 2-5,-1-1 1,-10 5-1,-2 0-52,0-7-77,-10 5-203,-10-17-216</inkml:trace>
  <inkml:trace contextRef="#ctx0" brushRef="#br0" timeOffset="127402.99">6980 14388 861,'0'0'79,"0"0"-79,0 0-2,0 0-64,0 0-137</inkml:trace>
  <inkml:trace contextRef="#ctx0" brushRef="#br0" timeOffset="127834.87">7775 14512 1098,'0'0'91,"0"0"-85,0 0 54,0 0-21,0 0-28,-121 66-6,88-24-2,4-3 2,13 0 2,12-7-5,4-5 0,0-5-2,13-8 0,7-7-11,3-7-10,-2 0 8,2 0-1,-5-10 3,-5-10 8,1-11 3,-6 4-2,-3-1 2,-1 12 1,-4 7 13,0 6 15,0 3-1,0 0-15,0 0-9,2 6-3,6 11 1,2 2-2,9 1 1,-2-8-1,4 2 0,5-6-1,1-8-5,4 0-44,7 0-106,-7-18-198</inkml:trace>
  <inkml:trace contextRef="#ctx0" brushRef="#br0" timeOffset="128381.9">8343 14662 1062,'0'0'135,"0"0"-123,0 0-7,-7 114 21,7-49 6,0 7-21,0 0-3,0-3-7,0 1 2,0-8-3,-6-8-8,-3-8-35,2-16-48,0-12-43,-2-18-64,1 0 58,0-23-43,-1-22 49,3-9 87,2-11 47,4-4 26,0-10 59,0-2-12,19 2 44,20 6 3,5 10 13,6 12-8,-2 21-26,-7 15-22,-15 9-25,-8 6-40,-16 6-9,-2 25 0,0 11-3,-25 10-7,-4 4-77,6 2-64,-2-9-94,10-8-137</inkml:trace>
  <inkml:trace contextRef="#ctx0" brushRef="#br0" timeOffset="129409.81">8693 14815 752,'0'0'116,"0"0"-69,48-111 23,-42 89-34,-6 4 3,0 8-16,0 1 8,-14 9-5,-1 0-10,-4 0-3,1 5 1,5 13-6,-2 5 1,6 12 2,2 0-6,7 2-4,0-2 1,0 1-1,4-8-1,10-2 0,4-4-5,2-10-8,-1-7 1,6-5 6,2 0 6,4-23-1,-2-12-6,5-8-2,-8-7-1,-3-3 0,-10 3 7,-11 6 1,-2 13 2,0 12-2,0 5 0,0 10 1,-2 2 0,2 2-14,0 0-15,0 2-2,0 16 17,10-4-4,7 3 13,5 2 5,3 1 0,-4 4 1,4 2 2,-4 1-1,-8 2-1,-2 0 4,-4-2-2,-3-4 0,3 0-2,0-4 0,-3-3 0,7-10 0,0-2 0,1-4 0,5-7 5,3-19 4,3-9 0,2-1-6,-2-2 8,-2 4-1,-5 5 17,-5 9 4,-8 4 3,0 11 3,-3 5-5,0 0-9,0 3-13,0 21-6,0 10-2,0-2 3,0 3-2,0-3-3,0-8 0,14-8 0,5-3 0,4-13 0,6 0 2,0-13-1,2-17 0,0-2-1,-9-9-1,-3 5 1,-4-2 3,-6 10-1,-3 10-1,-3 4 0,-3 10 6,0 4 5,0 0-4,0 0-3,0 6-5,-7 12 0,5 6 0,2-2 1,0 0-1,0 2-3,0-2 3,9 1 0,7-5 0,-1-8 0,7-6-1,1-4 0,2 0 1,-1-14 1,2-13-1,-3-5 1,-3-4 1,-6-4-2,-5 5 2,-7 9-2,-2 3 3,0 9 2,-16 5 0,-11 9 1,-4 0-6,-3 5-2,1 10-1,6 6-17,12 1-38,10 0-73,5-3-149,3-2-201</inkml:trace>
  <inkml:trace contextRef="#ctx0" brushRef="#br0" timeOffset="129868.88">10088 14594 946,'0'0'188,"0"0"-167,0 0-2,0 0 20,0 0-22,0 0-10,-124 62-1,90-22 16,3 1-7,9-2-10,10-4-4,8-5 0,4-6-1,0-6 0,7-9-7,14-6-12,9-3 12,5-7 3,4-16-6,-2-17-3,-5-2 3,-8-7 0,-9-1-5,-8-1 4,-7-4 1,0-6 3,0-1 7,-15 7 0,-3 10 1,2 18 4,5 15 37,4 12 5,3 0-18,2 17-20,2 19-6,0 10 19,0 5-5,4 3-5,10 6-10,-1 0 2,1 3-3,-1-4-1,0-10-24,3-9-66,-1-19-28,1-10-134,-1-11-61,3 0-192</inkml:trace>
  <inkml:trace contextRef="#ctx0" brushRef="#br0" timeOffset="130012.05">10323 14645 789,'0'0'246,"0"0"-228,0 0-2,0 125-6,0-79-10,2 7-35,-2-4-93,0-5-103,0-11-83</inkml:trace>
  <inkml:trace contextRef="#ctx0" brushRef="#br0" timeOffset="130159.93">10354 14425 952,'0'0'62,"0"0"-62,0 0-66,0 0-138,0 0-146</inkml:trace>
  <inkml:trace contextRef="#ctx0" brushRef="#br0" timeOffset="130461">10755 14650 736,'0'0'167,"0"0"-110,0 0 72,0 0-52,0 0-27,0 0-9,-125 46 3,97-2-10,9 0-19,8 2-8,11-4-5,0-5-1,13-9 1,18-8-1,15-10 0,8-10 0,10 0 1,2-17 4,-9-6-6,-22 0-14,-22 0-49,-13 3-124,-44 5-258</inkml:trace>
  <inkml:trace contextRef="#ctx0" brushRef="#br0" timeOffset="130603.77">9449 14454 1022,'0'0'0,"0"0"-357,0 0-44</inkml:trace>
  <inkml:trace contextRef="#ctx0" brushRef="#br0" timeOffset="131998.89">11700 14564 722,'0'0'105,"0"0"-34,0 0 33,0 0-36,-116 54-49,89-8-2,2 8 4,6-2-4,5-6 5,8-7-11,6-7-3,0-10-7,18-13 1,11-4 0,6-5-4,7-7 1,-2-18-23,3-8-2,-10-4 7,-6-8 5,-6 3 14,-8 8 1,-11 10 5,-2 12 6,0 6 22,0 6-14,0 0-4,-5 14-14,-5 17-2,-5-2 0,9 9 1,4-1 3,2-10-2,0 4 0,11-13-2,11-2 0,7-11 1,3-5 0,-1 0-1,2-7 0,1-20-3,-3-2-12,-7-5-5,-3-7 9,-8 5 5,-5 0 5,0 6 1,-8 11 0,0 10 5,0 6 23,0 3-3,0 3-14,0 20-11,0 12 2,-2 1 3,2 0-1,0-5 0,0-3-2,17-2-1,3-12 0,5-2 1,-1-12 0,7 0 1,-3-2 0,0-22 2,-1-8-3,-9-7 0,-5-2 0,-9-7-2,-4 7 3,0 5-2,0 14-1,-11 5-1,1 17-2,-4 0-2,5 0-15,0 0-4,6 0 5,3 7-9,0 3-20,3-6 5,20 1 11,7 1 21,6-3 6,-2 5 5,-1 2-2,-6 4 2,-3 6 5,-4 2 5,-7 6 11,-3 4 7,-6 4-8,-4-1-4,0 1 5,0-10-13,5-8-5,3-2 6,4-4-6,1-12-2,9 0 0,7 0 8,0-14-4,4-8-4,-1-14-1,-9-4-8,-6-5 1,-3 1 5,-6 4 2,-6 12 0,-2 10 4,0 8 16,0 10 18,0 0-19,0 7-18,0 16 1,0 12 1,-4-4 0,4 1-1,0-2 8,0-7-1,11-11 3,6-2 1,7-10 18,-1 0-2,2 0-2,-2-4-2,-3-14-8,-3-6-12,-5-7-3,-8 1-1,-1 4-1,-1 2-33,0 6-52,7 9-163,2 4-366</inkml:trace>
  <inkml:trace contextRef="#ctx0" brushRef="#br0" timeOffset="132364.86">13212 14737 1060,'0'0'71,"0"0"-47,124-73 59,-75 45-50,-11 2-20,-11 3-8,-16 0-4,-11 2 9,0 7 15,-9 1-6,-20 9 4,-7 4-14,-6 0 0,-7 4-9,4 18 8,4 6-4,4 6 1,13 4-3,10 6-2,8 6 1,6-2-1,0 1 0,9-8 0,22-10 0,16-5 0,15-17 2,14-9 7,3 0 17,7-25-4,-12-5-10,-8 2 1,-17 4-10,-17-5-3,-14 8-7,-18-1-45,0 4-88,-34 5-516</inkml:trace>
  <inkml:trace contextRef="#ctx0" brushRef="#br0" timeOffset="133078.86">9794 15909 970,'0'0'121,"0"0"-111,0 0 97,0 0-60,0 0-40,0 0 2,-23 125 19,23-63 5,10 7-9,1 1-7,0 2-9,0-1-5,-4-4-2,-5-13-1,-2-13 0,0-15-10,0-13-17,0-6-25,0-7-35,0-3 25,0-33 1,-9-16-72,0-20 91,2-21 42,3 0 6,4-6 10,0 13 2,2 15 11,25 22 46,6 8-39,5 19 17,1 8 12,-3 14-15,-6 0-17,-9 4-14,-13 28-10,-8 4 0,0 10-1,-27 7-5,-5-1-3,-2 3-25,0-2-86,8-2-125,3-16-121</inkml:trace>
  <inkml:trace contextRef="#ctx0" brushRef="#br0" timeOffset="134074.96">10077 16353 745,'0'0'128,"0"0"-49,0 0 51,70-113-83,-55 84-30,-6 4-13,-7-1 3,-2-1 6,0 4 4,0 5 0,-14 1-5,4 12 2,-2 5-3,-1 0-6,-1 10-4,-1 16-1,2 10 0,0 8 0,10 0 0,3 7 1,0-12-1,6-3-1,21-5 0,7-17-1,1-6 2,4-8 0,1 0 2,-3-31 0,2-1 1,-6-7-2,-9-10 0,-8 3 0,-12 2-2,-4 0 1,0 12-5,-10 10-7,-2 14-2,1 4-8,2 4-5,5 0-7,0 0-6,4 17-9,0 0 9,15 1 3,11 5 3,4-6 31,0 5 3,-2 0 0,-11 7 9,-1-2 6,-9 4 21,-3 0-1,2 0-9,-6-4-9,2 0-9,2-13-3,-2-2-5,3-12 1,7 0 0,6 0 4,1-12-1,9-16 0,1-12-3,-3-1 0,-1 1 2,-4 8 1,-11 10 0,-5 8 10,-5 11 35,0-2 9,0 5-14,0 0-14,-5 5-24,-3 15-6,2 9 0,4-3 0,2 6 0,0-5 0,6-1-1,15-7 0,2-6-2,5-9-3,6-4-2,-3 0 0,3-22-6,-8 0 5,-3-10 3,-10 5 2,-1 9 4,-8 6 1,-4 8 1,0 4 14,0 0 4,0 0-12,0 12-8,0 7-2,0 2 2,0 7 0,0-2-1,0-4 0,0-3 0,11-12-2,7-7 3,8 0 0,6 0 0,-1-21 1,-4-6 1,-7-9 1,-4 0-1,-10-4 5,-6 4 5,0 2-5,-13 10-2,-9 2-2,3 14-3,0 1 0,-1 7 0,6 0-32,3 20-65,11-1-38,0-3-142,4-2-53</inkml:trace>
  <inkml:trace contextRef="#ctx0" brushRef="#br0" timeOffset="134510.92">11379 16142 672,'0'0'147,"0"0"-14,0 0 36,0 0-76,0 0-49,0 0-31,-40 49 4,15-10-5,0 1 1,8 6-9,5-6-1,6-4-1,6-5-1,0-9-1,16-8 0,15-14-9,7 0 5,4-28-5,2-15-14,-4-6 12,-6-6-4,-11-6-1,-10 3 16,-10-1 0,-3-3 1,0 4 1,-10 4 5,-3 13 10,1 24 22,4 8-7,6 9 3,-3 0-13,2 30-17,2 15-4,-1 13 11,2 10 2,0 8 1,0 5-1,0-6-8,3-8-2,21-13-3,-3-23-1,2-8 0,-5-11-5,-1-12-21,-3 0-21,-3-16-34,-7-8-107,-4-10-241</inkml:trace>
  <inkml:trace contextRef="#ctx0" brushRef="#br0" timeOffset="134654.96">10739 15959 1002,'0'0'128,"0"0"-128,0 0-68,0 0-67,0 0-363</inkml:trace>
  <inkml:trace contextRef="#ctx0" brushRef="#br0" timeOffset="135290.89">12115 15994 798,'0'0'235,"0"0"-137,0 0-1,0 0-27,0 0-49,0 0-13,0 42 7,0 2 12,0 4-11,0-2 1,0-2-4,7-10-8,5-5-4,5-12 1,4-8-1,5-9 2,4 0 0,0-23 0,5-7-2,-4-1-1,-2-10-4,-5 1-5,-7 0-2,-13 4-5,-4 8-3,0 12 6,-7 7 2,-9 9 2,-1 0-5,1 3-12,5 17 9,9 0 9,2 4-1,0 2 1,19 1 2,8-8 4,4 1 2,-2-1 0,0 2 3,-4-3 17,-10 2 2,-3 0-8,-12-2 4,0 6-9,0 3-1,-25-1-6,-7-1-2,-2-4-39,-2-9-62,2-8-158,1-4-184</inkml:trace>
  <inkml:trace contextRef="#ctx0" brushRef="#br0" timeOffset="135424.87">12208 15763 994,'0'0'24,"0"0"-24,0 0-17,0 0-174,0 0-352</inkml:trace>
  <inkml:trace contextRef="#ctx0" brushRef="#br0" timeOffset="135665.73">13035 15887 204,'0'0'979,"116"-18"-947,-40 11 14,7 0 40,-8-5-65,-3 5-14,-12 0-4,-14-1-3,-16 3-10,-8 5-35,-18-5-36,-4 5-42,0 0-19,-15 0-55,-15 8-113</inkml:trace>
  <inkml:trace contextRef="#ctx0" brushRef="#br0" timeOffset="135862.01">13421 15875 753,'0'0'227,"0"0"-121,0 0 32,0 0-65,-14 105-15,14-72-23,0 6-5,0-7-11,3 4-1,-1 0-11,-2 2-7,0-2 2,0 0-2,0 0-27,-7-6-23,-1 3-58,1-11-99,2-12-165</inkml:trace>
  <inkml:trace contextRef="#ctx0" brushRef="#br0" timeOffset="139684.11">7298 12272 154,'0'0'35,"0"0"0,0 0 23,0 0-21,0 0 8,0 0 15,-9-6-12,7 6-15,-4 0-23,0 0 3,2 1 40,-3 2-4,2 0 1,4 3 4,-5-3-5,4 3-14,0-1-1,0 7-2,0-5 10,0-3-6,2 0 5,0-4-9,0 0-2,0 0-5,0 0 11,0 0 8,0 0-2,0 0-9,0 0-6,0 0-8,6 0-1,1-6-2,2 2-7,-2-1-3,1-2 6,4-1-1,-4 0 0,2-1 0,3-2-4,-2 1 6,2 0-8,-1 0 3,1-4-7,1 2 7,-1 0-3,3-2-4,-3 2 2,0-1 2,-4 1 0,0 2-1,-1 0 0,2 1 1,-1-1-3,-1-1 0,4 1 2,-3-2-2,-1 0 0,4 1 1,-1 2 0,-3-1 1,6 0-2,-3-4 1,0 0-1,0 2 0,-1-2 2,3 0-4,0 4 0,0-1 3,-3 2-3,-2-1 2,3 0 0,1-4-1,-2 2 0,7-3-1,-6-2 1,5 3 0,-1-3 1,1-2-1,-1 2-1,1-3 0,1 3 1,-3 0-1,0 3 3,1 2-5,-4 0 2,0 1 0,1 2 1,-2-1-1,-1 3 0,1-2-1,-2 1 2,1 0-1,5-1 0,-3 0 0,-1-3 3,4 2-3,-1 3 0,1-6 0,-1 1 0,1 2 0,-1-1 0,-2 0-1,0 1 2,0-1 0,1 2 0,-1-1-1,0 0 0,2 0 1,-3 0-1,2-4 0,0-1 0,1 3 0,1 1 0,-1-2 0,1 3 0,-1-2 0,-1 1 0,5-2 0,-2 1 0,1-2 0,2-1 1,-1 0-2,4 1 1,-2-2 0,1 3 0,-1-4 0,0 3 1,-2 0-1,-1-2 0,3 2 0,-1-1 0,-3 2 0,3-3-2,-4 0 2,6 0 4,-3 0-4,1 2-1,0 0 1,0-4 0,2 1 0,0-1 0,0 3 0,0-2 0,1 2 1,-4 0-1,1 1 0,-3 0 0,3 0 0,0 2 0,0 1 0,-3-1 0,5 0 0,1-3-1,-1 1-1,4-3 2,-2-2 0,3 1 1,-6 4 0,2 0-1,-3 0 0,-3 1-1,1 1 0,2-1 2,-5-1-4,5-3 3,0 1 0,2 1 0,2-2-1,0 2 1,1-2 2,2 3-2,-4-2 0,1 3 0,2-4 0,-5 0-1,4-2 1,1-3 1,-1 2-1,-2 0 2,2 4-2,-5-1 0,3 3 0,-6 3 0,-2 1-1,0 2 1,-2 2 0,2 0-1,-1 1 2,2 0-2,-3-2 2,-1 4-1,0-2 1,-1 0-1,-3 1 0,1-2 1,-3 2 0,3-1-1,-2 2-1,3-1 1,-1-5 0,-3 4 0,4-1 0,-4-1 0,0 4 0,1 1 0,-3 0 1,0 2-1,-2 0 0,0 0-1,0 0 0,0 0 1,0 0 1,0 0 0,0 0-1,0 0-2,0 0 1,0 0 1,0 0-1,0 0 1,0 2 0,0 10 0,0 6 0,0-2 0,0 1 1,0 0-1,0-2 1,0 4-1,0-4 0,0-3 0,0 5 1,-2-1-1,2 0 0,0 2 1,0 0-1,0 1 0,-2-5 0,2 3 1,0-2-1,0-2 0,0 2 0,0-4 0,0-1 4,0 1-3,-3 1-1,3-2-3,0 0 3,0 2 3,0-5-3,0 5-5,-2 0 5,2 0 0,0 5 2,0-3-2,0 1 3,0 0-3,0-1 0,0 0 0,0-2-3,0 2 3,0-2 0,0 2 1,0 0-1,0 1-1,0 2 1,0-1 3,0 0-3,0 0 1,0 1-1,0-2 0,0-3 0,0 2 0,0 0 0,0 3-1,0-2 2,0 2-2,0 1 1,0-2 0,0 1 0,0 4-3,0-1 3,0-1 0,0 0 4,5-1-4,-5 0 0,2-4-1,0 0-1,-2 0 2,1-1 3,-1-2-3,3 4 0,2-2 0,-2 6 0,-1 0-2,2 0 2,-4-1 0,2-2 0,-2 1 0,0 2 0,0-1 0,0-2-1,0 0 1,1-2 1,-1 0 0,4 0 1,-4 0-2,0 0 0,2 2 0,-2 2 1,2 2-1,-2 2 0,0-2 0,0 0 0,0-1 0,0-4 0,0 1 0,0 3 0,0-6 0,0 0 0,0 2 0,0 2 0,0-1 0,0 5 1,2-2-1,0 1 0,0 1 0,2-2 0,-4-3-3,2 0 6,-1-4-3,-1-3 1,0 2-1,3-2-1,-3-2-1,0 5 2,2-2 0,-2 5 3,0 0-3,2 1 0,-2 0 0,2 2 0,1-2 0,-3-1 1,0 0-1,0-3 0,0 3 0,0-1 0,0 2-1,0-3 0,0 6 1,0-3 2,0 2-2,0 0 0,0 1-2,2-5 2,-2 1 2,2-1-2,-2 1 0,0-4 0,2-3 2,-2 0-2,0-6 0,0-2 0,0 0 0,0 0 2,0 0 0,0 0 1,0 0-1,0-2-2,-9-18-16,-11-6-70,-10-6-143,-4-7-513</inkml:trace>
  <inkml:trace contextRef="#ctx0" brushRef="#br0" timeOffset="148558.05">9812 12351 252,'0'0'168,"0"0"-92,0 0-18,0 0 8,0 0-2,0 0-17,0 0-13,-3 0-3,3 0 7,0 3 7,0-3-4,0 0-5,0 0 12,0 0 13,0 0-8,0 0 13,0 0-2,0 0-11,0 0-8,0 0-11,0 0-12,0 0-2,0 0-10,0 0-10,0 0 3,0 0-3,0 0-41,0 0-95,18 0-312,16 0-250</inkml:trace>
  <inkml:trace contextRef="#ctx0" brushRef="#br0" timeOffset="149655.04">12099 12364 45,'0'0'123,"0"0"-107,0 0-14,0 0 10,0 0 19,0 0 20,0-6 27,0 6 23,0 0 44,0 0-20,0 0-4,0 0-29,0 0 0,0 0-40,0 0-7,0 0-6,0 0-4,0 0-2,0 0 4,0 0-1,0 0 2,0 0-5,0 0 5,0 0-9,0 0-5,0 0-1,0 0-4,0 0-11,0 0-1,0 0 3,0 0-10,-2 0 3,2 0-6,0 0 3,0 0-17,0 0-41,0 0-41,0 0-179,-7 0-497</inkml:trace>
  <inkml:trace contextRef="#ctx0" brushRef="#br0" timeOffset="160062.95">18036 9326 413,'0'0'182,"0"0"-102,0 0-11,0 0-2,0 0-36,0 0 6,0 0 14,2 0 23,-2 0 4,0 0-13,0-4-21,-12-2-8,-3 2-7,-8-1-12,-1 3-6,-8 2-3,3 0 2,0 0-1,6 0-4,-2 11 5,2 7-2,3 6-5,3 6 1,5 7-1,7 5-1,5 2 1,0 4 1,0 0 3,15-2 0,-2-2 3,-3 1-4,2-6 3,-1 1-8,-2-1 3,-4-4-4,-1 0 0,-4-3 0,0-2-5,0 4-28,-6-4-19,-10 0-71,-5-3-43,-6-8-83,-8-4-97</inkml:trace>
  <inkml:trace contextRef="#ctx0" brushRef="#br0" timeOffset="160221.98">17529 9988 288,'0'0'343,"0"0"-311,0 0 63,94-116 17,-32 76-65,11 4-1,4 5-17,-6 6-29,-9 4-24,-13 3-114,-11-3-99,-7-3-296</inkml:trace>
  <inkml:trace contextRef="#ctx0" brushRef="#br0" timeOffset="160446.14">18250 9406 554,'0'0'447,"0"0"-406,0 0 22,0 0 21,-81 111-53,72-55 11,2 7 0,3 0-18,4-2-9,0-7-7,0-7-7,9-2-1,8-10 0,2-4-26,0-11-55,2-10-50,-1-10-110,-3 0-88</inkml:trace>
  <inkml:trace contextRef="#ctx0" brushRef="#br0" timeOffset="160692.12">18408 9497 835,'0'0'110,"0"0"-52,0 0 51,0 0-61,0 0-42,0 0 55,0 127-14,2-66-18,0 1-3,2-6-7,2-3-10,7-9-7,-1-8-1,11-7 3,4-9-4,4-13 1,4-7-1,-1 0-2,-3-16-47,-4-9-56,-11-2-110,-16-5-145</inkml:trace>
  <inkml:trace contextRef="#ctx0" brushRef="#br0" timeOffset="160836.04">18379 9847 650,'0'0'96,"0"0"-53,0 0 70,0 0-93,0 0-14,168-91-6,-109 61-50,-12 5-91,-18 6-175</inkml:trace>
  <inkml:trace contextRef="#ctx0" brushRef="#br0" timeOffset="161096.68">18657 9531 708,'0'0'57,"0"0"-45,0 0 70,0 0-11,145-48-12,-87 71 33,0 20-17,-7 13 1,-10 7-41,-22 7-15,-11-5-2,-8 1-8,-10-3 0,-19-3 4,-5-9-7,6-12 1,7-15-7,8-10-2,9-10-2,4-4-31,0 0-35,0-30-92,20-8-188,7-4-163</inkml:trace>
  <inkml:trace contextRef="#ctx0" brushRef="#br0" timeOffset="177912.97">7476 12642 218,'0'0'29,"0"0"3,0 0-16,0 0-3,0 0 60,0 0-35,0 0-7,-20-39 30,17 37 1,1 0-1,0 2 9,2 0 2,0 0 6,0 0 8,0 0 5,-2 0-24,0 0-1,-3 0-14,-2 0-7,-4 0-12,-5 0-16,-1 10-5,-8 14-7,5 6 1,-2 7-2,4 2 0,5-1 9,6-4-11,7-2 2,0-1-4,0-5 0,3-4 0,9-3-2,8-2-34,3-4-93,-3-4-162,-2-7-144</inkml:trace>
  <inkml:trace contextRef="#ctx0" brushRef="#br0" timeOffset="178319.14">7507 12781 708,'0'0'123,"0"0"-95,0 0 28,0 0-25,0 0-31,0 0 0,0 0 6,-20 66 0,20-39 0,0-4 10,0-2-1,0-5-5,11-4-7,0-4 6,4-6-1,4-2 1,-3 0-1,5-5 3,-1-14-5,-4-5-5,0-3 4,-8 0-5,-3-2 5,-5 3-3,0 0 5,0 4 14,-13 4 14,-5 2-5,3 4-3,-6 0-15,2 4-8,5 3-3,1 5-1,1 0-3,1 3-34,5 19-71,1 2-83,5 2-121</inkml:trace>
  <inkml:trace contextRef="#ctx0" brushRef="#br0" timeOffset="178545.18">7786 12862 441,'0'0'311,"0"0"-307,0 0 1,0 0 27,0 0 17,0 0-32,8 100-7,-8-78-5,0-6-5,0-2 0,0-6-56,0-4-111,6-4-159</inkml:trace>
  <inkml:trace contextRef="#ctx0" brushRef="#br0" timeOffset="178882.34">7966 12814 933,'0'0'96,"0"0"-90,0 0 1,0 0 1,0 0-5,0 0-2,-15 108-1,15-91 2,4-5-2,9-1 3,2-7-3,4-4 5,-1 0 2,1 0 0,2-12-2,-3-8 5,-4-2 0,-2-2 8,-5-2 12,-7-3 9,0 5-9,0 6 18,0 4-22,-16 7-3,-1 2-18,-1 5-5,-1 0-3,4 0-27,2 2-70,2 8-117,4-10-193</inkml:trace>
  <inkml:trace contextRef="#ctx0" brushRef="#br0" timeOffset="179143.09">8102 12647 943,'0'0'132,"0"0"-104,0 0-16,134-13 41,-78 13-5,-1 17-21,-6 12-4,-9 8-3,-11 7-10,-13 4-4,-16 2-5,0-1 0,-16-3 4,-17-6 0,-3-2-4,1-6 5,6-2-4,2-8-2,12-5-1,5-12-84,8-5-167,2-10-342</inkml:trace>
  <inkml:trace contextRef="#ctx0" brushRef="#br0" timeOffset="180090.79">9823 12260 562,'0'0'140,"0"0"-44,0 0-23,0 0-24,0 0-34,0 0 28,45-10-2,-38 10-9,-5 0-12,-2 0-6,0 0-3,0 8 0,0 4 4,-14-3-7,0-2-4,4-5 0,-1-2 2,6 0 0,1 0 13,1-2 11,1-14-12,2-4-11,0 2-3,0 4 0,9 4 3,5 3-4,1 6-1,2 1-1,-1 0-1,-2 12 1,-7 6-1,-5-1 0,-2 2 0,0 1 1,-12-1 6,-12-4-3,-2-1 2,-6-2-5,1-2 1,4-3 1,5-7-1,4 0 1,9 0 2,9-19 6,0-9-4,1-2-2,23 2-3,-2 5 10,3 4 3,-6 7 0,-1 6-9,-2 4-5,-2 2-1,-2 0-8,-1 8-71,-3 14-87,-2 2-232</inkml:trace>
  <inkml:trace contextRef="#ctx0" brushRef="#br0" timeOffset="180898.99">10110 12867 385,'0'0'117,"0"0"-22,0 0-8,0 0-29,0 0-13,0 0-2,0-2 27,0 2 19,-2 0-14,-11 0-27,-7 11-5,0 6-12,0 10-4,2 3-9,0 2 1,6 0-8,6-3 2,4 0-1,2-7-7,0-2-2,0-1-1,11-4-2,3-4 3,2 1-3,-3-3-22,2-3-79,1-3-127,0-3-116</inkml:trace>
  <inkml:trace contextRef="#ctx0" brushRef="#br0" timeOffset="181354.99">10144 12992 656,'0'0'84,"0"0"-61,0 0 39,0 0 7,0 0-2,119-42-15,-86 33-10,-2 0-6,-2 0-11,-7 6-14,-6-4-9,-5 6-2,-7 1 0,1 0-27,-3 0-41,-2 0-49,0 0 6,0 0 34,-7 0-30,-11 0 6,0 0 74,1 0 26,1 1 1,7 4 25,3-3 79,1 1-42,0 6-24,3 0 15,2 4 1,0 1 45,0 3-18,0 2-28,0 1-25,0-1-9,0 0-8,0 6-1,0-2-10,0 0-1,0-2-19,0-1-82,0-3-116,0-10-83</inkml:trace>
  <inkml:trace contextRef="#ctx0" brushRef="#br0" timeOffset="181543.65">10423 13122 812,'0'0'57,"0"0"-55,0 0-2,0 0 3,0 0 3,0 0-4,11 90 0,-11-65-2,0-4-1,0-3-62,0-3-58,0-8-122</inkml:trace>
  <inkml:trace contextRef="#ctx0" brushRef="#br0" timeOffset="181911.2">10561 13148 331,'0'0'394,"0"0"-375,0 0-18,0 0 7,0 0 0,0 0-7,0 74 0,0-57 0,9-12 6,4 2 7,3-7 7,-1 0 3,6 0-1,-6-12-2,3-9-3,-5-1 7,-3-2 8,-4 2 22,-6 2-8,0 4 3,0 3-8,0 1-10,-9 7 12,-9 1-25,2 4-14,-1 0-4,-1 0-1,1 7-1,6 0-1,3 3-3,4 2-61,2 0-32,2-2-113,0-3-119</inkml:trace>
  <inkml:trace contextRef="#ctx0" brushRef="#br0" timeOffset="182175.41">10679 12883 838,'0'0'83,"0"0"-66,113-7 73,-59 12-33,-5 23 0,-8 9-32,-12 11-6,-16 6 0,-11 8 3,-2 8-13,-9-3-2,-13-3-2,-4-12 0,3-14-1,3-6-3,2-8-1,2-2-3,2-8-105,4-6-143,-1-8-219</inkml:trace>
  <inkml:trace contextRef="#ctx0" brushRef="#br0" timeOffset="184010.19">9636 10253 520,'0'0'112,"0"0"-50,0 0 13,0 0-35,0 0-19,0 0 13,2-17 28,0 17-1,-2-1-8,2-3-14,-2 2-7,5-1-14,-1 3-9,3-2 0,0 2-3,-1 0 1,1 0-3,-3 0 0,-1 0 1,-1 0 0,-2 0 1,0 0-3,0 0 4,0 0-2,0 5 7,0 1-9,-5 2 8,-3-2-10,-1-6 3,-3 2 1,4-2 4,-3 0 0,2-7-2,4-8-4,3-2 5,2 3-4,0-2-2,0 5-1,0 0-1,9 1 1,4 2-2,-5 2 1,5 6 0,-6 0 0,1 0 0,1 0-3,0 6 1,-3 4 1,-1 0 1,1 3 2,-4-2-1,-2 1-1,0 0 0,0-1 0,0 1 3,-2-5-1,-9 2 0,-2-5 0,2-1 1,0-3-1,4 0 1,2 0 3,3 0-2,2-7-3,0-7 1,0 0-1,0 0-1,10 3-4,3 5 4,0 5 0,5 1 0,-4 0 2,-1 0-2,-5 4-1,0 6 1,-7 6 0,-1 1 2,0 3 0,-1 1 7,-19-1-7,3-3-1,0-6 5,-1-1-5,3-6 1,5-4 2,1 0 7,5 0 6,4-11-8,0-3-5,0-6-4,18 1-4,4 2-21,-4 3-154,-11 3-433</inkml:trace>
  <inkml:trace contextRef="#ctx0" brushRef="#br0" timeOffset="187398.11">9736 10267 346,'0'0'101,"0"0"-92,0 0 8,0 0-2,0 0-3,0 0 15,0 0 26,0 0 25,0 0-4,0 0 3,0 0-17,0 0-12,0 0-25,-9 0-6,-5 0 6,4 0 10,-1 0-11,-1-2-6,3-5-2,1 2-7,3-4 7,3 4-4,2-3-1,0 1 8,0 0-7,0-2 0,0 1-7,11-2-3,2 2 2,3 4-2,-5 4 0,1 0-7,-4 0 6,-1 3-1,-1 6 4,0 6-1,-6 1-1,0-2 8,0 4-4,0-3 6,-10 2-3,-3-3 4,-2-6-2,3-4 1,-4-1-2,4-3 0,0 0 6,3 0-3,2-3 2,3-6-3,2 1-4,2 1-1,0 1-2,0 0-3,0-1 0,13 4-3,-2-1 1,-1 4 1,-2 0-6,-6 0 3,-2 0 4,0 4-5,0 4 5,0 1 1,-4 2 2,-7-5 5,4 0-3,-2-6 3,2 0 2,3 0 5,2 0-1,2-4-6,0-8 0,0 4-8,0 2-1,2 1-31,2 5-85,-4 0-220,0 0-379</inkml:trace>
  <inkml:trace contextRef="#ctx0" brushRef="#br0" timeOffset="188740.17">7599 10449 298,'0'0'130,"0"0"-51,0 0 23,0 0-23,0 0-15,0 0 0,-3-2-5,3 2-5,0 0-21,-2 0-15,2 0-12,0 0-6,0 0-3,0 0-87,0 0-80,0 0-119</inkml:trace>
  <inkml:trace contextRef="#ctx0" brushRef="#br0" timeOffset="188962.12">7839 10425 226,'0'0'38,"0"0"-38,0 0-264</inkml:trace>
  <inkml:trace contextRef="#ctx0" brushRef="#br0" timeOffset="189168.77">8018 10403 328,'0'0'144,"0"0"-120,0 0-13,0 0-11,0 0-42,0 0-130</inkml:trace>
  <inkml:trace contextRef="#ctx0" brushRef="#br0" timeOffset="189338.15">8189 10397 426,'0'0'88,"0"0"-73,0 0-15,0 0-60,0 0-101</inkml:trace>
  <inkml:trace contextRef="#ctx0" brushRef="#br0" timeOffset="189513.04">8369 10391 439,'0'0'124,"0"0"-99,0 0-9,0 0-16,0 0-29,0 0-26,38-14-109</inkml:trace>
  <inkml:trace contextRef="#ctx0" brushRef="#br0" timeOffset="189683.1">8583 10351 478,'0'0'95,"0"0"-61,0 0 18,0 0-36,0 0-16,0 0 0,34-11-113,-25 11-126</inkml:trace>
  <inkml:trace contextRef="#ctx0" brushRef="#br0" timeOffset="189850.15">8818 10325 300,'0'0'432,"0"0"-420,0 0-7,0 0 0,0 0-5,0 0-104,16-9-59,-3 9-118</inkml:trace>
  <inkml:trace contextRef="#ctx0" brushRef="#br0" timeOffset="190012.13">9085 10285 730,'0'0'83,"0"0"-79,0 0 6,0 0 0,0 0-10,0 0-3,49 0-108,-31 0-132</inkml:trace>
  <inkml:trace contextRef="#ctx0" brushRef="#br0" timeOffset="190172.17">9493 10229 829,'0'0'96,"0"0"-94,0 0 1,0 0-3,0 0-42,0 0-109,43-14-202</inkml:trace>
  <inkml:trace contextRef="#ctx0" brushRef="#br0" timeOffset="190667.38">10249 9575 472,'0'0'334,"0"0"-220,0 0 17,0 0-54,0 0-30,0 0-12,-100-11-12,77 36-1,3 8-6,4 6 1,3 3 2,8-2 1,2-4-5,3-1-1,0-5-1,8-5-11,10-2 1,2-5 2,2-4-5,0-2-2,3-7-49,-2 0-39,-4-5-68,-3 0-129,-9 0-106</inkml:trace>
  <inkml:trace contextRef="#ctx0" brushRef="#br0" timeOffset="191152.34">10242 9709 748,'0'0'64,"0"0"-43,0 0 56,0 0-40,0 0 19,138-99-12,-95 76-17,1 0 1,-1 2-8,-3 3-11,-11 4-4,-9 4-5,-9 3-6,-7 6-27,1-2-16,-5 3-26,0 0 1,0 0-4,0 0-11,-17 0-25,0 4 31,-5 8 36,4-7 34,0 2 11,5 4 2,0-3 5,8-2 2,0-2 30,1-2 22,4 0 10,0-1-15,0 6-1,0 0 14,0 5 60,3 7-25,5 1-44,2 2-13,-2 0-16,-3-1-11,1 2-13,-2-2-3,0 0-2,0 1-40,-2 0-90,2-3-158,1-11-166</inkml:trace>
  <inkml:trace contextRef="#ctx0" brushRef="#br0" timeOffset="191328.73">10730 9763 836,'0'0'111,"0"0"-101,0 0-7,0 0 3,0 0-6,0 0-3,-6 86-59,6-75-81,0-6-83</inkml:trace>
  <inkml:trace contextRef="#ctx0" brushRef="#br0" timeOffset="191717.22">10903 9539 1012,'0'0'53,"0"0"-45,0 0 12,0 0-17,85-118 1,-56 96-4,-8 1 1,-7 8 0,-8 2 8,-4 5 26,-2 4 13,0 2-5,0 0-15,0 0-14,0 0-6,0 0-8,0 19-2,5 8 2,1 4 7,1 1-7,-1-2 2,2-4 0,-2 0 0,1-2-2,-3-2-2,3-2-49,-5-4-56,1 1-47,-1-4-78,-1-3-146</inkml:trace>
  <inkml:trace contextRef="#ctx0" brushRef="#br0" timeOffset="191898.07">11038 9733 884,'0'0'161,"0"0"-133,0 0 29,0 0-24,0 0-7,126-60-11,-74 30-11,-3 2-4,-8 2-88,-12 1-163,-17 2-111</inkml:trace>
  <inkml:trace contextRef="#ctx0" brushRef="#br0" timeOffset="192159.18">11297 9162 908,'0'0'37,"0"0"-29,127 27 82,-69 12-33,0 9 29,-10 4-35,-12 5-17,-16 2-5,-16 3-11,-4-7 10,-4-1-11,-18-10-3,-5-6 7,1-6-15,3-9-4,7-6-2,5-7 0,1-5-55,-6-5-119,-9 0-387</inkml:trace>
  <inkml:trace contextRef="#ctx0" brushRef="#br0" timeOffset="-113541.04">7643 10932 175,'0'0'253,"0"0"-231,0 0-13,0 0 20,0 0 4,0 0-14,0 0 35,0 0 15,-22-60-11,22 52 9,-5 2-12,-1-1-12,3 0-12,-4 2 1,3-4-13,0 3-4,-1 1 6,0 4 1,3-1-4,2 0 10,0 2 6,0-2 12,0 2-5,0 0-13,0 0-14,0 0-14,0 10 0,0 14 0,0 10 5,14 0 6,2 2-2,2 0 3,-3-1 3,-1 1-11,1 0-1,1-4-1,-4 0-2,3-9 2,-2-3-1,-1-5-1,-1-7 1,3-2 1,0-6-2,1 0 1,1 0-3,-3-10-3,3-12-21,-5-2-40,-7-1-55,-4 4-88,0 9-44,-6 7-127</inkml:trace>
  <inkml:trace contextRef="#ctx0" brushRef="#br0" timeOffset="-113368.68">7614 11122 732,'0'0'127,"0"0"-121,0 0 6,0 0 0,0 0-10,0 0-2,130-116-17,-95 99-100,-6-4-68,-2-1-85</inkml:trace>
  <inkml:trace contextRef="#ctx0" brushRef="#br0" timeOffset="-113075.13">7937 10700 623,'0'0'133,"0"0"-43,0 0 67,0 0-99,0 0-41,0 0-8,0 22-3,0 16 16,7 9 44,0 6-26,4 4 6,2-2-9,-1 2-12,-2-5-5,1-6-10,-1-5-7,-2-8-3,3-5 2,-4-6 3,1-10-5,0-2-1,-2-8-28,3-2-40,0 0-57,4-6-60,-1-17-27,-1-12-170</inkml:trace>
  <inkml:trace contextRef="#ctx0" brushRef="#br0" timeOffset="-112707.98">8195 10844 417,'0'0'166,"0"0"-52,0 0 10,0 0-8,0 0-28,0 0-27,-3-12-15,3 4-9,9-6-17,12-6-4,12-6 5,8-3 6,3-6-2,4 1-6,-9 6-3,-7 8-11,-10 6-5,-10 6 2,-3 4-5,-5 2-17,-4 2-39,0 0-39,0 0-57,0 0-49,-14 9-63,-5 6 1</inkml:trace>
  <inkml:trace contextRef="#ctx0" brushRef="#br0" timeOffset="-112492.2">8398 10684 401,'0'0'146,"0"0"-8,0 0-37,0 0-37,0 0 5,0 0 31,-5 109-37,15-78 3,6-1-10,-2-2-17,3-1-19,-4-8-1,-2-1-16,1-2 0,-5-3 2,2-3-5,-1-2 0,-6-2-47,0-1-78,-2-5-93,0 0-105</inkml:trace>
  <inkml:trace contextRef="#ctx0" brushRef="#br0" timeOffset="201650.98">9754 12439 251,'0'0'79,"0"0"-67,0 0-9,0 0 20,0 0 16,0 0-6,0 0-5,0 0 5,0 0 13,4-3 6,-4 3 2,0 0-8,0 0-11,0 0-6,0 0-4,0-2-1,0 0-6,3 0-3,-3 1 3,2-2 5,-2-1-1,2 0-1,0-5-2,-1 0-1,-1-1-2,0 0-2,0 2 12,0 0-2,0 0-14,0 3-2,0-2 1,0 3 6,0 1-2,0-4-3,0 3 17,0-4-5,0 2-16,-3 2-6,-1 1 16,1 3 12,-1 0-4,2-3-12,-1 3-2,2 0-3,1-2-4,-2 2 2,2 0-1,-4 0-4,2 0 2,2 0 0,-2 0-2,2 0 1,-2 0-1,0 0 1,0 0 0,-3 0-1,-6 0 1,-5 0-2,1 0 1,-2 2 0,10 1 1,-1 0 2,3-3-3,4 2 0,-1-2 1,-1 0-1,3 2 0,-2-2 0,2 0 0,0 0 0,-2 0 0,0 4 0,-6 0-1,-2 6 1,-3 2-1,-1 2-2,1 1 3,3-1-1,4-7 1,1 1 0,1 1-1,2 0 1,-1-1-1,3 0-3,0 2 3,0-4-3,0 2 0,0 1-2,0 0-8,9 0 8,2-2-1,3 0-4,2-3-3,1-1 6,2-3 1,0 0-2,2 0-4,1 0 12,3-9 1,-4-3-2,0-2-2,-3-4-2,-5 1 1,-2 2 5,0-4-2,-4 2 3,-3 0-3,-3 0 4,-1 5 0,0-1-2,0-1 3,0 4 2,0 1-4,-5-2 2,-4 2-1,-2 2 4,2-1-5,0 2 1,1 1-2,-4 0 3,1 3-1,-3 2-2,1 0 0,5 0-1,-4 0 0,-1 0 1,1 0-4,-3 0 3,4 0 1,-3 7-1,8 0-2,-2 1 2,0 2-3,1 4-2,-1 5 4,1 1 2,3-1 3,-1-3-3,5-2-1,0-2 1,0 0-2,0 0 1,0-1 1,9-6-2,4 1 1,3-2 1,2-4 1,0 0 4,1 0-4,2 0 2,-3 0-3,-1-6 4,-3-3-4,-3-2 1,-3-4 0,0 0 2,-6-1 1,-2 0 3,0 2 0,0 0 1,0-1 8,-13 6-2,1-1-9,2 4-1,-2-1-3,1 4-2,-5 3-7,-1 0-40,-2 0-141,-1 3-107,5 6-140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33:46.3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3278 553 113,'0'0'1051,"0"0"-1018,0 0-6,0 0 40,0 0-29,0 0-20,0 0-11,-51 19-4,24 10-1,-2 15 2,-2 9 4,2 9 4,4 4 2,10 2-1,6 0-6,9-10-3,0-4-3,2-11 1,18-9-2,8-5 0,7-8 0,2-5-28,4-7-51,-8-6-166,-8-3-387</inkml:trace>
  <inkml:trace contextRef="#ctx0" brushRef="#br0" timeOffset="391.87">3530 935 105,'0'0'803,"0"0"-764,0 0-36,0 0 20,0 0-2,0 121-1,4-99-17,12-3 1,2-10 4,2-2-6,4-5 4,3-2 3,2 0 6,-2-20-1,2-6 15,-2-6 1,-5-3-9,-4 2-7,-7-1-8,-8 8 12,-3 1 22,0 7-3,-20 3-10,-6 2-8,-3 5-8,-8 6-11,-1 2-1,5 0-2,-4 6 0,11 11-12,8 6-57,11 5-56,7-2-114,0-6-167</inkml:trace>
  <inkml:trace contextRef="#ctx0" brushRef="#br0" timeOffset="586.8">4103 1030 1066,'0'0'59,"0"0"-52,0 0 25,0 0-15,-5 127-12,3-99-3,2-2-2,0-6-59,0-8-138,0-12-97,0 0-274</inkml:trace>
  <inkml:trace contextRef="#ctx0" brushRef="#br0" timeOffset="932.02">4390 938 772,'0'0'400,"0"0"-388,0 0-12,0 0 0,0 0 0,0 0 1,11 113 1,3-91-2,-2-3-1,7-9 1,2-2 3,0-8-1,4 0 3,2 0 5,-2-22-1,-3-3 7,-5-8 11,-3-4 0,-9 2-7,-5 5 6,0 5-1,0 12 5,-19 0-3,-1 6-25,-2 2 0,-2 0-2,1 5 0,1 0-1,-3 0-28,5 22-45,2 10-94,5 1-149,3-8-199</inkml:trace>
  <inkml:trace contextRef="#ctx0" brushRef="#br0" timeOffset="1224.02">4556 627 1198,'0'0'99,"0"0"-92,0 0 14,0 0-2,117-81-9,-74 81-6,0 14-4,6 23-2,-5 9 2,-1 5 0,-8-1 7,-10 2-2,-10-6-4,-11-4 7,-4 2-7,0 0 2,-19 0 3,-10 3-6,-2-8-1,-1-2-36,6-8-69,7-8-147,9-16-188</inkml:trace>
  <inkml:trace contextRef="#ctx0" brushRef="#br0" timeOffset="1397.89">5341 1271 487,'0'0'572,"0"0"-546,0 0 3,0 0 30,-6 110-35,-15-75-24,-2-3-35,-1-6-224,-2-19-273</inkml:trace>
  <inkml:trace contextRef="#ctx0" brushRef="#br0" timeOffset="2279.54">6444 515 60,'0'0'880,"0"0"-786,0 0-10,0 0 14,0 0-39,0 0-46,-54 22-5,23 14-6,0 14 3,2 12 5,4 5 0,10 7-2,3-2 0,8-5 2,4-9-2,0-8-6,14-13-2,10-2 1,5-5-1,2-8 0,7-6-60,0-10-107,-5-6-274</inkml:trace>
  <inkml:trace contextRef="#ctx0" brushRef="#br0" timeOffset="4516.9">6664 760 551,'0'0'220,"0"0"-149,0 0 50,0 0-41,0 0-40,0 0-1,-6 0 0,6 0-6,0 0-1,0 0 4,0 0-18,8-2 0,19-4 11,9-4-1,4-1-10,0 0-1,0-3-2,-4 2-11,-5 2-4,-6-1 1,-8 5-1,-5 1-9,-8 0-33,-4 5-59,0 0-85,0 0-123,-19 9-83</inkml:trace>
  <inkml:trace contextRef="#ctx0" brushRef="#br0" timeOffset="4719.39">6837 717 891,'0'0'133,"0"0"-123,0 0-10,0 0 6,0 0-4,0 0 28,-1 125-16,1-101-1,0 0-6,1 4 1,5-2-7,-4 0-1,4-2-109,0-8-151,2-8-245</inkml:trace>
  <inkml:trace contextRef="#ctx0" brushRef="#br0" timeOffset="4915.41">7204 1060 959,'0'0'42,"0"0"-40,0 0 33,0 0-25,-10 104-6,6-81-2,2-7-2,-2-4-64,-2-8-110,6-4-166</inkml:trace>
  <inkml:trace contextRef="#ctx0" brushRef="#br0" timeOffset="5309.27">7614 826 1009,'0'0'191,"0"0"-176,0 0-15,0 0 7,0 0-3,0 0-3,96-84 1,-76 66-2,-6 6 3,-7 3-2,-1 5 10,-6 4 12,2 0-3,-2-1 4,0 1-5,0 0-10,0 0-4,0 0-5,2 12-5,4 8 5,4 3 0,-1 4 0,-5-2 1,2 0 1,-2-1-2,0-1 0,-2 0 0,-2 1-3,0 0-61,0 0-30,0-2-105,0-1-118,-12-8-244</inkml:trace>
  <inkml:trace contextRef="#ctx0" brushRef="#br0" timeOffset="5498.66">7665 1141 1100,'0'0'126,"0"0"-115,0 0-5,0 0 2,0 0 9,160-51-8,-104 34-9,-6-1 0,-10 2-69,-7-3-161,-11 0-106</inkml:trace>
  <inkml:trace contextRef="#ctx0" brushRef="#br0" timeOffset="5791.44">8044 549 1048,'0'0'177,"0"0"-177,0 0 0,148 41 3,-85 7 16,-2 17-9,-8 10-1,-15 7-7,-22 5 0,-16-6 3,0 0-5,-18-10 6,-11-12 15,0-13 6,3-12 3,3-9-12,5-8-6,1-5-8,3-5-4,-2-7-29,3 0-71,0-7-224</inkml:trace>
  <inkml:trace contextRef="#ctx0" brushRef="#br0" timeOffset="7236.92">1589 2412 833,'0'0'39,"0"0"56,0 0 60,0 0-84,0 0-34,0 0-16,-58-56-21,71 51-1,19-10 1,18 1 0,13-1 1,11-4 2,1-3 1,-4 2-4,-13 1 1,-22 4-1,-12 6 0,-17 4-13,-4 3-13,-3 2 8,-3-2 5,-19 2 5,-7 0-25,-2 0 13,-3 7 12,8 14 7,-3 1-1,6 7 1,10 8-3,6 4-1,7 2 5,0-2 7,0 5-5,5-1-2,4 2 1,-3 1-1,-4-2-53,-2-8-217,3-12-109</inkml:trace>
  <inkml:trace contextRef="#ctx0" brushRef="#br0" timeOffset="8003.99">2088 2494 809,'0'0'70,"0"0"-70,0 0 0,0 0 5,-11 120-3,11-93-2,0-4 3,6-2-1,10-12-2,3-4 0,2-5-13,2 0 0,-2 0 0,-2-17 1,-2-6 10,1-5 2,-4-4 0,-6 4 0,-1 3 4,-5 4 6,-2 4 49,0 3 9,0 2-1,0 4-9,0 4 8,0 1-25,0 3-9,0 0-8,0 0-4,0 0-20,0 0 0,0 0-9,0 15 1,0 9 7,0 7 1,0 1 0,7 0 0,2-1 0,4-4-2,3-6 2,6-4 0,2-9 0,3-7 2,2-1-2,-2 0 0,-2-12-3,-8-9-13,-5-9 3,-8-7-7,-1 2 10,-3 1-8,0 3 13,0 7 5,4 4-2,7 4-2,5 5-5,4 2 0,4 7 1,1 2-6,-1 0-7,-1 11 5,-4 10 5,-5 11 11,-3 6 0,-1 0 1,-3 0-1,3-8 0,1-9 0,3-10 0,1-7 0,5-4 2,0 0 0,2-15 3,-4-14-1,-2-5 3,-11-1 0,-5-2 10,0 1 21,-21 4-8,-3 8-7,-3 7-8,5 14-13,0 3-2,3 0-23,6 15-91,5-1-131,8-3-194</inkml:trace>
  <inkml:trace contextRef="#ctx0" brushRef="#br0" timeOffset="8244.75">3421 2330 1209,'0'0'55,"0"0"-53,0 0-2,-9 144 6,9-76 1,7 7 2,8 5-7,-8-2 2,2-2-3,-5-4-1,-4-7-4,0-10-55,0-11-43,0-15-74,0-13-24,0-16-122</inkml:trace>
  <inkml:trace contextRef="#ctx0" brushRef="#br0" timeOffset="8439.68">3434 2412 760,'0'0'86,"0"0"61,0 0-53,132-56-58,-105 56-1,-10 16-15,-7 14-12,-10 10 3,0 8 0,-26 3-11,-4 0-18,-1-9-73,4-9-70,5-18-31,15-15-121</inkml:trace>
  <inkml:trace contextRef="#ctx0" brushRef="#br0" timeOffset="8706.56">3767 2430 615,'0'0'138,"0"0"-119,0 0 22,0 112-1,2-83-34,9-8-6,2-7 4,9-10-3,3-4 9,0-1 10,-1-25 35,-4-6 16,-4-5-4,-12-1 0,-4 2-7,0 5-13,-6 2-11,-21 7-18,-9 15-18,-2 7-3,0 3-66,-1 27-74,11 7-95,6-2-49</inkml:trace>
  <inkml:trace contextRef="#ctx0" brushRef="#br0" timeOffset="9555.48">4036 2715 784,'0'0'34,"0"0"49,122-109-35,-85 67-33,-14-2-11,-6 5 5,-13 8-7,-4 9 8,0 12 34,0 6 25,-13 4-24,1 0-30,-1 0-15,-2 10-4,3 10 0,4 3 1,3 3 3,5-1-4,0 1-3,0 1 3,6-6 4,12-3 0,4-7-2,3-5 0,4-4-9,7-2 2,2 0 2,0-2 2,-3-15 3,-3-5 2,-7 0 2,-6-5 3,-3-4-3,-5 2 12,-4-2-2,0 11-7,-5 8 6,-1 8 4,-1 4-5,0 0-10,0 0-1,3 0-8,-1 16 7,3 0 0,-1-2 4,-2-5-1,0-6-1,-2-3 0,2 0 0,1 0 4,4 0 2,2-3 4,4-8-6,3-1-1,-1 3-3,2 4-1,2 5-5,1 0-2,0 10 0,-3 12 1,0 6 4,-5 7 3,-2 6 0,-1 3 0,-2-8-5,2-2-4,-1-15-6,1-9 10,7-8 1,4-2-1,8-17 3,6-18-5,-1-14-1,1-5-16,-10-6 13,-3-4 10,-8-5 1,-12 2 3,-1 5 6,0 16 20,0 13 14,-4 17 3,-1 16 2,0 0 1,-2 9-28,-1 31-20,-2 11 0,8 15 0,2-5 3,0-9-2,6-6 2,17-8 7,4-8-7,2-7-4,2-12 7,-6-4-5,-4-7-2,-1 0-3,-6 0-55,-5-21-96,-9-3-238</inkml:trace>
  <inkml:trace contextRef="#ctx0" brushRef="#br0" timeOffset="9684.41">4916 2384 882,'0'0'38,"0"0"-38,0 0-67,143-130-203</inkml:trace>
  <inkml:trace contextRef="#ctx0" brushRef="#br0" timeOffset="9832.98">4500 2097 1149,'0'0'111,"0"0"-106,0 0-5,0 0-15,0 0-137,0 0-258</inkml:trace>
  <inkml:trace contextRef="#ctx0" brushRef="#br0" timeOffset="10965.7">6220 2123 853,'0'0'302,"0"0"-276,0 0-24,0 0 2,-8 112 0,8-23 38,0 13 2,0 14-25,-2 10 1,-3 7-15,5-7 5,0-14-10,0-19 2,23-23-1,0-20 0,7-20-1,-4-18 0,2-12-1,0-3-4,-3-28 5,-8-12-2,-9-8 3,-8-7-1,-12-8 0,-24-4-8,-8 1-9,-5 8 13,2 3 0,9 12 4,9 0 0,12 5-9,11 3-8,6-1-22,6 2-28,23 1-30,2 2-24,3 2 39,1 1 52,0 3 24,-1 0 6,-3-4 8,0 5 28,-4 6 13,-7 5 11,-9 6-18,-5 6-10,-6 1 9,0 3 18,0 0-13,0 0-12,0 0-16,0 0-7,0 11-10,-10 16-1,-3 14-1,-1 1 0,5 0 1,9-5 0,0-8-1,0-5 0,2-8-2,12-6 2,6-6 1,0-4-3,5 0-4,-4-24-5,4-3-10,-7-5-23,-6-5 10,-2 2 5,-1 6-10,-2 7 18,-1 12 21,1 6-3,2 4-1,3 0-17,8 4 8,-1 20 6,4 4 8,-1 2 3,-6-2 4,-3-2 13,-8-6 12,-3-11 2,-2-2 7,0-5-3,0-2 17,0 0 3,0 0-11,0-14-4,6-16-24,4-8-19,7 0-5,6 4 4,-3 1-44,4 12-46,-3 5-68,3 3-125,-5 9-119</inkml:trace>
  <inkml:trace contextRef="#ctx0" brushRef="#br0" timeOffset="12029.91">7009 2273 446,'0'0'164,"0"0"-24,0 0-13,0 0-36,29 129-18,-24-103-36,-5-4-26,0-5-3,0-8 4,0-6-10,0-3 0,0 0 4,0 0 5,0-7 10,0-17-4,7-10-17,4 0-14,9 2 11,0 8 1,2 5-2,1 3-3,2 12 5,2 4 1,-2 0-7,7 8 3,-6 16 4,-8 7 1,-4 3 1,-9-2 4,-5-4 3,0-10 0,0-4-2,-3-9-2,1-2 3,-2-3 0,1 0 3,3-12 3,0-16-13,0-5-26,16-2 9,8 3-2,-1 6 6,1 12 4,1 8 7,-6 6-2,0 0 1,-1 9-5,-5 17 8,-5 6 2,-3 7 7,-5 1-5,0 0 1,0-8 1,0-5-6,0-12-1,7-7-4,8-8-3,8 0-25,6-22-18,2-12-2,0-2-10,-2-4 8,-6 2 10,-8 2 31,-3 8 14,-10 12 42,-2 4 42,0 10 56,0 2-58,0 0-28,0 0-39,-7 12-15,0 12-9,0 3 7,5-1-4,2 6 5,0-3 0,0-3-2,13-4-29,10-7-11,6-12-9,2-3 1,4-3 29,6-28 0,-3-3 4,-3-5-6,-6 0 16,-10 7 8,-9 10 46,-7 11 26,-3 6 21,0 5-19,0 0-27,0 0-31,0 10-16,0 11-6,-3 11 6,3 3 1,0-5-1,0-3-2,11-12 2,12-6-7,8-9-18,4 0 5,8-15-1,4-19-3,-4-8 12,-6-8 2,-3-6 3,-14-11-4,-9-7 3,-10 0-1,-1 9 9,0 14 5,-10 21 39,-4 14 13,-2 9-13,1 7-8,0 0-12,-3 16-15,5 19-9,1 11-3,10 5 3,2 12 1,0 1-1,4-2 1,12 1-2,1-10 3,1-6-2,-4-3 1,-5-4-1,-4-2-49,-3-10-73,-2-10-171,0-13-184</inkml:trace>
  <inkml:trace contextRef="#ctx0" brushRef="#br0" timeOffset="12473.88">8710 2215 1016,'0'0'157,"0"0"-137,0 0-1,0 0-2,-104 109-14,77-63 0,5 0-2,6-6-1,8-8 0,8-7 1,0-8-1,1-6-6,22-11-16,3 0-6,5-13 4,1-19 11,-5-4 11,-7 0 2,-5 0 0,-5 4 4,-6 7 26,-4 11 18,0 13 21,0 1-14,0 0-28,0 10-22,0 15-5,0 6 2,2-4-1,11-6 1,12-5-1,6-7 8,9-9 4,7 0 8,5-3 1,-4-14-14,-7-4-1,-17 3-7,-15-1 0,-9 5-28,-18 5-75,-38 3-366</inkml:trace>
  <inkml:trace contextRef="#ctx0" brushRef="#br0" timeOffset="14125.51">13750 842 271,'0'0'0,"0"0"-157</inkml:trace>
  <inkml:trace contextRef="#ctx0" brushRef="#br0" timeOffset="14723.71">13858 662 765,'0'0'57,"0"0"4,0 0 112,0 0-114,0 0 11,0 0-29,-38-77-9,16 77-10,-3 0 0,2 0-3,0 7-10,-2 20 3,5 18-11,4 11 0,9 4-1,5 2 2,2-1 0,0 1-1,2-2 0,10 0 2,-6-6-3,-4 1-23,-2-2-39,0-1-67,0-7-118,-15-12-89</inkml:trace>
  <inkml:trace contextRef="#ctx0" brushRef="#br0" timeOffset="14881.53">13473 1141 898,'0'0'77,"0"0"-62,0 0 15,115-133-23,-30 95-3,11-2-8,-3 2-72,-6 6-84,-18 2 31,-24 6-162</inkml:trace>
  <inkml:trace contextRef="#ctx0" brushRef="#br0" timeOffset="15046.85">14101 749 256,'0'0'484,"0"0"-327,0 0 31,0 0-64,0 0-81,0 0-32,-31 15-3,20 17-4,-1 10 5,3 4-1,5 5-4,4 0-4,0 0 0,4-12-36,19-6-102,1-18-77,3-8-33,-1-7-164</inkml:trace>
  <inkml:trace contextRef="#ctx0" brushRef="#br0" timeOffset="15242.67">14315 773 797,'0'0'230,"0"0"-105,0 0-10,0 0-73,0 0-42,0 0-7,0 67 7,0-19 1,0-1 1,1 1-1,16-8-1,5-8 1,2-6-1,10-12-17,-1-8-75,-4-6-97,-11 0-110</inkml:trace>
  <inkml:trace contextRef="#ctx0" brushRef="#br0" timeOffset="15375.75">14279 967 920,'0'0'59,"0"0"-59,0 0-39,0 0-159,125-83-169</inkml:trace>
  <inkml:trace contextRef="#ctx0" brushRef="#br0" timeOffset="15558.38">14549 706 637,'0'0'179,"0"0"-120,0 0 43,0 0-39,142 9-21,-103 25 8,-6 7-4,-10 3-17,-17 6-4,-6 4-17,0 2 2,-29 2-5,0-8-5,3-9-66,7-16-146,10-13-164</inkml:trace>
  <inkml:trace contextRef="#ctx0" brushRef="#br0" timeOffset="15729.94">15079 1015 1091,'0'0'117,"129"-27"-96,-36 9 36,-5 4-37,-12 8-20,-20 0-10,-26 2-163,-20 2-189,-10-8-128</inkml:trace>
  <inkml:trace contextRef="#ctx0" brushRef="#br0" timeOffset="15910.18">15409 814 712,'0'0'198,"0"0"-162,0 0 78,131 26-46,-88 2-9,-5-2-6,-9 3-18,-11-4-17,-14 6-10,-4 3-3,-13 5 3,-23 4-8,-6-7-89,-3-8-129,3-14-176</inkml:trace>
  <inkml:trace contextRef="#ctx0" brushRef="#br0" timeOffset="16658.5">16227 822 486,'0'0'342,"0"0"-289,0 0 25,0 0 9,0 0-66,0 0-14,-64-10-5,31 22 2,-1 12 0,7 2 0,3 9-3,11-2-1,3-1-1,8-4-3,2-7 3,0-3-53,12-13-8,9-5 22,6 0 15,4-16 5,3-16-11,-8-1-8,-1-8 10,-12 1 19,-3-4 10,-8-6 6,-2 0 10,0 1 34,0 11 10,0 15 29,0 12 14,-4 11-35,4 0-7,0 0-46,0 0-15,0 33-9,0 14 9,0 7 4,0 7 14,6-5-5,5 2-9,3 7 0,-6 1-4,-1-1-45,-3-6-111,3-16-169,0-20-198</inkml:trace>
  <inkml:trace contextRef="#ctx0" brushRef="#br0" timeOffset="17295.15">16495 1102 780,'0'0'71,"0"0"-25,0 0 60,69-133-77,-61 102-15,-4 11-4,-4 4 17,0 10 40,-4 0 3,-8 2-50,-5 4-9,2 0-6,-3 0-5,1 20-2,3 9-4,3 6 6,5 10-1,6-1-2,0-6-3,8-2-8,15-14-30,8-9 10,5-8 4,3-5 13,4 0 2,-3-25-4,-2-2-12,-9-4 17,-7 0 8,-8-5 6,-3 1 3,-4 3 8,-5 11 16,-2 12 21,0 7 2,0 2-11,0 0-39,0 24-5,0 21 0,0 17 5,0 10 1,4 4 1,8 5-2,-1-6 1,-1-3-1,-2-9 1,-6-11-1,-2-17 2,0-15-2,0-8-4,0-12-24,-2 0 5,-8-29 7,-1-16-43,3-18 3,6-15 32,2-19-7,0-10-4,17 5 0,10 16 11,4 22 24,1 22 53,0 19-2,-5 11 23,-5 12-25,-8 0-34,-6 19-5,-8 18 5,0 4-3,-15 10 8,-16 0-20,-7-2 0,-2-5-139,6-10-145,13-16-201</inkml:trace>
  <inkml:trace contextRef="#ctx0" brushRef="#br0" timeOffset="17865.84">17212 979 44,'0'0'903,"0"0"-903,0 0 0,0 0 22,41-102-11,-41 102 13,0 0 6,0 0-10,-6 0-17,-11 15-2,-1 9 6,5 4-6,5 2 1,5 1-2,3-2 3,0-4-7,7-1 6,13-8-4,4-5-4,7-6-14,4-5-12,0 0 18,3-9-11,-8-9 4,-4-6-10,-7-1 12,-5-8 13,-5 3 5,-5 2 1,-2 8 2,0 8 21,1 6-1,-1 5-4,1 1-18,-3 0-1,2 5-31,-2 23 17,0 9 15,0 2 7,0-5-6,2-8 1,0-9-4,-1-10 2,2-7-1,3 0-22,5-12 23,1-18 0,6-7-25,0-2 14,-2 10 8,-1 6 3,-1 12 3,-1 4 17,2 7 1,1 0-11,2 0 17,0 18-1,-4 10-14,-4 5-7,-7 2-5,-3 3-5,0-3-129,-5-12-137</inkml:trace>
  <inkml:trace contextRef="#ctx0" brushRef="#br0" timeOffset="18997.93">18009 877 1013,'0'0'148,"0"0"-145,0 0-3,0 0-2,0 0-8,-130 104 10,117-65-3,6-3-10,7-5 5,0-3-17,0-8-19,21-10-32,14-10 19,5 0-4,2-12 31,-1-19-5,-8-7 11,-10-3 13,-10-8 11,-9-7 18,-4-4 42,0 0 4,0 4-12,-7 8 1,-3 16 16,2 15-2,2 10-10,1 7-22,-1 0-35,-4 26-5,2 20 3,-2 5-1,9 10-2,1-1 4,0 0-1,11-4 2,13-8-14,10-13-38,3-15 18,9-12 1,0-8-23,1-3 13,-3-25 11,-5-4-13,-11-4 21,-8-2 24,-8 4 3,-10 8 42,-2 6 28,0 12 6,0 4-16,0 4-26,0 0-27,-9 0-10,-4 22-7,4 11 1,-1 2 2,3 0-7,7-1-2,0-4-12,0-9-34,21-5-13,6-7 8,6-9 22,3 0 18,0-9 15,-5-10 7,-4-5 2,-5-2 1,-5-3 6,-1 2-6,-3 2 18,-6 11-6,-2 7 4,-5 7 1,0 0-9,0 0-9,0 15-8,0 9 8,1 3 22,-1-3-14,0-7-3,3-7 1,-3-6-3,3-4-1,0 0 3,7 0 14,4-5 11,2-16-7,7 1-12,-2 3-8,-2 5-3,-5 1 0,-1 11 0,-2 0-5,-2 0-7,2 14 5,1 12 1,-4 3 6,-1 1 5,2-7-5,2-5 0,0-7-4,5-10 2,6-1-15,2 0 4,6-21-3,-4-9 13,1-9 3,-2-5 0,-6-6 0,-2-6 0,-7 0 6,0 6 18,-6 16 16,-2 16 17,-2 9 31,0 9-4,0 0-46,0 7-35,0 29-3,-6 12 0,-2 6 3,6-2 5,2-8-6,0-7 1,12-7 3,8-9-3,2-6 0,3-8 1,-3-7-4,2 0-10,-4-7-53,-9-15-109,-11-9-260</inkml:trace>
  <inkml:trace contextRef="#ctx0" brushRef="#br0" timeOffset="19127.42">19097 900 1081,'0'0'83,"0"0"-83,0 0-4,137-74-152,-112 53-422</inkml:trace>
  <inkml:trace contextRef="#ctx0" brushRef="#br0" timeOffset="19569.85">19841 760 907,'0'0'141,"0"0"-132,0 0 41,20 138 20,-7-80-18,-1-6-25,3-5 6,-4-17-12,-2-13 1,-2-9-10,-5-8 1,0 0 2,2 0-1,3-8 2,8-20-11,6-9-5,3-12-32,5 1-116,0 10-263</inkml:trace>
  <inkml:trace contextRef="#ctx0" brushRef="#br0" timeOffset="20279.41">20380 822 1244,'0'0'16,"0"0"-9,0 0-6,-130 81 1,102-49 1,4 2-3,5-5 0,11-7-12,8 2-23,0-9-21,0-3-13,15-10-70,12-2 20,6 0 36,1-18 34,-6-7 39,-3 0 10,-8-6 0,0 1 29,-8 9 52,-7 1 15,0 11 35,-2 9-38,0 0-19,0 0-45,0 0-29,0 6-13,0 20 1,0 8 12,0 2 0,9 0 0,11-5 2,2-7-2,7-6-7,0-10-7,2-8-11,-1 0 9,4-7 0,-8-18 11,-5-10 5,-4-5 0,-10-1 0,-7 2-11,0 5-8,0 16 12,0 9-4,-5 7-13,1 2-11,2 0-29,2 0-2,0 9 15,0 11 25,0 6 26,4 3 0,7 3 0,-5-1 2,6 1-2,-1-3 1,2-8 1,5-7 9,5-5-1,1-9 5,1 0 3,11-5 11,-3-17-9,-4-6 12,-6 0 20,-4 2 11,-10 6 19,-5 8-22,-4 8-6,0 3-6,0 1-15,0 0-31,0 0-2,0 21-11,0 12 7,0 4 2,-2 4-56,2-1-62,0-8-132,0-14-160</inkml:trace>
  <inkml:trace contextRef="#ctx0" brushRef="#br0" timeOffset="20417.47">20960 710 1067,'0'0'0,"0"0"-3,0 0 0,0 0-240,0 0-263</inkml:trace>
  <inkml:trace contextRef="#ctx0" brushRef="#br0" timeOffset="21141.87">21270 865 937,'0'0'212,"0"0"-205,0 0 15,0 0-3,0 0-13,-137 104-3,105-65 0,7-3-6,7-2 3,9-3 0,9-9-20,0-7-32,11-4-9,18-11-29,4 0 50,3-9 18,0-15-1,-7-5 11,-7-7-1,-4-3 0,-9 5 13,-5 4 23,-4 9 42,0 9 44,0 7-36,0 3-16,0 2-28,0 0-29,0 10-11,0 19 3,0 0 6,0 2 1,0-4-15,0-6 2,8-3-14,9-9 5,10-4-8,2-5 0,2 0 9,2-17 9,0-9-11,-6-6 3,2-2 4,-6-5 5,-6-6-17,-2-3 25,-7-6 1,-4-2 3,0-8 18,-4 7-11,0 17 21,0 14 7,0 18 5,0 8-2,0 2-38,0 24-19,-13 16 1,0 10 17,4-3-1,2-3 0,7-6-1,0-10 2,0-1-3,3-12-25,15-5-32,9-4 17,1-4 16,8 2 12,0 3 14,-8 5-1,-3 9-2,-10 0-4,-8-2 9,-7 0 1,0-7 28,-4 1 18,-23-1 17,-11-4-23,-8-1-41,-4-7-96,3-2-26,7-2-58,11-24-167</inkml:trace>
  <inkml:trace contextRef="#ctx0" brushRef="#br0" timeOffset="21555.97">21851 581 1158,'0'0'100,"0"0"-100,0 0 0,4 134 4,2-73-3,-1-6 1,7-9-1,4-5 1,4-12-1,6-9-1,10-8-8,9-12-6,0 0-2,6-5-16,-2-19 1,-9-2 12,-7-6 5,-8 3 5,-14 4 3,-9 6 6,-2 10 12,0 7 10,-19 2 6,-13 2-21,1 22-1,0 8 2,6 2 8,14 1-14,11-5 3,0-2-5,34-11 2,21-4 21,21-11 16,11-2 9,1-5-13,-3-14-14,-17-1-10,-26-1-11,-26 1-6,-16 1-93,-50-6-480</inkml:trace>
  <inkml:trace contextRef="#ctx0" brushRef="#br0" timeOffset="22309.56">13766 1798 1074,'0'0'123,"0"0"-115,0 0-6,-2 111 13,-4-32 18,-4 6-9,6-3-10,2-7-7,2-17 2,0-15-5,8-11-4,11-11 2,3-7-2,5-12 0,4-2-15,-2 0-66,-5-20-91,-11-6-152</inkml:trace>
  <inkml:trace contextRef="#ctx0" brushRef="#br0" timeOffset="22446.2">13664 2198 682,'0'0'97,"0"0"-91,0 0 26,0 0-30,0 0-2,154-60-93,-85 35-200</inkml:trace>
  <inkml:trace contextRef="#ctx0" brushRef="#br0" timeOffset="22817.97">14402 2264 1216,'0'0'87,"0"0"-81,0 0-6,131 2 5,-57-2-4,-5-5-1,-9-4-4,-10-1-71,-22 3-78,-17-4-76,-11-5 41,-4-3-36,-23-4 125,0 2 99,5 3 45,7 6 70,5 4 55,8 5-45,2 0-12,0 3-35,0 0-39,10 0-23,13 12 35,4 13 23,2 4-27,-4 3-2,-5 0-25,-7 1-7,-11 3-5,-2 2-4,0 1 1,-19 5-5,-6-3-123,3-10-197,1-18-370</inkml:trace>
  <inkml:trace contextRef="#ctx0" brushRef="#br0" timeOffset="23119.93">15409 2173 797,'0'0'244,"0"0"-206,0 0-5,0 0 22,0 0-17,27 120-28,-23-83-6,-4-4-4,0-7-86,0-3-155,0-11-205</inkml:trace>
  <inkml:trace contextRef="#ctx0" brushRef="#br0" timeOffset="23245.7">15350 1999 860,'0'0'19,"0"0"-19,0 0-45,0 0-145,0 0-66</inkml:trace>
  <inkml:trace contextRef="#ctx0" brushRef="#br0" timeOffset="23531.1">15631 2115 540,'0'0'113,"0"0"-2,19 109 60,-15-74-74,-2-1-45,-2-5-25,0-5-16,0-7-2,0-8-7,0-5 0,0-4-1,0 0 3,5-6 12,2-22 10,6-9-26,5 0-18,2-4 8,0 15 8,-2 6-3,2 5 2,-5 11 6,-1 4-1,-2 0 1,-6 9 0,2 18-2,-1 5-1,-5-3 2,1 5-4,-1-8-40,1-3-169,-1-7-93</inkml:trace>
  <inkml:trace contextRef="#ctx0" brushRef="#br0" timeOffset="23934.94">16116 2092 939,'0'0'135,"0"0"-116,0 0 21,0 0-29,0 0-8,-138 132-2,120-90 0,7-3-1,11-13-2,0-1-2,0-11-2,9-4-26,13-8-22,11-2 0,5-8 37,0-15 4,3-12 10,-8-3 2,-12-6 1,-7-13 6,-12-5 3,-2-4 35,-4 2 10,-16 16-9,3 16 21,5 18 5,1 9-7,7 5-20,-1 0-20,1 21-24,2 14 0,2 14 0,0 1 0,0 4 1,2-1 0,11 2-1,7-2-1,-3 1-50,0-4-115,-2-10-169,-1-10-262</inkml:trace>
  <inkml:trace contextRef="#ctx0" brushRef="#br0" timeOffset="24535.96">16518 2282 838,'0'0'153,"0"0"-113,17-109 74,-13 89-66,-4 6-9,0 13-6,0 1 7,0 0-8,0 0-11,0 14-15,-8 11-6,-3 11-2,1 7-1,8-6 2,2 0-1,0-7 0,10-8-20,9-6-9,9-10 1,9-6-2,8 0 22,1-12-5,-3-14-13,-5-9 6,-9 2 2,-9-1 19,-9-3 0,-7 13 1,-4 5 20,0 11 24,0 8 3,0 0-27,0 4-19,0 29-1,0 18 0,0 7 5,0 6 0,2 2 0,4-2 1,0-2-1,-2-8-5,-4-11 0,0-19-1,0-12 0,0-12-8,0 0 0,0-20 6,0-23-6,0-15-22,2-9 13,9-6 11,5 0-18,5 8 6,5 12 17,-2 11 2,1 14 23,-8 16 10,-1 6 9,-4 6-18,-1 0-13,-7 10-4,-4 17-4,0 7 0,-4 2-3,-26 5-1,2 0-85,-4-7-97,8-7-170,11-10-319</inkml:trace>
  <inkml:trace contextRef="#ctx0" brushRef="#br0" timeOffset="25053.06">17217 2235 930,'0'0'45,"0"0"-8,50-109 48,-47 94-60,-1 8 29,-2 7 1,0 0-18,0 0-1,0 0-15,-10 19-20,-5 10-1,1 8-1,3 4-1,9-7 1,2 0 1,0-8 1,4-6-1,13-1-6,6-10-22,1-5 11,8-4-5,3 0 7,3-6 12,3-16 3,-4-7 0,-3-2 1,-8 0 0,-5 0-1,-10 4 1,-7 12-1,-2 4 2,-2 11-2,0 0 0,0 0-2,0 0-7,0 8-1,0 5 10,0-4 0,0-2-3,0-5 3,0-2 0,0 0-10,2 0-2,10-9 7,1-5 5,1 6 0,-1 7 2,0 1 2,0 0-3,3 0 0,-7 16-1,2 3-2,-4 8-1,-5 1-1,0-2-76,-2-6-164,0-5-82</inkml:trace>
  <inkml:trace contextRef="#ctx0" brushRef="#br0" timeOffset="26065.95">17940 2085 1052,'0'0'64,"0"0"-61,0 0 26,0 0-24,0 0-4,-121 127-1,114-92-12,3-4-13,4-4-18,0-13-39,6-5-11,17-9-18,4 0 29,4-9 7,0-18-9,0-8 55,-8-7 29,-8-4 20,-3-5 76,-10-7 0,-2 3 19,0 6 15,0 14-38,0 15-6,0 10-1,-2 8-24,-1 2-20,-2 0-26,1 16-15,-3 23-2,3 19 0,4 5 2,0 3-1,0-6 1,13-5-1,7-13 1,4-13-6,8-12-7,-1-15-10,6-2 17,2-10 1,2-20-4,-4-5 2,-3-9 1,-10 0 1,-6 4 5,-10 8 2,-8 14-1,0 12 13,0 6 11,0 0-9,-3 3-13,-14 16-3,3 12-2,-2 5-4,6 1 3,7-2 3,3-3 0,0-6-1,2-5-7,15-7-18,6-3-1,-5-5 8,8-6-4,-2 0 13,1 0 1,0-18 1,-5 0 5,-3-5 3,-3 2 0,-5 2 1,-2 9 1,-5 6 6,-2 3 12,0 1-3,0 0-5,0 0-6,0 0-6,0 0-6,0 10 0,0 5 6,0 6 0,0-3 0,0-2-1,0-4 0,0-7-16,0-2-20,0-3 11,0 0 13,4 0 4,6 0 9,-2 0 0,1 0 0,5 0 0,1 0-1,7-3 1,3-2 0,2-9 0,-1-6 2,-1-4-2,-3-2 9,-4-8-2,-3-1 4,-4-3 21,-3 0-3,-6 8 2,-2 9 9,0 9 3,0 12 8,0 0-14,0 0-11,0 0-26,0 19-2,0 15 2,0 6 1,0 4-1,-2 0-1,-3 0-11,0 2-44,-4-11-128,-1-9-302</inkml:trace>
  <inkml:trace contextRef="#ctx0" brushRef="#br0" timeOffset="26225.7">18683 2097 1290,'0'0'4,"0"0"-4,144-83-3,-86 60-141,-19 1-397</inkml:trace>
  <inkml:trace contextRef="#ctx0" brushRef="#br0" timeOffset="26765.65">19513 2029 930,'0'0'17,"0"0"-4,18 147 74,-1-96-69,-1-8 17,-4-8 4,1-16 2,-5-9-4,-3-8-1,-1-2-5,4 0-1,3-6 3,4-22-16,5-10-8,5-11-9,-3 3-32,2 7-101,-1 8-156,1 9-185</inkml:trace>
  <inkml:trace contextRef="#ctx0" brushRef="#br0" timeOffset="27475.99">20090 2027 1098,'0'0'25,"0"0"-14,0 0 35,0 0-40,0 0-5,-113 84-1,85-54 2,9 2-2,1-2 0,11-6-12,7 1-9,0-11-37,0-7-49,19-7-4,3 0 28,4 0 50,0-21 32,-5-9 1,-1-7 1,-4 0 18,-4 0 37,-6 13 27,-4 10 10,-2 8-4,0 6-18,0 0-30,0 0-23,0 0-18,0 25-19,0 6 19,0 3 0,2 0 0,7-5 0,3-10-1,5-2 0,3-9 1,5-8 0,1 0 0,3-3-3,0-19-2,-2-5-2,-5-8 4,-11-4 1,-7-4-8,-4 8-6,0 6 4,0 12 9,0 12 0,0 3-1,0 2 3,0 0 1,0 0-6,0 2-18,0 20 16,8 7 8,5 6 0,-2 3 0,3-2 0,1-4-5,3-9-28,0-8 5,4-8 13,1-7 3,7 0 8,-3-19 2,-3-10 2,-5-3 2,-4-3 4,-6 10 12,-7 8 33,0 9-1,-2 7 22,0 1-25,0 0-28,0 0-19,0 3-6,0 23-3,2 13 8,2 4-38,0 0-65,-1-4-88,0-7-72,-3-13-312</inkml:trace>
  <inkml:trace contextRef="#ctx0" brushRef="#br0" timeOffset="27612.03">20559 1835 1018,'0'0'0,"0"0"-21,0 0-47,0 0-233,0 0-264</inkml:trace>
  <inkml:trace contextRef="#ctx0" brushRef="#br0" timeOffset="28345.9">21006 1944 882,'0'0'273,"0"0"-273,0 0 0,0 0 2,0 0 3,-111 111-5,80-69 1,2 2 1,7 0-1,7-5-1,7-4 0,8-6-6,0-10-25,4-4-54,21-13-51,4-2 32,7-5 53,-2-18 21,-5-12 24,-5-9 6,-10-4 15,-7 2 22,-1 6 53,-6 17 21,0 9 19,0 11-61,0 3-17,0 0-18,0 0-34,0 10-3,0 20-4,-6 10 6,5 1 1,1-2-1,0-8-1,1-6-5,19-4-25,-1-16-12,10-2 9,-2-3 15,2-10-3,-2-19 2,-5-7 6,-4-8 14,-5-4 2,-4-6 0,-2-2 2,-3 1 6,-4 6 10,2 13 1,1 14 2,-3 11 3,0 10-5,0 1-5,0 0-15,0 15-11,0 16 5,-3 7 6,-2 0 0,-1 5 0,4-8 0,0-1 0,2-10 0,0-10-8,0 0-18,0-7 4,13-2 1,7 5 11,5-2 9,4 5 1,2 1 3,-2 2 0,-9-2 1,-9-2 8,-8-4 7,-3-7-14,0 7 28,-14-1-5,-12 1-5,-9-5-23,-1-3-13,6 0-29,0 0-90,11-15-98,8-14-115</inkml:trace>
  <inkml:trace contextRef="#ctx0" brushRef="#br0" timeOffset="28766">21568 1814 1041,'0'0'84,"0"0"-75,0 0-9,0 0 15,13 151-2,-5-95-11,3-2-1,4-6 0,7-14 0,5-14 2,4-9 5,5-11-2,2 0 5,2-22-4,0-11-3,-9-5-2,-8 3-1,-10 2 4,-6 5-2,-7 10 2,0 10 10,0 8 4,-14 0-3,-8 20-13,-4 21-1,3 5-2,7 4 5,12-3-4,4-4 2,14-11 1,28-8 2,22-18 24,21-6 25,20-11-1,0-25-12,-7-3-11,-22 0-25,-28 5 1,-19 6-5,-20 6-4,-9-2-41,-25 2-141,-23 2-703</inkml:trace>
  <inkml:trace contextRef="#ctx0" brushRef="#br0" timeOffset="31427.1">2719 3924 421,'0'0'153,"0"0"-16,0 0 45,0 0-25,0 0-73,0 0-10,0 0-18,0-29-32,0 29-7,0 0-3,0 1-11,0 19-3,0 12 1,0 10 5,0 6 1,0 6 0,0 4 2,0 5-2,0-3-1,2-5-5,4-8-1,4-10 2,-4-8-1,2-9-1,-1-3 1,1-10 0,-3-3 1,7-4-2,6 0-2,4 0-12,6-15-6,0-8-31,-3 2-73,-9 3-66,-10-1-93,-6 5-250</inkml:trace>
  <inkml:trace contextRef="#ctx0" brushRef="#br0" timeOffset="31625.14">2600 4263 365,'0'0'449,"0"0"-416,0 0-15,0 0 24,0 0-6,141-60-19,-103 48-17,-6 1-27,0 2-129,-5 1-134</inkml:trace>
  <inkml:trace contextRef="#ctx0" brushRef="#br0" timeOffset="31893.3">3124 4273 821,'0'0'94,"0"0"-85,0 0 33,0 0 49,0 0-9,114 4-34,-79-6-38,-1-3-3,-5-2-7,-4-1-101,-3 0-178,-5-8-189</inkml:trace>
  <inkml:trace contextRef="#ctx0" brushRef="#br0" timeOffset="32395.94">3784 3909 901,'0'0'119,"0"0"-84,0 0 47,0 0-33,0 0-19,0 0-22,0 12-7,0 27-1,0 9 22,0 8 24,0 11-24,0 1-8,0 0-4,-9-7-2,5-14-5,4-10-3,0-10 1,0-10-1,0-6 0,13-4 1,5-6 4,11-1 0,5 0-5,1-9-8,1-9-56,-7-5-82,-11-2-112,-16 2-178</inkml:trace>
  <inkml:trace contextRef="#ctx0" brushRef="#br0" timeOffset="32569.8">3688 4271 710,'0'0'309,"0"0"-300,0 0-8,0 0-1,125-62 0,-73 48-9,-4-1-131,-7 6-160</inkml:trace>
  <inkml:trace contextRef="#ctx0" brushRef="#br0" timeOffset="32897.05">4170 4235 526,'0'0'360,"0"0"-354,0 0 21,-20 128-10,20-91-7,0-2-2,6-7 1,17-6-2,4-8-2,6-14 6,7 0 22,3-7 7,1-19-9,-2-6 6,-8-2-8,-9 2 9,-10 1 1,-11-3 15,-4 2-7,0-1-15,-19 4-16,-8 7-9,-6 10-2,-4 12-5,2 0-5,-1 5-31,4 20-40,8 1-84,7-7-154,3 1-207</inkml:trace>
  <inkml:trace contextRef="#ctx0" brushRef="#br0" timeOffset="33317.06">2438 4877 756,'0'0'109,"0"0"-106,127 0 80,-36-6 28,32-5-35,28 0-29,28-4-7,19 0-13,23-6-11,13-5-1,11-4 5,-2-2 7,-20 2-6,-31 4-2,-48 4-7,-50 8 10,-40 6-19,-35 4-1,-15 4-2,-4 0-24,-35 0-61,-27 10-104,-18 6-214</inkml:trace>
  <inkml:trace contextRef="#ctx0" brushRef="#br0" timeOffset="33754.04">2646 5206 445,'0'0'630,"0"0"-594,0 0-17,0 0-12,0 0-1,0 0 9,-3 98 31,3-44-8,-5 2 0,1-3-22,-3 0 0,5-4-10,2-12-3,0-9-3,0-8 0,0-8 4,15-7-3,8-5 1,4 0 2,8-3-4,-2-12-21,-4-2-43,-6 3-76,-14 2-94,-9 5-117</inkml:trace>
  <inkml:trace contextRef="#ctx0" brushRef="#br0" timeOffset="33911.84">2505 5576 730,'0'0'105,"0"0"-105,0 0-5,118-51 4,-60 30-23,2 3-92,-6-1-191</inkml:trace>
  <inkml:trace contextRef="#ctx0" brushRef="#br0" timeOffset="34105.78">2992 5412 573,'0'0'257,"0"0"-227,0 0 17,0 0 53,0 0-13,30 122-41,-24-90 1,-2 1-20,-1-8-7,0 1-12,-1-1-4,-2-8 1,2 3-5,0-3-22,3-3-116,-2-4-186,0-6-434</inkml:trace>
  <inkml:trace contextRef="#ctx0" brushRef="#br0" timeOffset="34287.86">3312 5604 1134,'0'0'110,"0"0"-107,0 0-2,0 0-2,0 0 0,142-44-42,-102 32-104,0-2-100,-4-2-26</inkml:trace>
  <inkml:trace contextRef="#ctx0" brushRef="#br0" timeOffset="34594.02">3889 5216 931,'0'0'186,"0"0"-175,0 0-8,0 0-1,0 0 8,0 0 45,36 126-24,-32-76-12,-2 0 21,-2 4-15,0-2-12,3-1-4,1-9-6,2-5-3,2-8 2,3-10-1,5-4 2,1-7-1,5-8-2,12 0-13,3-11-20,4-15-19,-7 1-83,-13 1-153,-17 2-211</inkml:trace>
  <inkml:trace contextRef="#ctx0" brushRef="#br0" timeOffset="34752.02">3913 5608 389,'0'0'617,"0"0"-617,0 0-46,0 0 5,0 0-28,143-92-65,-93 66-313</inkml:trace>
  <inkml:trace contextRef="#ctx0" brushRef="#br0" timeOffset="35058.3">4387 5518 824,'0'0'172,"0"0"-155,0 0 30,-5 135-18,5-97-18,0 0-7,0-9-1,2-6 3,15-11-1,6-12-1,8 0 13,7-11 14,0-18-8,-4-3-12,-8 0 2,-10-3 5,-15 8 20,-1 4 15,0 3-16,-14 10-17,-12 5 1,-4 5-20,-4 0-2,1 0 0,4 4-15,4 4-20,12-3-62,6-5-159,7 0-358</inkml:trace>
  <inkml:trace contextRef="#ctx0" brushRef="#br0" timeOffset="35532.12">5766 4375 1067,'0'0'161,"0"0"-150,0 0-11,0 0 1,0 0 3,137-36-1,-78 20-3,-9 4-104,-13 2-174,-22 5-213</inkml:trace>
  <inkml:trace contextRef="#ctx0" brushRef="#br0" timeOffset="35686.95">5875 4516 829,'0'0'321,"0"0"-321,0 0-3,0 0 3,176 8 0,-83-8 0,4-22-187,-15-6-469</inkml:trace>
  <inkml:trace contextRef="#ctx0" brushRef="#br0" timeOffset="36265.09">7422 3788 716,'0'0'176,"0"0"-155,0 0 70,0 0-24,0 0-32,0 0 11,-35-57-13,14 51-24,-3 1 8,0 2 16,-7 3-9,3 0 1,0 0-8,3 17-4,5 11-8,5 15-3,5 10-1,6 10-1,4-4 2,0-2 1,0-2-1,4-5 0,10-1 1,-5-2-3,-3-6 0,-2-4-63,0-4-55,-4-5-134,0-5-132</inkml:trace>
  <inkml:trace contextRef="#ctx0" brushRef="#br0" timeOffset="36431.71">6997 4279 924,'0'0'134,"0"0"-124,0 0-2,0 0-4,153-130-3,-70 95 4,3 2-5,-3-2-88,-11 2-79,-14 2-116</inkml:trace>
  <inkml:trace contextRef="#ctx0" brushRef="#br0" timeOffset="36642.16">7660 3798 783,'0'0'168,"0"0"-75,0 0-7,0 0-63,0 0-15,0 0 7,-61 143 6,49-92 3,5-5-8,5 3 0,2-5-15,0 0 1,0-4-2,0-8-10,11-8-81,3-8-117,4-14-82,-1-2-367</inkml:trace>
  <inkml:trace contextRef="#ctx0" brushRef="#br0" timeOffset="36897.6">7844 3837 1073,'0'0'39,"0"0"-34,0 0-5,0 0 0,0 0 19,10 151 13,-10-94-4,0-3 7,0-3-15,0-2-10,0-10-4,5-7-5,11-13 1,4-9 0,8-8-2,7-2 0,-1-2-46,3-16-47,-11-4-111,-13 1-143</inkml:trace>
  <inkml:trace contextRef="#ctx0" brushRef="#br0" timeOffset="37047.11">7815 4168 719,'0'0'181,"0"0"-178,0 0-3,0 0-33,0 0-6,149-80-66,-116 63-143,-10-2-74</inkml:trace>
  <inkml:trace contextRef="#ctx0" brushRef="#br0" timeOffset="37300.33">8071 3842 664,'0'0'138,"0"0"-130,0 0 16,116 8 11,-70 22 16,-1 8 6,-4 6-1,-13 4-20,-8 4 4,-14 0-4,-6 2-13,-4-1 2,-22-7-5,-1-8-1,3-12-11,5-8-3,7-8-5,6-6-3,6-4-74,0 0-75,0-2-73,6-17-213</inkml:trace>
  <inkml:trace contextRef="#ctx0" brushRef="#br0" timeOffset="37541.86">8745 4154 995,'0'0'99,"0"0"-92,0 0 74,162-13-29,-106-1-6,-8 1-14,-19 5-18,-8 5-14,-19 3 0,-2 0-67,-29 0-168,-17 0-490</inkml:trace>
  <inkml:trace contextRef="#ctx0" brushRef="#br0" timeOffset="39945.94">9708 3771 625,'0'0'76,"0"0"-9,0 0 55,0 0-45,0 0-6,0 0-12,0 0-10,20-94 11,-25 90-24,-10 2-8,-1 2-2,-8 0-19,3 9-5,-1 17 0,2 3-2,-1 10 0,8 9 0,7 2 3,6 2-2,0-4 1,0-2-1,9-7-1,3-1 0,2-2 0,-6 0-21,-3-3-28,-5 5-56,0-6-66,0-6-36,-19-1-126</inkml:trace>
  <inkml:trace contextRef="#ctx0" brushRef="#br0" timeOffset="40113.98">9413 4267 763,'0'0'105,"0"0"-60,0 0 57,0 0-90,84-125-11,-14 86 0,8-4-1,4 1-80,0 0-47,-8 1-11,-14 4-64,-10-1-54</inkml:trace>
  <inkml:trace contextRef="#ctx0" brushRef="#br0" timeOffset="40298.04">10086 3685 541,'0'0'213,"0"0"-85,0 0 51,0 0-98,0 0-46,0 0-20,-49 82 5,32-29 8,-2-1-7,8-3 3,4 2-11,3-5-12,4-2-1,0-1 0,0-9-38,0-9-75,4-7-106,12-13-69,-1-5-205</inkml:trace>
  <inkml:trace contextRef="#ctx0" brushRef="#br0" timeOffset="40539.31">10200 3780 1060,'0'0'82,"0"0"-10,0 0-34,0 0-38,0 0-4,0 106 4,0-50 8,0-2 0,0-5-2,0-6-3,0-7-1,9-6 1,8-7-1,1-11 0,3-6-2,0-6-18,2 0-43,-5 0-47,-9-13-139,-9-1-131</inkml:trace>
  <inkml:trace contextRef="#ctx0" brushRef="#br0" timeOffset="40906.5">10147 4100 610,'0'0'117,"0"0"-104,0 0-13,0 0-29,126-63-24,-81 44-53,0 1 12,-10 8 94,-6 2 12,-8 6 77,-11 2 10,-1 4-46,-7 20-9,-2 6 40,0 0 1,0 5-15,0-1-29,0-4-21,0-5-14,10-6-2,1-9-1,7-6 3,1-4 2,8 0 3,0-22 0,-6-4 2,-2-1 24,-12-1 3,-7 5-2,0 0-3,-7 4-6,-15 4-15,-5 5-10,-3 6-4,0 4-18,1 0-57,-3 0-61,8 0-182,4 0-236</inkml:trace>
  <inkml:trace contextRef="#ctx0" brushRef="#br0" timeOffset="41126.05">10753 3774 1190,'0'0'127,"0"0"-125,0 0 4,149 82 22,-100-36 4,-6 7-5,-20-2-17,-11 7-6,-12 2 2,-20 3-4,-29 0-4,-18-4-5,-9-7-56,-6-8-78,-3-10-190,-7-7-223</inkml:trace>
  <inkml:trace contextRef="#ctx0" brushRef="#br0" timeOffset="41573.22">7485 4746 621,'0'0'174,"0"0"-70,0 0 41,0 0-74,0 0-31,0 0-22,115 0 6,0 0 36,38-10-13,31 0-8,36-2-14,22 1-3,28-1 9,15-3-5,19-5-11,5-2-7,-8-4-8,-25-2 4,-34 3 2,-44-2-1,-51 3 1,-47 5-5,-46 5-1,-33 4-2,-21 5-12,-35 2-48,-40 3-26,-35 0-137,-23 8-140,-21 9-176</inkml:trace>
  <inkml:trace contextRef="#ctx0" brushRef="#br0" timeOffset="42015.86">7331 5356 450,'0'0'123,"0"0"-30,0 0 42,0 0-37,0 0-5,0 0-19,22-109-23,-44 104-14,-11-2-16,-10 7-10,-2 0 6,-2 8-11,12 15 5,5 2 7,13 13-3,11 3-7,3 7-4,3 1-3,0-2 0,6 1-1,10 0 2,-2 1-2,-5-4-56,-3 1-27,-6-5-76,0-4-51,-10-6-64,-15-11-20</inkml:trace>
  <inkml:trace contextRef="#ctx0" brushRef="#br0" timeOffset="42337.98">6914 5863 485,'0'0'103,"0"0"-5,0 0-12,-7-105-32,45 66-36,20-7-7,17-7-4,18 2 3,0 0 26,-6 7-27,-14 8-9,-19 4-33,-22 4-9,-6 8 12,-15 2 26,-8 3 4,-3 4 37,0-1 49,0 3 22,0 2-59,0 5 14,0-3-23,-5 5-11,-2 0-1,-4 7-13,0 23-14,-5 12 2,3 9-3,0 2 1,5 1-1,4-4 0,4-1 0,0-5-26,0-8-82,8-9-63,7-11-40,3-16-154</inkml:trace>
  <inkml:trace contextRef="#ctx0" brushRef="#br0" timeOffset="42593.97">7703 5346 1008,'0'0'125,"0"0"-110,0 0 8,0 0-23,0 0 0,0 0 0,0 121 24,0-66-5,0 1 2,0-2 0,0-1-8,0-9-4,4-10-6,14-10-2,7-12 4,6-8-3,3-4-2,1 0-31,-6-4-62,-4-11-53,-12-2-102,-11-3-115</inkml:trace>
  <inkml:trace contextRef="#ctx0" brushRef="#br0" timeOffset="42969.94">7717 5632 719,'0'0'10,"0"0"-10,0 0 0,122-66 1,-70 54-1,3 4 1,-12 8-1,-10 0 6,-8 6 4,-12 15-4,-9 5 12,-2 4 27,-2 4 7,0 0-1,0-2-20,0-6-15,0-6-5,0-8-11,0-8 2,18-4-1,7 0 9,4-18 7,-3-12-5,-1-2 3,-9-1 2,-10 1 13,-6 4 14,0 2 1,-6 5-10,-14 2-3,-7 9-19,4 5-12,4 2-1,0 3-5,6 0-65,4 0-86,2 0-130,5 0-310</inkml:trace>
  <inkml:trace contextRef="#ctx0" brushRef="#br0" timeOffset="43786.02">8220 5502 870,'0'0'102,"0"0"-92,0 0-9,0 0 28,0 139 10,0-95-19,0 0-8,0-6-8,0-9-1,0-8 3,0-7-4,0-8 5,0-4 3,0-2-2,0 0 22,-6-2 10,-3-19-21,-4-11-7,1-3-7,1-5 0,0 6-5,0 8 3,4 9 4,2 12 8,2 5 4,0 0-9,-4 4-10,1 24-1,-3 10 0,-1 6 0,5-3 0,0-2 1,2-9 0,-1-4 1,-1-10 1,1-9-2,4-2 0,-3-5 1,3 0 1,0 0 7,0-19-5,0-10 0,0-11-4,0 0 0,0 4 2,0 10-1,0 11 2,0 12 9,0 3 6,0 0-18,3 0-1,1 12-8,3 14 9,-2 0 1,-1 0 0,0-2-1,-2-4-8,1-2-67,4-4-87,2-8-224,-1-6-318</inkml:trace>
  <inkml:trace contextRef="#ctx0" brushRef="#br0" timeOffset="44085.29">8376 5211 1149,'0'0'81,"0"0"-81,0 0 0,0 0 1,154 9 24,-110 32-4,-4 12-10,-10 8-5,-12 6 14,-12 5 2,-6 2-5,0 2-6,-18-2 1,-8-13-2,-4-6-3,2-9-1,-1-11-5,9-11-1,1-9 0,11-10-22,6-1-35,2-4-90,0 0-102,0-9-124</inkml:trace>
  <inkml:trace contextRef="#ctx0" brushRef="#br0" timeOffset="44245.59">8947 5745 1086,'0'0'108,"0"0"-107,134-54 2,-76 36-3,1 2-3,-1 1-105,-4 0-253</inkml:trace>
  <inkml:trace contextRef="#ctx0" brushRef="#br0" timeOffset="44514.09">9948 5245 869,'0'0'193,"0"0"-177,0 0 43,0 0 21,0 0-28,0 0-5,-139-68-17,98 99-15,7 4 2,5 10 2,11 3-12,9 2-4,9 5-1,0-4-2,0 2 0,7-2 0,6 3-25,-6 3-29,-7 1-78,0-4-105,-15-14-115</inkml:trace>
  <inkml:trace contextRef="#ctx0" brushRef="#br0" timeOffset="44836.01">9491 5849 658,'0'0'161,"0"0"-107,0 0 42,40-128-48,15 87-35,15-3-11,6 3-2,4-8-40,-3 3-9,-2-1-12,-6 6 25,-16 4-8,-13 8-4,-13 3-3,-14 4 51,-6 2 3,-7 6 31,0 4 48,0 3 20,0 5 1,0 0-27,0 2 3,0 4-41,-14 33-22,-6 11-2,3 10 15,1 0-11,5-4-8,4 3-8,3-8 0,2 0-2,2-7-38,0-10-78,0-10-120,8-14-96</inkml:trace>
  <inkml:trace contextRef="#ctx0" brushRef="#br0" timeOffset="45093.7">10298 5388 1078,'0'0'155,"0"0"-135,0 0 17,0 0-22,0 0 0,0 108 17,0-50-18,0-2-10,0-2-1,0 1-2,3-9 2,6-8-2,6-13-1,-2-11 0,3-7-2,6-7-11,0 0-18,-1 0-33,-2-7-91,-12-10-171,-7-1-147</inkml:trace>
  <inkml:trace contextRef="#ctx0" brushRef="#br0" timeOffset="45446.19">10259 5731 760,'0'0'124,"0"0"-120,0 0-3,131-77-1,-81 62-5,0 3-18,-9 7 13,-9 5 10,-4 0 32,-7 0 48,-8 14-10,-3 9-32,-6 0-6,-1 2-1,5-1-13,4-6-9,3-6-6,9-8-1,3-4 4,2 0 4,-3-15-5,-3-9 2,-5-2 4,-12-3 26,-4-1 6,-2 4-15,-8 6-9,-21 6-7,-4 9-3,-7 5-9,-3 0-2,1 5-13,4 6-27,7 0-60,8 1-85,9-9-151</inkml:trace>
  <inkml:trace contextRef="#ctx0" brushRef="#br0" timeOffset="45700.13">11096 5337 1111,'0'0'78,"0"0"-30,154 105 16,-112-47-29,-20 13-7,-18 4-1,-4 3-5,-26 3-4,-19-5 13,-8-6-4,-3-7-5,1-11-5,3-17-9,9-11-3,12-9-5,7-10-2,6-5-33,5 0-30,-3 0-69,1-5-285</inkml:trace>
  <inkml:trace contextRef="#ctx0" brushRef="#br0" timeOffset="47311.95">3441 1391 210,'0'0'126,"0"0"-46,0 0-9,0 0 3,0 0 21,0 0-19,0-2-2,0 1-5,0-2 13,0 3-9,0-2-15,0 2-3,0 0-17,0 0-6,0 0-2,0 0-7,0 0 1,0 0-8,0 0-8,0 0-3,0 0-4,0 0-1,0 0 1,0 15-1,0 4 1,0 10 3,0 2 0,0 3 1,0-2-4,0 3 2,0-3 0,0-3-2,0-4 2,0-4-3,0-6 1,0-5 0,0-1-1,0-6 0,0-1 0,9 0-4,5-2-3,1 0-11,0 0-10,5-7-35,-4-12-58,-7 1-49,-7 2-36,-2 0-157</inkml:trace>
  <inkml:trace contextRef="#ctx0" brushRef="#br0" timeOffset="47493.19">3331 1620 483,'0'0'87,"0"0"-51,0 0 27,0 0 7,0 0-30,0 0-8,137-104-16,-106 94-16,-4 6-42,-3-1-190,-4 4-258</inkml:trace>
  <inkml:trace contextRef="#ctx0" brushRef="#br0" timeOffset="47805.94">3672 1562 415,'0'0'228,"0"0"-209,0 0 35,0 0-30,-17 116-19,17-94 0,0-2-2,7-7-1,3-6 1,3-3 3,1-4 7,9 0 6,0-6 5,1-12-2,-2-6-2,-6 1 20,-3-2-2,-9 1 36,-4 1-6,0 6 6,-4 2-25,-14 6-15,-4 4-21,-3 5-13,0 0-9,4 0-24,5 0-42,7 0-69,7 0-100,2 0-261</inkml:trace>
  <inkml:trace contextRef="#ctx0" brushRef="#br0" timeOffset="48773.73">4364 1383 892,'0'0'87,"0"0"-61,0 0 7,0 0-19,0 0-12,0 0 1,-49-12-1,35 12 9,6 2 35,1 8-6,0 7-21,0 6-8,5 3-9,-1 6 0,3 1 2,0-4-3,0 2 0,0-4 0,10-1-1,-3-1-9,-1-3-53,-3 0-44,-3 1-42,0-8-8,0 2-91,0-8-28</inkml:trace>
  <inkml:trace contextRef="#ctx0" brushRef="#br0" timeOffset="48946.94">4174 1685 669,'0'0'137,"0"0"-122,0 0-15,0 0-5,121-104-34,-72 83-28,-3-5-55,0 0-6,-7 3 15,-7 3 58,-8 3-88</inkml:trace>
  <inkml:trace contextRef="#ctx0" brushRef="#br0" timeOffset="49134.07">4556 1388 395,'0'0'147,"0"0"14,0 0-44,0 0-22,0 0-6,0 0-45,-8 14-27,-2 15-10,-3 7 17,1 5 7,6-1-19,1 0-7,5-1-2,0-2-3,0-7-10,0-7-69,0-7-69,5-11-26,5-5-121</inkml:trace>
  <inkml:trace contextRef="#ctx0" brushRef="#br0" timeOffset="49383.82">4708 1389 940,'0'0'254,"0"0"-249,0 0-5,0 0-21,0 0 21,0 110 9,0-67-3,1-1-1,2-4 2,1-4 3,3-5-9,-1-6 0,6-7-1,1-7 0,2-8-51,5-1-19,0 0-85,-6-10-117,-10-4-247</inkml:trace>
  <inkml:trace contextRef="#ctx0" brushRef="#br0" timeOffset="49718.31">4716 1590 707,'0'0'136,"0"0"-135,0 0-2,0 0 0,0 0-13,140-52-6,-120 52-2,-6 0 13,-5 17 4,-5 4 2,-2 1 3,1 0 8,1-3-6,-2-4-2,6-7-1,4-8-17,4 0 6,2 0 12,7-16 2,-5-6 2,-7-1 37,-5 3 28,-8 1 7,0 0 8,-2 8-25,-21 2-49,-6 9-10,-8 0-75,-1 0-37,5 7-45,6-3-90,9-4-171</inkml:trace>
  <inkml:trace contextRef="#ctx0" brushRef="#br0" timeOffset="49929.94">5099 1359 850,'0'0'136,"0"0"-101,0 0 56,116 75-48,-90-37-6,-6 4-19,-12 4-8,-8 2-9,0 0 4,-23-8-1,0-5-4,-2-10-5,2-8-33,3-12-60,5-5-194,5 0-374</inkml:trace>
  <inkml:trace contextRef="#ctx0" brushRef="#br0" timeOffset="50710.2">6442 1291 184,'0'0'566,"0"0"-409,0 0-69,0 0-30,0 0-37,0 0-13,0 44-7,0-6 21,0 3 24,0-4-12,0 0-8,0-5-11,4-2-9,3-6-3,-3-6-2,2-4 4,2-4-5,0-8 0,5-2-8,8 0-26,1 0 5,5-10-26,-5-10-104,-8 1-131,-14 2-214</inkml:trace>
  <inkml:trace contextRef="#ctx0" brushRef="#br0" timeOffset="50852.06">6403 1511 528,'0'0'69,"0"0"-69,0 0-11,0 0-31,133-30-96,-93 14-138</inkml:trace>
  <inkml:trace contextRef="#ctx0" brushRef="#br0" timeOffset="51025.08">6708 1467 472,'0'0'152,"0"0"-20,0 0 41,0 0-90,0 107-33,0-80-5,0-1-30,0-3-5,0 0-6,4-8-4,-4-1-36,2-6-119,0-4-42,2-4-150</inkml:trace>
  <inkml:trace contextRef="#ctx0" brushRef="#br0" timeOffset="51784.34">7621 1293 139,'0'0'645,"0"0"-611,0 0-15,0 0 0,0 0-13,0 0-5,-107 76 0,96-38 16,6 4 35,5-2 28,0 1-37,0-5-15,7-1-14,6-2-5,1-3-3,-6-2-6,-3-3-14,-3-2-91,-2 1-71,0-6-57,-15-6-95</inkml:trace>
  <inkml:trace contextRef="#ctx0" brushRef="#br0" timeOffset="52112.12">7364 1712 602,'0'0'58,"0"0"-19,0 0-27,125-106-12,-67 74-4,-2 0-93,0-1-11,-10 5 55,-7 5 14,-13 3-7,-8 8 46,-10 2 0,-4 6 8,-4 4 85,0 0 52,0 0-19,0 0-6,0 0-18,0 0-32,0 0-20,-9 0-26,-3 22-10,-4 9-7,1 6 12,-1 4-5,5 2-6,0-5-6,11 0-1,0-6-1,0-7-58,0-10-67,15-6-38,6-9-41,-4 0-215</inkml:trace>
  <inkml:trace contextRef="#ctx0" brushRef="#br0" timeOffset="52346.28">7946 1405 224,'0'0'818,"0"0"-798,0 0-15,0 0-5,0 103 5,0-59 2,0-2-4,0-2-3,0-8 3,0-4-1,12-10-1,3-6-1,3-3-3,1-9-57,2 0-57,-5 0-105,-8-9-278</inkml:trace>
  <inkml:trace contextRef="#ctx0" brushRef="#br0" timeOffset="52477.52">7931 1594 952,'0'0'42,"0"0"-42,0 0-112,0 0 10,153-68-149</inkml:trace>
  <inkml:trace contextRef="#ctx0" brushRef="#br0" timeOffset="52630.16">8191 1489 798,'0'0'160,"0"0"-113,0 0-24,0 0 2,0 0-6,0 0-13,4 121-4,-1-99-2,-3 5-12,0-6-149,0-3-131</inkml:trace>
  <inkml:trace contextRef="#ctx0" brushRef="#br0" timeOffset="52884.24">8269 1380 1137,'0'0'53,"0"0"-51,134 18 9,-78 15 7,-1 8 16,-16 3-23,-11 0-2,-16-3-6,-12 4 8,-10-3-6,-23 3 6,-9-5 0,-3-4-10,5-7-1,3-3-49,3-9-113,5-12-273</inkml:trace>
  <inkml:trace contextRef="#ctx0" brushRef="#br0" timeOffset="54595.58">2600 7386 601,'0'0'234,"0"0"-127,0 0 5,0 0-30,0 0-19,0 0-28,0 0-17,7 17-9,-4 17-4,4 12 6,-5 9 27,0 4-24,0 6 7,-2 1-11,0-4-6,2-3 1,0-5 1,3-8-4,3-6-1,0-9-1,2-8 1,-1-8-1,3-8 3,3-7-3,5 0 0,7 0-2,3-18-3,0-2-9,-5 0-25,-8 2-32,-9 1-85,-8 2-147,0-2-200</inkml:trace>
  <inkml:trace contextRef="#ctx0" brushRef="#br0" timeOffset="54926.47">2442 7907 440,'0'0'256,"0"0"-160,0 0-16,0 0-7,138-39 9,-89 24-13,3-2-4,-8 0-22,-11 5 0,-12 1-18,-10 10-14,-10 1-8,-1 0-3,0 0-33,0 0-119,0 0-233</inkml:trace>
  <inkml:trace contextRef="#ctx0" brushRef="#br0" timeOffset="55210.38">3089 7914 507,'0'0'428,"0"0"-382,0 0-35,0 0 22,142 0 16,-106-3-6,-3-1-17,-8-4 0,0 1 1,-6 0-16,-1 0-11,1 1-8,-9 1-123,1-4-218</inkml:trace>
  <inkml:trace contextRef="#ctx0" brushRef="#br0" timeOffset="55570.07">3664 7752 1015,'0'0'160,"0"0"-160,0 0-9,0 0 8,-15 133 2,15-91 0,0-4 0,0-9 2,0-3-1,17-11-2,8-7 2,4-8 3,13 0-4,3-6 1,-1-18-2,-1-6 1,-12-3 1,-12 1-1,-9-1 0,-10 2 2,0 4 3,-4 2 47,-23 7-1,2 8-16,-6 6-20,4 4-11,2 0-3,8 0-4,4 0-8,8 2-62,3-2-103,-1 0-298</inkml:trace>
  <inkml:trace contextRef="#ctx0" brushRef="#br0" timeOffset="56028.18">2313 8378 872,'0'0'212,"0"0"-196,123-4-10,-10-6 19,34 0 30,28 2-5,16-5-22,0 2-11,4 0-7,-15 1-2,-20 2-2,-19-3 1,-29-1 19,-30-2-14,-19 0 0,-19 3-2,-21 3-4,-10 2-4,-12 3-1,-1 3-1,0 0-37,0 0-113,-10-3-260</inkml:trace>
  <inkml:trace contextRef="#ctx0" brushRef="#br0" timeOffset="57521.56">2449 9011 721,'0'0'246,"0"0"-201,0 0 25,0 0-39,0 0-30,0 0 4,131-40 11,-77 28-2,-1-3-5,3 1 0,-8-1 1,-9 6-3,-12 4-7,-13 5-21,-6-2-101,-8 2-170,0 0-155</inkml:trace>
  <inkml:trace contextRef="#ctx0" brushRef="#br0" timeOffset="57813.23">2687 9006 95,'0'0'943,"0"0"-909,0 0-26,0 127-1,9-76 33,-1 0 10,-4-8-12,2-2-17,-3-4-5,1-7-2,-4-3 0,0-5-12,0-7 1,0-3-3,0-3-14,0-8-62,2-1-74,7-3-150,5-23-189</inkml:trace>
  <inkml:trace contextRef="#ctx0" brushRef="#br0" timeOffset="58122.27">3205 9210 1009,'0'0'43,"0"0"-41,0 0-2,0 0 20,148 4 9,-108-4-1,-4 0-12,-7-8-2,-8 2-4,-3 0-4,-7 1-6,0-4-63,-4-2-130,0-1-145</inkml:trace>
  <inkml:trace contextRef="#ctx0" brushRef="#br0" timeOffset="58526.11">3884 9025 1070,'0'0'157,"0"0"-150,0 0-7,0 0 1,-15 103-1,11-55 5,4-2-4,0-7-1,0-7 1,2-6 3,15-9-4,8-5 1,6-12 3,8 0 1,3-4 4,-3-21-4,-1-6 3,-10-3-4,-8-5-1,-10 0 0,-10-1 4,0 1 20,-13 11 1,-14 9-6,-3 7 4,0 8-8,-5 4-18,-1 0 0,3 0-2,4 9-2,6 1-27,5-2-46,5-8-110,4 0-331</inkml:trace>
  <inkml:trace contextRef="#ctx0" brushRef="#br0" timeOffset="59339.22">5077 7749 545,'0'0'264,"0"0"-204,0 0-26,0 0 13,0 0 45,0 0 2,134 0-44,-95 0-6,-4-3-23,-6-1-12,-5 4-6,-6 0-3,-3 0-28,-8 0-92,-7 0-132,0 0-106</inkml:trace>
  <inkml:trace contextRef="#ctx0" brushRef="#br0" timeOffset="59522.1">5159 7997 658,'0'0'308,"0"0"-305,0 0-3,0 0 56,172-12-5,-107 1 2,-7 4-38,-15 1-15,-20-1-222,-15-2-272</inkml:trace>
  <inkml:trace contextRef="#ctx0" brushRef="#br0" timeOffset="60130.22">7150 7122 752,'0'0'128,"0"0"-97,0 0 48,0 0-31,0 0-26,-114-23 8,93 23-4,0 11-21,3 7 10,5 8 14,-1 12-2,6 10-11,3 8-8,5 1 8,0-3-2,0-3-9,11 1-3,3-6 0,1-3-1,-1-6 1,-6-3-2,-5-1-38,-3-7-55,0 1-75,-9-8-64,-16-4-78</inkml:trace>
  <inkml:trace contextRef="#ctx0" brushRef="#br0" timeOffset="60289.69">6793 7682 712,'0'0'91,"0"0"-49,0 0 12,121-104-46,-51 67-4,7-2-2,10-5-2,-2 6-7,-12-1-51,-17 7-71,-19 8-175</inkml:trace>
  <inkml:trace contextRef="#ctx0" brushRef="#br0" timeOffset="60477.52">7440 7250 641,'0'0'207,"0"0"-119,0 0 35,0 0-68,0 0-43,0 0-5,-38 129 12,29-83-6,3-1-3,1 0-1,1 0-5,4-1-3,0-6-1,0-3-7,4-12-60,12-9-76,4-14-81,2 0-177</inkml:trace>
  <inkml:trace contextRef="#ctx0" brushRef="#br0" timeOffset="60739.63">7705 7279 1061,'0'0'100,"0"0"-100,0 0-13,0 118 13,0-58 8,0 0 1,0-2 2,0-1-3,0-9 2,0-13-6,10-10-2,7-9 0,2-11 0,9-5-2,1 0 5,0-3-5,-5-13-5,-6-4-74,-16 1-80,-2-6-84,-15 1-169</inkml:trace>
  <inkml:trace contextRef="#ctx0" brushRef="#br0" timeOffset="60867.17">7678 7615 248,'0'0'587,"0"0"-539,0 0-16,0 0-16,0 0-16,122-63-20,-76 35-69,-6-1-163,-11 1-265</inkml:trace>
  <inkml:trace contextRef="#ctx0" brushRef="#br0" timeOffset="61120.11">8052 7250 929,'0'0'162,"0"0"-159,0 0-3,139 58 6,-104-17 15,-10 5-4,-11 4 3,-14 2-9,0-1-2,-13-3 17,-15-6-3,5-10-13,0-11-5,7-9 5,6-5-3,9-3-3,1-4-4,0 0-22,0 0-93,15-11-113,8-14-117</inkml:trace>
  <inkml:trace contextRef="#ctx0" brushRef="#br0" timeOffset="61399.1">8729 7541 435,'0'0'634,"0"0"-613,0 0-15,0 0 58,146 9-7,-103-9-3,-6 0-18,-4-2-14,-10-5-4,-4 4-5,-11 1-7,-1 2-6,-7 0-4,0 0-77,-3 0-153,-7-8-319</inkml:trace>
  <inkml:trace contextRef="#ctx0" brushRef="#br0" timeOffset="62066.05">9451 7257 898,'0'0'168,"0"0"-145,0 0-6,0 0-5,-31 138 0,31-92 10,0-4-13,0-10-7,4-6 0,13-7 1,9-9 1,6-8 0,7-2 5,-3-5-2,3-19-2,-5-6 3,-7-5-4,-7-6 1,-7-1 0,-12-4 11,-1 4 13,0 10-6,-21 7-1,-10 15 4,-7 8-11,-4 2-13,4 0-2,5 0 0,6 0-6,6 5-28,8-3-61,2-2-164,5 0-346</inkml:trace>
  <inkml:trace contextRef="#ctx0" brushRef="#br0" timeOffset="62628.39">6832 8189 836,'0'0'139,"0"0"-131,0 0 34,0 0 3,129 2-39,-13-2 17,36 0 29,33 0-19,31-2-4,18-10-3,22 0 0,10-2-10,3-1-4,0-4-4,-12-3 0,-18-2 4,-34-4-7,-43 5 7,-37-4 3,-42 5-4,-32 4-1,-25 1 2,-12 8-1,-12 0-4,-2 5-6,0 1-1,-2 0-44,-18 3-91,-7 0-205,-6 0-477</inkml:trace>
  <inkml:trace contextRef="#ctx0" brushRef="#br0" timeOffset="64517.15">7538 8853 164,'0'0'60,"0"0"-53,0 0 0,0 0 9,0 0 16,0 0 7,-2 4 10,0-1-4,2-3-6,0 0 5,0 0 0,0 0-16,0 0-2,0 0 13,0 0-3,0 0-10,0 0 0,0 0-7,-2 0-9,2 0 5,0 5-9,0-1-5,0 1 0,0 2 3,-2-2 4,2-5 2,-3 0 1,3 0 5,0 0-10,0 0 2,0 0 2,0 0 10,0 0 2,0 0 15,0 0-8,0 0-4,0 0-6,0 0-2,0 0-7,0 0 3,0 0 4,0 0-4,0 0-4,0 0 1,0 0-3,0 0 0,0 0 4,0 0 3,3-5-1,10-9 3,-3 4-7,4-2-3,-3 0 0,-2-2-3,0 2-1,0-1 1,0 4 4,-5 3 4,1 0-5,0 3 4,-3 3-6,-2-3-1,0 3 4,0 0-5,0 0 6,4 3 1,0 16-5,3 6-1,-2 6 8,4 1-1,-8 4-1,4 0-4,-5-2-3,0 2-1,0-2 0,0-4 0,0-2-1,0-3-2,0-4-44,-5 2-58,-1-5-44,-3-4-101,-2-8-173</inkml:trace>
  <inkml:trace contextRef="#ctx0" brushRef="#br0" timeOffset="64722.58">7530 9256 804,'0'0'173,"0"0"-173,0 0 6,0 0-4,0 0 45,158-7-10,-112-2-20,3-3-14,-4-1-3,-5 1-55,-4-5-204,-9-3-227</inkml:trace>
  <inkml:trace contextRef="#ctx0" brushRef="#br0" timeOffset="64924.18">8245 9025 1017,'0'0'103,"0"0"-103,0 0 0,156-3 10,-98-9 7,0-3-13,-5-1-4,-11-2-173,-6-6-171</inkml:trace>
  <inkml:trace contextRef="#ctx0" brushRef="#br0" timeOffset="65251.19">8925 8807 1084,'0'0'82,"0"0"-81,0 0 17,-29 120-9,29-78-1,0-5-5,4-7-1,18-10-1,7-11 0,12-9 0,3 0 2,8-15-1,-6-16 2,-10 0 1,-12-6-4,-10 4 0,-14-4 3,0 1 13,-10 5 25,-25 6-2,-9 11-4,-10 9-9,-6 5-17,0 0-7,8 0-3,12 5-2,11 7-17,12-2-47,5-5-134,12-5-451</inkml:trace>
  <inkml:trace contextRef="#ctx0" brushRef="#br0" timeOffset="65852.83">11143 7732 1046,'0'0'105,"0"0"-103,0 0 12,0 0 7,146 3-16,-70-18 10,-4 1-6,-12-1-6,-15 6-3,-18 1-8,-16 2-107,-11-2-151,-2 2-206</inkml:trace>
  <inkml:trace contextRef="#ctx0" brushRef="#br0" timeOffset="66101.02">11143 7916 742,'0'0'23,"0"0"-3,158-9 123,-89-8-82,-2 1-7,-9 2-24,-13 3-25,-16 4-5,-14 1-52,-14-2-105,-1 2-80,-5-6-202</inkml:trace>
  <inkml:trace contextRef="#ctx0" brushRef="#br0" timeOffset="66394.25">11361 7470 132,'0'0'788,"0"0"-762,0 0-23,0 0-3,142 45 33,-84-12 37,-4 2-36,-9 6-19,-7 1 0,-13 4 9,-15 3 0,-10 4 0,0 0-6,-24-4-8,-16 0 13,-5-7-4,3-6 4,6-8-16,9-9 0,11-5-7,10-7-1,6-7-51,0 0-112,8-24-196</inkml:trace>
  <inkml:trace contextRef="#ctx0" brushRef="#br0" timeOffset="66910.15">13851 6921 938,'0'0'59,"0"0"-46,0 0 82,-118-9-64,89 11-22,-1 20 4,2 6 5,5 8 1,6 12 8,8 8-7,9 6 6,0 5 5,5-1-13,14-2-6,4-2-3,-5 1-8,-3-3 0,-8 0-2,-5-4-28,-2-2-79,-2-11-84,-20-16-117,-6-11-137</inkml:trace>
  <inkml:trace contextRef="#ctx0" brushRef="#br0" timeOffset="67062.58">13478 7668 808,'0'0'118,"0"0"-78,0 0 72,93-111-85,-22 71-27,11-2 0,5 2 0,-4 0-53,-10 5-67,-18 3-49,-14 6-170</inkml:trace>
  <inkml:trace contextRef="#ctx0" brushRef="#br0" timeOffset="67241.2">14143 7185 795,'0'0'126,"0"0"17,0 0-20,0 0-74,0 0-48,0 0 9,-31 148-10,22-90 16,7-2-10,2-1-5,0-4 0,0-5-1,0-7-40,8-15-82,9-15-124,-2-9-111</inkml:trace>
  <inkml:trace contextRef="#ctx0" brushRef="#br0" timeOffset="67495.25">14375 7178 1139,'0'0'42,"0"0"-14,0 0 4,0 0-31,0 161 14,-2-94 9,2-6-5,0-7-13,0-5 2,20-9-3,6-10-3,6-10-2,4-12 4,1-8-3,-1 0-1,-7 0-25,-13-11-41,-16-4-71,0-3-194,-23-2-85</inkml:trace>
  <inkml:trace contextRef="#ctx0" brushRef="#br0" timeOffset="67616.71">14402 7525 214,'0'0'503,"0"0"-443,0 0-29,0 0-31,133-81-8,-90 58-45,-7 1-101,-10 2-83</inkml:trace>
  <inkml:trace contextRef="#ctx0" brushRef="#br0" timeOffset="67840.32">14694 7256 614,'0'0'134,"0"0"-61,0 0 32,0 0-16,120-20-26,-77 24-25,-4 23-15,-3 9 12,-9 8-4,-9 6 2,-14 5-3,-4-1-5,-2-3-14,-25-4-5,-2-6-2,2-9-4,10-11 3,5-9-3,8-10-23,4-2-82,0 0-106,0-21-102</inkml:trace>
  <inkml:trace contextRef="#ctx0" brushRef="#br0" timeOffset="68014.01">15565 7420 1139,'0'0'61,"0"0"-57,163-63 9,-108 51 0,-12 6-13,-18 6-66,-18 0-247,-7 0-289</inkml:trace>
  <inkml:trace contextRef="#ctx0" brushRef="#br0" timeOffset="68183.77">15559 7624 1081,'0'0'128,"0"0"-116,138-27-9,-73 12 7,-7 0-7,-18 0-3,-20-4-77,-20-4-326</inkml:trace>
  <inkml:trace contextRef="#ctx0" brushRef="#br0" timeOffset="68838.09">16846 6749 956,'0'0'115,"0"0"-16,0 0-9,0 0-78,0 0-12,19 143 0,-18-75 16,-1 0 1,0-1-2,0-8 5,3-2-10,-1-11-5,1-4 1,1-8-4,1-10 1,4-7-1,-1-8-2,11-6 1,5-3 0,10 0-1,1-19 0,-1-6-2,-10-6-31,-13-1-52,-11-4-151,0-3-232</inkml:trace>
  <inkml:trace contextRef="#ctx0" brushRef="#br0" timeOffset="69025.94">16800 7110 1018,'0'0'102,"0"0"-86,175-70-3,-100 44 11,-9 4-17,-15 6-1,-23 7-6,-22 4-2,-6 5-100,-8 0-97,-27 0-225</inkml:trace>
  <inkml:trace contextRef="#ctx0" brushRef="#br0" timeOffset="69422.11">16356 7654 1102,'0'0'29,"0"0"-27,224 0 20,-72-16 22,28-8-3,18 0-20,5 4-1,-8 3 1,-16 5 12,-27 3-1,-40 2-13,-39 6-9,-35-2-10,-25 3-1,-13 0-32,-4 0-83,-26 0-149,-4 0-182</inkml:trace>
  <inkml:trace contextRef="#ctx0" brushRef="#br0" timeOffset="69895.22">17087 7965 964,'0'0'201,"0"0"-144,0 0-31,154-44-1,-77 31 12,3 4-13,0-2-11,-9 5-3,-10 1 3,-17-2 3,-17 5-8,-16 1-8,-7 1-1,-4 0-32,-2 0-72,-25 1-104,-9 8-167</inkml:trace>
  <inkml:trace contextRef="#ctx0" brushRef="#br0" timeOffset="70158.95">17408 8035 1004,'0'0'147,"0"0"-142,0 0 51,0 0-2,0 136 0,5-88-10,-3 0-30,-2-1 6,0-5 0,0 0 0,0-4-9,0-9-5,0-4-6,0-11 2,-2 0 1,0-4-3,-4-4-7,3-2-32,-3-4-41,-4 0-104,-5-16-219</inkml:trace>
  <inkml:trace contextRef="#ctx0" brushRef="#br0" timeOffset="71155.26">19324 7939 1102,'0'0'177,"0"0"-161,0 0-9,0 0 5,0 0-12,-36 106-10,16-66-68,5-8-104,1-16-131,9-16-315</inkml:trace>
  <inkml:trace contextRef="#ctx0" brushRef="#br0" timeOffset="71770.12">19852 7250 1016,'0'0'97,"0"0"-83,0 0 4,0 0-7,-35 133-5,34-89-2,1-6-4,0-8 2,12-5-4,9-9 2,4-6 0,6-10-1,0 0-15,3-3 13,-6-19 3,2-7 5,-9-6 1,-1-7 1,-12-4 5,-3 2 15,-5 4 3,0 5-10,-13 12-7,-10 8-2,-4 10-7,-4 5-4,0 0-11,-2 5-25,4 19-50,6 1-82,12-5-75,11-5-177</inkml:trace>
  <inkml:trace contextRef="#ctx0" brushRef="#br0" timeOffset="72077.21">20590 7106 1106,'0'0'59,"0"0"-54,0 0 12,0 0-17,0 0 0,-50 113 16,17-71 1,2-1-8,2-10 5,7-4-2,11-10-1,6-3-8,5-5 0,3 2-3,25-7 1,21-4 6,12 0-1,15-2-2,-1-14 0,-5 2-4,-12 5-9,-16 4-32,-21 1-84,-21 4-139,0 0-176</inkml:trace>
  <inkml:trace contextRef="#ctx0" brushRef="#br0" timeOffset="72252">20501 7636 614,'0'0'414,"0"0"-399,0 0-2,0 0 12,133 20-11,-56-28-8,0-8 0,-5-1-6,-14 4-50,-16-3-165,-15-5-238</inkml:trace>
  <inkml:trace contextRef="#ctx0" brushRef="#br0" timeOffset="72677.86">21196 7168 991,'0'0'104,"0"0"-102,0 0 23,140-18 10,-99 22-24,-12 19-1,-14 4-8,-13 9-2,-2 5-3,-19 6 3,-18 0 0,0-5-2,3-7-15,11-12-13,15-13-8,8-5-47,0-5-24,13-5-8,22-22 17,11-8 39,3-7-10,2-2 16,-2 0 55,-11 4 7,-10 8 40,-13 8 91,-13 9-36,-2 10 15,0 5 36,-20 0-39,-9 0-73,0 12-22,0 14-9,6 12-2,10 2 1,11 4-1,2 0-7,4-4-1,25-4-2,11-10-64,9-12-108,5-14-113,2 0-224</inkml:trace>
  <inkml:trace contextRef="#ctx0" brushRef="#br0" timeOffset="72991.98">22300 7025 1154,'0'0'87,"0"0"-69,0 0 39,0 0-52,0 0-5,0 0 0,-13 111 4,-19-74-2,-8 1-1,0 1 3,2 2-2,7-4 2,8-5-4,11-13 0,7-3 0,5-4-1,7-4 1,22-3 0,13-5 2,7 0 1,8 0-1,-1-13-2,0-1-10,-10 0-3,-7 2-2,-12 2-28,-10 6-88,-7 0-95,-10 2-97</inkml:trace>
  <inkml:trace contextRef="#ctx0" brushRef="#br0" timeOffset="73195.06">22077 7642 1109,'0'0'13,"0"0"-10,0 0-3,127 3 22,-58-8-9,5-17-13,-3-4-2,-7-2-29,-10 3-55,-16 1-115,-11 4-290</inkml:trace>
  <inkml:trace contextRef="#ctx0" brushRef="#br0" timeOffset="73900.27">21303 7045 22,'0'0'702,"0"0"-612,0 0 13,0 0 31,0 0-86,0 0 17,18-37-19,-18 37-1,0 0-8,2 23-16,5 15-9,1 15-1,4 10 29,-3 8-14,2 1-2,-4 3-10,2 0-7,-3-10-4,1-2-3,0-12 0,0-10 0,-3-13 1,5-12-1,7-9 0,10-7 0,12 0 0,16-13 2,-1-11 1,-4-2-3,-13 2-23,-19 4-19,-10-2-26,-7-1-99,-16 1-114,-25 3-111</inkml:trace>
  <inkml:trace contextRef="#ctx0" brushRef="#br0" timeOffset="74087.53">21278 7455 810,'0'0'151,"0"0"-125,118-69 19,-53 44 2,-2 3-29,-10 4-2,-17 5-16,-16 4-11,-18 1-114,-2-1-59,-6 2-160</inkml:trace>
  <inkml:trace contextRef="#ctx0" brushRef="#br0" timeOffset="74387.97">21357 7050 987,'0'0'77,"0"0"-35,0 0 49,0 0-86,-3 159-1,6-91 21,10 6 1,-4 0 11,0 0-11,-1-1-9,2-9-10,1-11-2,2-13-4,1-8 3,3-11-3,8-8-1,8-12 1,12-1 0,1-12-1,2-16-1,-8-6-34,-16-2-56,-17 0-175,-7-4-225</inkml:trace>
  <inkml:trace contextRef="#ctx0" brushRef="#br0" timeOffset="74561.72">21309 7389 1048,'0'0'113,"0"0"-108,0 0-5,150-29 4,-80 18-4,-8-5-49,-11-2-211,-4-8-213</inkml:trace>
  <inkml:trace contextRef="#ctx0" brushRef="#br0" timeOffset="75100.17">22926 7175 820,'0'0'245,"0"0"-195,0 0 34,0 0-23,0 0-38,0 0-18,71-75-3,-52 39 2,-5-4-3,3-5 1,-7 10 3,-3 11 5,-3 10 7,-4 12-7,0 2 14,0 0-13,2 3-5,2 28-6,-2 10-10,0 5 10,1 3 15,5-3-6,-4 0-7,6 0 2,-4-1-4,1-6 1,-1-2-1,-2-5-12,-2-6-35,-2-2-52,0-6-73,0-6-142,-10-5-135</inkml:trace>
  <inkml:trace contextRef="#ctx0" brushRef="#br0" timeOffset="75243.19">22953 7536 641,'0'0'457,"0"0"-392,136-29-11,-34 1 30,16-6-54,-5 2-20,-14-2-10,-27-8-10,-37-8-224</inkml:trace>
  <inkml:trace contextRef="#ctx0" brushRef="#br0" timeOffset="92117.22">2154 11446 1057,'0'0'52,"0"0"-47,0 0 73,0 0-10,0 0-57,0 0-5,0 0 2,132-63 14,-56 45-6,0-1-3,-7 1-8,-11 4-3,-16 5-2,-15 5-3,-10 3-49,-10 1-70,-7 0-101,0 0-1,-8 0 27,-17 0-86</inkml:trace>
  <inkml:trace contextRef="#ctx0" brushRef="#br0" timeOffset="92267.19">2525 11301 514,'0'0'241,"0"0"-150,0 0 25,0 0-40,-33 106-30,33-62 2,0 5-10,0 1-14,0 1-15,0-2-7,0 1-2,2 1-14,0-8-103,5-8-178,-3-15-205</inkml:trace>
  <inkml:trace contextRef="#ctx0" brushRef="#br0" timeOffset="92424.19">2810 11817 1028,'0'0'99,"0"0"-96,0 0-1,-31 120-1,23-86-1,5-6-20,3 0-168,0-12-127</inkml:trace>
  <inkml:trace contextRef="#ctx0" brushRef="#br0" timeOffset="92781.82">3051 11584 757,'0'0'161,"0"0"-147,0 0 1,0 0 27,112-116-5,-102 104 17,-5 6 11,-3 4-11,0 0 10,-2 2-7,0 0-28,0 0-17,2 8-11,4 14 2,0 8 1,3 0 7,-5 0-6,5 5-4,-2-3 0,-5 6-1,0 1-16,-2 2-55,0 1-80,0-4-137,-4-9-149</inkml:trace>
  <inkml:trace contextRef="#ctx0" brushRef="#br0" timeOffset="92949.38">3138 11939 1101,'0'0'60,"0"0"-55,0 0 14,0 0-13,0 0 11,123-50-5,-65 10-12,0 0-3,-8-1-138,-9 2-198,-19 3-316</inkml:trace>
  <inkml:trace contextRef="#ctx0" brushRef="#br0" timeOffset="93157.68">3521 11436 1056,'0'0'143,"0"0"-140,0 0-2,0 0 13,0 0 46,151 42-2,-110-12-32,-10 5-12,-11 6-7,-13 10-5,-7 8 3,-16 8-5,-28 3-15,-16-4-49,-10-6-91,-8-9-146,-2-16-140</inkml:trace>
  <inkml:trace contextRef="#ctx0" brushRef="#br0" timeOffset="93473.6">2097 11315 1041,'0'0'114,"0"0"-45,0 0-10,0 0-37,-105 139-9,88-57 22,5 8-16,12-2-12,2-4-7,36-7 1,17-11-1,22-10-19,21-14-95,9-15-242</inkml:trace>
  <inkml:trace contextRef="#ctx0" brushRef="#br0" timeOffset="93790.05">4330 12172 1007,'0'0'136,"0"0"-113,0 0 37,0 0-29,0 0-18,0 0-13,-31 52-41,14-29-92,5-4-107,8-15-76</inkml:trace>
  <inkml:trace contextRef="#ctx0" brushRef="#br0" timeOffset="94044.14">4859 11355 1161,'0'0'85,"0"0"-79,0 0 47,0 0-18,-114 67-24,87-4 1,7 10 0,7 4-2,11-5-5,2-6-5,6-6 0,21-8 0,4-7-21,3-6-63,1-11-83,-6-17-221</inkml:trace>
  <inkml:trace contextRef="#ctx0" brushRef="#br0" timeOffset="94357.14">5024 11584 1098,'0'0'22,"0"0"-22,0 0-4,147-76 4,-83 53 0,-3 6 0,-8 5-55,-15 6-42,-15 2-6,-19 4 45,-4 0 58,0 0 19,-27 0 12,-2 0 8,0 10 55,4 5 6,6 4-51,3 8-8,5 6-18,11 9-9,0 2-7,0 0-5,0 1-2,0 3-1,2-2-51,3-5-70,1-6-140,-2-15-159</inkml:trace>
  <inkml:trace contextRef="#ctx0" brushRef="#br0" timeOffset="94517.12">5499 11883 636,'0'0'482,"0"0"-470,0 0-12,0 0 0,0 0 0,0 0 0,0 118-32,0-90-144,0-10-30,0-11-102</inkml:trace>
  <inkml:trace contextRef="#ctx0" brushRef="#br0" timeOffset="94837.17">5757 11901 363,'0'0'677,"0"0"-650,0 0-27,0 0 4,0 0-1,0 0-3,2 88-1,18-81 1,7-7 0,9 0 3,1-13 5,3-13 3,1-8 15,-8-2 7,-6-8 2,-7-2 0,-11 3 13,-9 7-1,0 14-5,0 8-4,-15 5-8,-7 9-14,-13 0-16,1 0 0,0 17 0,2 3-5,5-1-25,3-1-31,1 2-77,3-4-130,3-10-209</inkml:trace>
  <inkml:trace contextRef="#ctx0" brushRef="#br0" timeOffset="95099.02">6024 11325 621,'0'0'407,"134"-36"-393,-45 36 48,5 0 56,-7 30-46,-9 12-19,-18 4-21,-22 9-11,-22 6-6,-16 10 17,-5 7 0,-31 4-1,-8-2-10,-5-5-12,-2-11-5,8-8-3,6-10-1,5-7-25,8-10-44,3-9-80,2-17-287</inkml:trace>
  <inkml:trace contextRef="#ctx0" brushRef="#br0" timeOffset="96780.08">2092 12302 501,'0'0'309,"0"0"-171,0 0-2,0 0-34,0 0-42,0 0-26,0-9-7,0 9-2,0 0-3,0 0 9,0 0-4,0 0-7,0 0-7,0 0-8,0 0-3,0-3 2,0 1-3,0 0 0,0 0 0,0 0 1,0 2-2,0 0 0,0 0 2,0 0-4,0 0 0,0 0 0,0 2-3,0 19 1,0 14 3,-2 8 0,0 3 2,-1 0 0,3 0-1,-2-3 0,2-2 0,0-5 0,0-4 1,0-5-1,0-1 0,0-1 0,0-6 1,0-2-1,0-3-3,0-6-7,0-3-9,0-3-9,0-2 1,11 0 4,7 0-30,9-20-24,0-4-98,-4-5-134,-13 3-207</inkml:trace>
  <inkml:trace contextRef="#ctx0" brushRef="#br0" timeOffset="96999.3">1911 12651 14,'0'0'987,"0"0"-962,0 0-21,0 0 1,0 0-2,141-94 1,-89 75-2,-8 7 1,-9 4-6,-9 3-66,-4 5-84,-9 0-92,-2 0-150</inkml:trace>
  <inkml:trace contextRef="#ctx0" brushRef="#br0" timeOffset="97388.16">2391 12631 744,'0'0'274,"0"0"-265,0 0-1,0 0 23,0 0-24,0 0-1,0 86 3,0-48 6,-5-4 4,5-2-1,0-6-9,0-6-7,0-8 1,11-3-2,7-7 8,5-2-1,8 0 3,0-18-4,3-8-1,-7-4-4,-8-2 3,-12 1 0,-7-1 4,0 2 20,-20 2 8,-9 6-5,-4 10-21,-2 8 1,3 4-12,3 2 0,6 16-19,17 0-107,6-10-216</inkml:trace>
  <inkml:trace contextRef="#ctx0" brushRef="#br0" timeOffset="98715.22">2978 12475 357,'0'0'161,"0"0"-51,0 0-38,0 0-40,0 0-17,0 0-10,-3 0-4,3 0-1,0 0-3,0 0-6,0 0-21,0-3 9,0 2 21,3-3-1,3 1 4,1-1-1,-1 2-1,-2-3 5,2 0 33,-4 0 25,0 3 7,-2 0 11,1 2 6,-1-3-16,0 3-16,0-2-13,0 0-2,0 0-7,0 1-10,0-2-7,-5 1-1,-5 2-7,2 0-8,-1 0 1,-1 0 0,2 0-4,-2 17-2,5 9-2,-3 8 5,6 3-1,2 4 4,0-3-4,0-1 1,2-2-1,6 2 2,-6-2 0,-2 1-6,0 2-67,0 1-58,0-5-106,-6-6-72</inkml:trace>
  <inkml:trace contextRef="#ctx0" brushRef="#br0" timeOffset="99060.6">2781 12854 801,'0'0'68,"0"0"-67,0 0 1,94-113 4,-30 72-3,8 0-3,-5-1-3,-7 6-55,-14 3-47,-15 7-91,-10 7 35,-10 3 54,-11 4 66,0 1 41,0 2 118,0 2 8,0 2 42,0 1 3,-5 1-43,1 3-10,2 0-48,-5 0-33,-1 14-31,-4 15-5,-1 5 3,1 5 4,6 2-4,1 0-4,3 5 2,2-3-2,0-1 0,0-6-87,0-7-132,9-13-140</inkml:trace>
  <inkml:trace contextRef="#ctx0" brushRef="#br0" timeOffset="99301.46">3358 12472 943,'0'0'46,"0"0"-19,0 0 10,0 0-36,0 0 4,0 0 10,-14 138 4,13-94 14,-1-3-5,2-3-14,0-6-8,0-1-6,11-8 0,2-3-5,-1-4-66,-4-6-100,-1-1-22,-7-9-182</inkml:trace>
  <inkml:trace contextRef="#ctx0" brushRef="#br0" timeOffset="99609.93">3381 12714 255,'0'0'513,"0"0"-500,0 0-9,0 0 6,0 0 3,118-34 1,-98 51-6,-5 5-7,-1 2 2,-5 3 0,0-6-1,-1-1-1,-1-8 1,5-5-1,-2-7 0,7 0 7,-3-5 3,7-15 3,-6-4 21,-1-4 26,-13 1 22,-1 6-30,0 1-1,-19 6-13,-10 11-19,-5 0-20,1 3-10,0 0-49,4 8-65,5 2-107,12-6-115</inkml:trace>
  <inkml:trace contextRef="#ctx0" brushRef="#br0" timeOffset="99818.26">3707 12515 974,'0'0'63,"0"0"-27,0 0 30,113 78-15,-89-34-17,-13 4-21,-8 5-4,-3 6 1,-7-1-3,-20-4-3,-4-7-4,7-13-3,4-7-71,11-6-104,9-19-152</inkml:trace>
  <inkml:trace contextRef="#ctx0" brushRef="#br0" timeOffset="100831.68">4859 12272 681,'0'0'188,"0"0"-54,0 0-12,0 0-39,0 0-41,0 0-36,-20 16-6,13 22-1,5 7 1,2-2 7,0-4 4,0-3 7,0 0-2,0-4-9,9-2-4,-1-4-1,1-5-2,4-1 0,-1-6-37,2-7-35,-6-2-43,-2-5-121,-6 0-82</inkml:trace>
  <inkml:trace contextRef="#ctx0" brushRef="#br0" timeOffset="100981.35">4756 12529 562,'0'0'213,"0"0"-204,0 0-8,0 0 1,158-76-2,-106 59-34,-5 5-194,-14 2-171</inkml:trace>
  <inkml:trace contextRef="#ctx0" brushRef="#br0" timeOffset="101121.11">5115 12409 702,'0'0'132,"0"0"-34,0 0 16,0 0-48,0 0-29,0 120-8,0-97-16,0 1-10,2 3-3,0 1-14,-2-2-141,0-6-220</inkml:trace>
  <inkml:trace contextRef="#ctx0" brushRef="#br0" timeOffset="101617.16">6110 12247 886,'0'0'87,"0"0"-67,0 0 60,0 0-8,0 0-21,0 0-9,14-70-16,-33 70-11,-8 0-5,-2 0-4,0 21 0,0 7-3,7 8 3,7 4 0,9 0-4,6 3-1,0-4-1,8 1 0,5 2 3,2 2-3,-6 7-40,-6 3-66,-3 0-108,0-2-105,-17-14-230</inkml:trace>
  <inkml:trace contextRef="#ctx0" brushRef="#br0" timeOffset="101940.33">5777 12714 395,'0'0'468,"0"0"-385,0 0-7,0 0-63,65-135-13,-1 97 0,14-2 0,5-1-18,-6-1-40,-7 7 8,-10 0 1,-13 7-23,-13 8 20,-15 4 13,-9 2 39,-9 2 15,-1 1 69,0 6 69,0 1-22,0 1-41,-6 3-21,-5 0-27,-5 5-22,-2 21-18,5 10 7,-3 8-9,10 5 0,1-1 1,3 1-1,2-4-18,0-3-53,5-12-79,10-12-163,3-14-134</inkml:trace>
  <inkml:trace contextRef="#ctx0" brushRef="#br0" timeOffset="102197.12">6542 12247 1096,'0'0'131,"0"0"-107,0 0-15,0 0-6,0 0-3,0 0 0,4 92 8,0-43 1,-1 2 6,-3-3-4,0-2-3,2-3-5,3-9-2,4-7 1,1-9-1,11-10 0,1-8-1,7 0-28,3-4-49,-9-14-112,-7-2-207</inkml:trace>
  <inkml:trace contextRef="#ctx0" brushRef="#br0" timeOffset="102332.21">6569 12521 863,'0'0'0,"0"0"-8,0 0-49,120-77-146,-74 59-170</inkml:trace>
  <inkml:trace contextRef="#ctx0" brushRef="#br0" timeOffset="102480.1">6880 12421 993,'0'0'138,"0"0"-107,0 0 21,0 0-15,0 0-27,0 131-4,0-96-5,0 3-1,0 2-70,0-5-191,-3-9-267</inkml:trace>
  <inkml:trace contextRef="#ctx0" brushRef="#br0" timeOffset="102750.95">6994 12133 1184,'0'0'59,"0"0"-56,164-29 11,-87 35 7,-6 30 8,-6 14-6,-14 8-10,-20 6-5,-20 3 2,-11 1 9,-15 0 3,-28-5 0,-7-6-11,-4-11-1,10-7-10,4-10 0,14-7-19,9-6-57,0-10-188,3-6-438</inkml:trace>
  <inkml:trace contextRef="#ctx0" brushRef="#br0" timeOffset="104340.3">2839 14048 660,'0'0'138,"0"0"-50,0 0 22,0 0-32,0 0-19,0 0-17,0-5-18,0 5-6,0 0-2,0 12-6,0 13 13,0 10 17,0 4-16,0 7-4,-2 3-6,0 3-5,-1 2 0,3-8-2,0 1-5,0-12-1,0-6 1,0-5-1,0-6 0,5-6-1,1-3 2,2-9-1,5 3 0,2-3-2,5 0 0,5 0-4,3-16-7,0-5-27,-7 6-49,-7-3-87,-11 5-163,-3 3-380</inkml:trace>
  <inkml:trace contextRef="#ctx0" brushRef="#br0" timeOffset="104611.94">2636 14418 679,'0'0'138,"0"0"-119,0 0-11,0 0 18,0 0 26,145-63-20,-103 47-1,-3 5 4,-10-1-9,-12 7-19,-7 1-3,-2 4-4,-2 0-91,1 0-114,3-6-213</inkml:trace>
  <inkml:trace contextRef="#ctx0" brushRef="#br0" timeOffset="105190.33">3253 14439 449,'0'0'241,"0"0"-133,0 0-3,0 0-16,0 0-41,0 0-28,56-3 13,-21-8 16,6-1 6,-1 0 1,-4-1-16,-10 2-14,-7 3-15,-11 4-11,-3 4-1,2 0-34,0 0-124,-3 0-230</inkml:trace>
  <inkml:trace contextRef="#ctx0" brushRef="#br0" timeOffset="105810.35">3907 14091 795,'0'0'110,"0"0"-24,0 0 2,0 0-61,0 0-17,0 0-10,0-2 0,0 21 2,0 10 10,0 2 20,0 6-7,0 5-10,0 2-5,0 2 5,0-1-7,0-7-6,0-4 7,0-10-7,2-7 0,7 0-1,7-7 4,2-3 3,5-2-3,7-5-5,-4 0-5,3-5-73,-6-8-95,-8-6-132</inkml:trace>
  <inkml:trace contextRef="#ctx0" brushRef="#br0" timeOffset="106097.67">3824 14355 559,'0'0'133,"0"0"-106,0 0 91,0 0-16,130-76-37,-95 55-16,-1 2-14,-7 1-6,-5 6-16,-8 6-8,-4 3-2,0-2-3,-6 5-8,-2 0-116,0 0-138,-2 0-131</inkml:trace>
  <inkml:trace contextRef="#ctx0" brushRef="#br0" timeOffset="106492.33">4346 14284 1128,'0'0'18,"0"0"-4,0 0-14,0 0 16,3 138-8,1-96-4,2-9 0,8-8-1,0-7-2,6-6 2,3-12 5,2 0 0,6 0 4,0-12 1,-2-12 3,-4-4-1,-7-6 1,-3 0 14,-8 0 3,-5-1-11,-2 3 4,0 6-11,-17 8-9,-11 6-6,-7 10 0,-5 2-7,-5 0-33,4 18-43,4 4-73,6 0-220,7-6-308</inkml:trace>
  <inkml:trace contextRef="#ctx0" brushRef="#br0" timeOffset="106950.36">2754 15027 821,'0'0'84,"0"0"-57,0 0-1,0 0 17,201 0 62,-76 0-17,20-19-25,17-10-15,19 0-12,4-8-15,2 3-14,-6 1-5,-16-1 4,-13 2-4,-19 1 6,-21-6 8,-23 7-6,-24 4 1,-23 10-9,-20 9-2,-18 2-1,-4 5-50,-26 0-68,-37 17-243</inkml:trace>
  <inkml:trace contextRef="#ctx0" brushRef="#br0" timeOffset="107370.35">2978 15302 520,'0'0'432,"0"0"-368,0 0 26,0 0-12,0 0-69,0 0-7,-14 58 1,14-3 20,0 3 9,-2 3 1,-5-2-17,1-5-6,0-1-4,4-16-3,0-7-1,2-7-2,0-11 2,0-7 0,0-5-1,16 0-1,9 0 4,7-10 1,3-12-5,-2-4-35,-4 4-71,-12-5-138,-12 4-235</inkml:trace>
  <inkml:trace contextRef="#ctx0" brushRef="#br0" timeOffset="107543.31">2785 15673 771,'0'0'198,"0"0"-190,0 0-4,0 0 0,0 0-2,170-107 2,-107 84-4,-5 4-103,-14 7-287</inkml:trace>
  <inkml:trace contextRef="#ctx0" brushRef="#br0" timeOffset="107745.23">3341 15520 697,'0'0'481,"0"0"-469,0 0-5,0 0 9,0 108-3,0-75-8,0 1-3,0-2 3,0-6-4,0-2 0,0-2-1,0-5-32,0-4-75,0-9-83,0-4-46,0 0-102</inkml:trace>
  <inkml:trace contextRef="#ctx0" brushRef="#br0" timeOffset="108009.74">3655 15611 1037,'0'0'70,"0"0"-68,0 0 8,0 0 6,0 0-4,0 0 2,129-13-7,-93 3-7,-1 2-2,2-2-108,-4-8-136,-2 0-131</inkml:trace>
  <inkml:trace contextRef="#ctx0" brushRef="#br0" timeOffset="108314.15">4210 15244 1075,'0'0'145,"0"0"-134,0 0-2,0 0 10,0 0-19,0 0-1,12 47 1,-7-1 12,3 3 8,-6 6 0,2 3-7,-2 0-5,-2-4-3,0-6 0,2-12-2,0-10-3,1-10 2,4-8 0,0-4-2,3-4 0,6 0-7,4 0-24,5-11-45,-3-8-141,-4-5-218</inkml:trace>
  <inkml:trace contextRef="#ctx0" brushRef="#br0" timeOffset="108550.28">4054 15620 1177,'0'0'28,"0"0"-26,0 0 2,0 0-4,145-91 0,-85 61 0,3 4-2,-10-3-63,-4 9-61,-12 4-108,-8 8-76</inkml:trace>
  <inkml:trace contextRef="#ctx0" brushRef="#br0" timeOffset="108848.24">4604 15432 423,'0'0'89,"0"0"58,0 0-39,0 0-24,3 130-19,-3-94-22,0 3-23,0-13-7,0-3-8,11-9 0,2-5-2,10-1 4,4-8 2,6 0 0,5 0-1,-1-22-2,-3-4-3,-10-2 5,-11 2 1,-5-2 46,-8 3 38,0 3-20,-19 4-26,-5 4-5,-5 5-22,1-2-17,-3 7-3,2 2-1,4 2-17,2-2-47,5-2-103,9-10-184</inkml:trace>
  <inkml:trace contextRef="#ctx0" brushRef="#br0" timeOffset="109103.4">5394 14415 1155,'0'0'100,"0"0"-96,0 0-2,0 0 0,134-24-2,-74 7-11,-6-2-118,-14 1-176,-20 9-287</inkml:trace>
  <inkml:trace contextRef="#ctx0" brushRef="#br0" timeOffset="109267.29">5431 14650 370,'0'0'844,"0"0"-828,0 0-16,0 0 0,0 0 7,159-17-7,-83-6-134,-12-9-267</inkml:trace>
  <inkml:trace contextRef="#ctx0" brushRef="#br0" timeOffset="109807.33">6388 13984 926,'0'0'130,"0"0"-111,0 0 82,0 0-66,0 0-13,0 0-13,-83-38-8,59 38 2,0 9 1,-3 11 5,4 9-1,3 12-4,7 3 0,7 4 3,6 2-5,0-2 0,4 1-2,11 4 2,-3 0-2,-4-2-21,-8 2-68,0-11-159,0-3-99</inkml:trace>
  <inkml:trace contextRef="#ctx0" brushRef="#br0" timeOffset="110151.31">5962 14432 912,'0'0'73,"0"0"-57,0 0-14,150-90-1,-71 64-1,0-6-57,-1 6-78,-9-6 22,-13 6-10,-14 5-30,-15 3-23,-14-1 176,-6 2 8,-7 2 217,0 1 29,0 5-41,0 2-63,-5 2-35,1 3-55,-1 2-23,3 0-17,-4 2-13,-5 24-5,-2 14 1,3 2 2,4 6-5,6 2 0,-2 6 0,2-3-3,0-4-4,2-8-70,13-13-64,5-14-123,-2-14-85</inkml:trace>
  <inkml:trace contextRef="#ctx0" brushRef="#br0" timeOffset="110400.97">6725 14134 453,'0'0'616,"0"0"-564,0 0 1,0 0-25,0 0-23,0 0-5,-30 83 7,30-42 10,0 2-3,0-2 1,0-6-5,0-3-7,7-5 2,7-9-2,5-13-3,3-2-10,6-3-16,-1 0-22,-2-14-66,-5-2-155,-12-1-215</inkml:trace>
  <inkml:trace contextRef="#ctx0" brushRef="#br0" timeOffset="110563.87">6656 14377 1032,'0'0'71,"0"0"-71,0 0 0,0 0-42,127-93-86,-83 67-188</inkml:trace>
  <inkml:trace contextRef="#ctx0" brushRef="#br0" timeOffset="110798.73">6914 14105 1025,'0'0'105,"0"0"-98,0 0 4,0 0 1,120-14 10,-77 24-13,-7 9 2,-3 10 12,-8 1 0,-8 3 0,-7 6 0,-10 3-11,0 4-2,-25-2 0,-6 0-5,2-7-2,6-11-3,5-4-14,11-14-69,7-6-65,0-2-147,0-10-131</inkml:trace>
  <inkml:trace contextRef="#ctx0" brushRef="#br0" timeOffset="110984.63">7580 14281 577,'0'0'674,"0"0"-641,0 0-27,0 0 33,154-46-8,-102 32-25,-3 5-6,-9-3-7,-11-3-63,-12 1-133,-9-6-317</inkml:trace>
  <inkml:trace contextRef="#ctx0" brushRef="#br0" timeOffset="111433.72">8323 13848 689,'0'0'157,"0"0"-70,0 0 53,0 0-29,0 0-66,0 0-5,-45-78-20,19 78-13,-2 0 4,2 20-1,2 15 2,2 4-2,10 6 1,7 8-5,5 0 2,0-2-3,14 2-5,3-6 6,4 4-5,-7-1-1,-6-1-43,-8 4-74,0-7-122,-8-7-82,-17-15-121</inkml:trace>
  <inkml:trace contextRef="#ctx0" brushRef="#br0" timeOffset="111763.54">7981 14345 678,'0'0'135,"0"0"-49,0 0 33,37-116-82,23 82-34,14-2 4,12-4-7,-1 0 0,-7 4 0,-12 1-21,-12 9-69,-18 6-38,-12-1 58,-12 2 52,-8 3 18,-4 0 9,0 2 86,0 2 23,0 6 13,-4 2-35,-1 4-26,0 0-27,-4 10-32,-1 18-6,-2 14 4,4 4 2,5 7-5,1 1-2,2 0-3,0-4-1,0-2 0,5-12-28,8-12-61,3-7-71,1-17-119,3 0-95</inkml:trace>
  <inkml:trace contextRef="#ctx0" brushRef="#br0" timeOffset="111999.57">8787 13858 968,'0'0'119,"0"0"-23,0 0-9,0 0-71,0 0-5,0 0 8,24 92 5,-24-45 0,2 1-6,-2-2-7,5 0-5,-1-4-5,5-9-1,0-6 0,4-8-11,3-10-23,-3-1-20,1-8-67,-5 0-133,-9 0-106</inkml:trace>
  <inkml:trace contextRef="#ctx0" brushRef="#br0" timeOffset="112349.48">8733 14154 628,'0'0'296,"0"0"-266,0 0-23,0 0 14,145-75-14,-89 67-6,0 3 1,-8 5 11,-5 0 40,-12 3-4,-11 15-25,-11 3-7,-4 8-5,-1 0-4,-2 0-1,7-7-7,5-10 1,5-6 1,10-6 5,8 0 0,-2-23-1,-6-4-1,-5-4 1,-12-1 5,-12 3 28,0-2-1,-10 7 4,-16 8-25,-7 9-14,-8 5-2,-1 2-1,0 0-14,6 2-55,4 12-82,5-6-175,10-2-321</inkml:trace>
  <inkml:trace contextRef="#ctx0" brushRef="#br0" timeOffset="112568.79">9518 13758 1202,'0'0'32,"114"8"-20,-41 22 61,-1 11-29,-10 5-8,-16 7-14,-19 0-12,-22 3-6,-5 4-3,-40 1 0,-21 6-1,-7-7-40,-6-2-40,-4-8-108,-5-5-199</inkml:trace>
  <inkml:trace contextRef="#ctx0" brushRef="#br0" timeOffset="113017.29">6357 14936 843,'0'0'88,"0"0"-4,0 0 69,0 0-70,125-67-31,-47 49-11,24 0-9,25 0-6,27 3-7,40-1-10,35-6 1,48 0-3,42-6 2,24-4-6,20 2 5,-5 0-3,-17 2 4,-32 0-5,-50 4-3,-55 6 3,-59 2-4,-58 5 0,-47 4-5,-37 1-21,-21 6-44,-60 0-45,-33 0-247,-27 0-370</inkml:trace>
  <inkml:trace contextRef="#ctx0" brushRef="#br0" timeOffset="113601.01">6508 15350 864,'0'0'96,"0"0"-67,0 0 95,0 0-64,0 0-20,0 0-5,-123-84 0,99 84-15,-3 0 2,3 4-3,-3 20-3,5 7-7,6 10-6,6 8 2,10-2-1,0-1-3,6 3 0,12-5-1,-3 2 0,-1 2-12,-5-2-40,-7-3-77,-2 2-90,-2-9-60,-21-14-111</inkml:trace>
  <inkml:trace contextRef="#ctx0" brushRef="#br0" timeOffset="113931.84">6054 15763 753,'0'0'108,"0"0"-56,0 0 22,97-112-47,-14 72-7,11-1-9,-1 1-9,-6 9-1,-19-2-1,-11 8-76,-19 2-23,-14 0 29,-11 2 60,-9 4 10,-4-3 58,0 3 68,0 8 3,-6 0-33,-5 9-31,3 0-18,-6 0-23,1 0-11,-1 26-13,-3 9 0,3 10 0,3 9 0,5 0 0,3 0 0,3 1-3,0-1-16,0-6-71,16-12-91,-1-15-124,1-12-154</inkml:trace>
  <inkml:trace contextRef="#ctx0" brushRef="#br0" timeOffset="114211.23">6923 15266 1120,'0'0'100,"0"0"-93,0 0 1,0 0 4,0 0-8,0 0-1,0 120 30,0-65-10,-3 3-4,0-5 1,0-4-3,3 1-11,0-14-5,0-6 0,0-12-1,16-8 0,3-6 0,6-4-4,4 0-19,-4 0-56,-5-11-74,-11-4-185,-9 1-342</inkml:trace>
  <inkml:trace contextRef="#ctx0" brushRef="#br0" timeOffset="114377.64">6854 15615 859,'0'0'80,"0"0"-76,0 0-4,0 0-24,153-89-104,-88 63-136</inkml:trace>
  <inkml:trace contextRef="#ctx0" brushRef="#br0" timeOffset="114531.55">7289 15476 942,'0'0'195,"0"0"-174,0 0 20,0 0-3,-27 103-33,27-71-1,0-2 0,4 2-4,1-5 0,-1 0-25,-4-1-83,0-9-125,0-4-120</inkml:trace>
  <inkml:trace contextRef="#ctx0" brushRef="#br0" timeOffset="114795.14">7349 15205 1115,'0'0'29,"0"0"-20,133-5 3,-72 23 16,-1 22 15,-6 4-10,-12 14-13,-16-3 1,-13 3-4,-13 3-5,-2-7-4,-27 0-3,-2-5-1,0-13-2,7-14-2,8-8-15,7-7-47,9-7-102,0 0-161,13-17-242</inkml:trace>
  <inkml:trace contextRef="#ctx0" brushRef="#br0" timeOffset="114991.22">8269 15545 1175,'0'0'104,"0"0"-99,119-29 33,-69 15-3,0 11-31,-5-2-4,-8 1-80,-10-2-221,-12-5-435</inkml:trace>
  <inkml:trace contextRef="#ctx0" brushRef="#br0" timeOffset="115431.12">9116 15025 1105,'0'0'51,"0"0"-29,0 0 83,0 0-86,0 0-9,-122-22-5,93 44-2,4 7 0,5 10 5,9 9-1,7 5-1,4 5 0,0 1-2,10 4-2,10-1-1,-2-4-1,-6 0-21,-6 1-67,-6-11-150,0-12-130</inkml:trace>
  <inkml:trace contextRef="#ctx0" brushRef="#br0" timeOffset="115607.03">8729 15484 1005,'0'0'84,"0"0"-58,0 0-15,0 0-5,186-133-6,-92 102-6,4-5-103,-3-3-78,-16 3-13,-17 2-52,-19 4-103</inkml:trace>
  <inkml:trace contextRef="#ctx0" brushRef="#br0" timeOffset="115776.93">9431 15051 276,'0'0'356,"0"0"-203,0 0 34,0 0-37,0 0-45,0 0-48,-25-31-39,14 66-6,2 15 1,2 0-5,3 4-6,2 4 0,-1 0-2,3 0 0,0-12-41,0-9-72,0-13-108,16-15-106</inkml:trace>
  <inkml:trace contextRef="#ctx0" brushRef="#br0" timeOffset="116018.97">9674 15069 402,'0'0'783,"0"0"-723,0 0-45,0 0 14,0 0-9,-21 121 3,21-67-7,0 0-4,0-2-2,0-2-2,5-9-1,5-2-6,9-15 0,2-6 1,3-6-2,5-12-13,2 0-30,-4 0-61,-7-4-154,-10-10-268</inkml:trace>
  <inkml:trace contextRef="#ctx0" brushRef="#br0" timeOffset="116174.87">9555 15351 834,'0'0'62,"0"0"-62,116-60-23,-47 39-67,3 1-117,-5 6-41</inkml:trace>
  <inkml:trace contextRef="#ctx0" brushRef="#br0" timeOffset="116391.75">9997 15221 124,'0'0'201,"0"0"-26,0 0 58,0 0-58,7 121-56,-10-80-60,3-6-23,0-5-18,3-5-6,17-14-6,4-1 6,5-10 4,2 0-3,-2-14 2,-7-12 3,-8 1 2,-11-4 15,-3-1-6,-5 2-8,-24-2-17,-9 9-4,-7 14-2,-8 7-54,1 0-69,7 0-150,11 0-214</inkml:trace>
  <inkml:trace contextRef="#ctx0" brushRef="#br0" timeOffset="116649.15">10273 15066 1121,'0'0'132,"0"0"-116,161 7 22,-97 29 27,-8 14-36,-13 9-17,-21 7-7,-22 7-4,0-6 6,-32 3-6,-10-12 11,-5-5-2,3-13-3,4-8-5,4-9-2,12-11 0,6-5-23,7-7-52,-1 0-140,0-10-312</inkml:trace>
  <inkml:trace contextRef="#ctx0" brushRef="#br0" timeOffset="117136.27">10957 13721 908,'0'0'168,"0"0"-138,0 0-13,0 0 35,0 0-11,177-25-15,-108 9-23,-8-1 2,-11 5-5,-14 8-46,-21 4-157,-15 0-211</inkml:trace>
  <inkml:trace contextRef="#ctx0" brushRef="#br0" timeOffset="117307.06">11060 13941 1086,'0'0'31,"0"0"-22,0 0-9,0 0 30,161 0-17,-98-12-13,-4-3-33,-17 1-157,-22 0-244</inkml:trace>
  <inkml:trace contextRef="#ctx0" brushRef="#br0" timeOffset="117547.28">11218 13525 318,'0'0'485,"0"0"-417,0 0 12,0 0-3,0 0-39,123-3-2,-65 50 5,2 8 14,-8 8-1,-15 4 8,-16 4-25,-21-8-17,0-3-11,-34 3 0,-19-5 0,-5 2-6,-5-4-3,10-2-1,5-2-43,6-6-76,5-6-217,-1-9-458</inkml:trace>
  <inkml:trace contextRef="#ctx0" brushRef="#br0" timeOffset="118411.12">13087 13101 136,'0'0'0</inkml:trace>
  <inkml:trace contextRef="#ctx0" brushRef="#br0" timeOffset="118724.01">13087 13101 170,'-2'-65'123,"2"58"44,0 2-12,0 1-30,0 1-12,-4 2-21,2 1-16,0-2-26,2 2-6,0 0-10,-4 0-21,2 15-8,-2 11 14,1 15 24,1 10-20,2 7 11,0 8-10,0 4-5,0-4-12,0 0 0,0-2-3,0-5 0,0-9-3,0-9-1,0-7 2,9-13-1,1-7-1,9-11 0,6-3 4,6 0 0,4 0-4,-6-13-8,-7-1-54,-6-4-38,-12 2-89,-4 0-130</inkml:trace>
  <inkml:trace contextRef="#ctx0" brushRef="#br0" timeOffset="118974.34">12984 13476 311,'0'0'482,"0"0"-436,0 0 7,0 0-13,0 0-11,117-75 13,-69 57 1,-6 4 6,-8 2-8,-14 1-24,-9 6-14,-5 1-3,2 0-5,0 2-91,3 0-196,1-4-219</inkml:trace>
  <inkml:trace contextRef="#ctx0" brushRef="#br0" timeOffset="119264.16">13544 13418 843,'0'0'153,"0"0"-146,0 0 14,0 0 16,138 0-15,-93-5-11,-10-1 4,-8 0-8,-12 2-6,-11 4 2,-1 0-3,-3-2-67,0-1-189,0-2-429</inkml:trace>
  <inkml:trace contextRef="#ctx0" brushRef="#br0" timeOffset="119791.65">14055 13070 674,'0'0'70,"0"0"-6,0 0 26,0 0-71,0 0-5,0 0 14,93-54 28,-60 46-12,2 0 1,8-2 2,4 0-11,2-2-9,4-2-1,-5 1-12,-7 2-9,-7 3-4,-12 4 0,-8 2-2,-7 2-6,-5 0-30,-2 0-42,0 0-86,0 0-85,-10 0-227</inkml:trace>
  <inkml:trace contextRef="#ctx0" brushRef="#br0" timeOffset="120179.34">14424 12971 130,'0'0'516,"0"0"-432,0 0 3,0 0 11,0 0-56,0 0-8,-9 0 17,9 0 6,-5 7-7,1 11-14,-2 15-6,3 13 11,-1 15 0,4 6-23,0 2 11,0-2-10,0-14-7,0-10 5,0-11-9,0-11 1,0-8 6,0-6-5,0-2-3,0-3-4,0-2-1,0 0-2,0 2-9,0 1-45,0 0-75,-12-3-226,2 0-271</inkml:trace>
  <inkml:trace contextRef="#ctx0" brushRef="#br0" timeOffset="120652.4">13096 14207 780,'0'0'130,"0"0"-78,0 0 91,0 0-20,0 0-89,0 0-21,-11-28-10,86 20 4,33-4 30,27-5-8,23-3-12,18 1 1,5-1 4,6 1-5,-4 5-2,-11 2-9,-16 0 2,-25-1-3,-35 2-2,-34-2 2,-25 4-2,-22 5 0,-13 0-1,-2 4-1,0-1-1,0 1-5,0 0-35,0 0-48,-10 0-137,-11 0-371</inkml:trace>
  <inkml:trace contextRef="#ctx0" brushRef="#br0" timeOffset="124289.24">13182 14558 273,'0'0'331,"0"0"-239,0 0 78,0 0-5,0 0-96,0 0 1,0 0-28,-28-4-11,28 4-11,13-2-14,22-4 5,14-4 21,14-4-7,5-8 0,0 4-4,-7 0-8,-17 8-10,-16 6-2,-12 4-2,-11 0-4,-5 0-40,0 0-40,0 4-23,-12 6-2,-7 2-130,-6-6-47</inkml:trace>
  <inkml:trace contextRef="#ctx0" brushRef="#br0" timeOffset="124570.17">13421 14526 145,'0'0'559,"0"0"-467,0 0 54,0 0 3,0 0-108,0 0-30,-5 17-4,5 15 43,0 7 4,3-1-21,4 6-11,-3-3 0,-1 1-12,0-2 2,-3-6-3,0-4-6,0-9 4,0-7-5,0-2-1,0-5-1,0 1 3,0-8-3,0 5-8,0-5-35,0 0-59,0-5-101,7-17-188</inkml:trace>
  <inkml:trace contextRef="#ctx0" brushRef="#br0" timeOffset="126248.25">13875 14730 377,'0'0'105,"0"0"-75,0 0 38,0 0 8,0 0-50,0 0-6,0 0 4,-13 0 18,13 0 32,0 0 8,0 0-10,0 0-20,0 0-25,0 0-9,9 0-8,13 0 33,9 0-7,7-4 1,1-8 1,1 1-7,-3-1 6,-1-3-9,-2 3-3,-3 0-4,-5 2-3,-1 1 1,-5-2-4,-5 5-5,-5 0-5,-6 6-2,-4 0-3,0 0-1,0 0-13,0 0-41,0 0-77,0 0-154,0 0-240</inkml:trace>
  <inkml:trace contextRef="#ctx0" brushRef="#br0" timeOffset="126579.65">14479 14516 777,'0'0'138,"0"0"-114,0 0 31,0 0 25,143-52-18,-85 36-14,0 4-17,0-4-7,-2 1 4,-12 5-10,-8 3-15,-16 2-2,-9 4-2,-6 1 0,-5 0-52,0 0-35,0 0-75,0 0-64,-11 0-127</inkml:trace>
  <inkml:trace contextRef="#ctx0" brushRef="#br0" timeOffset="126842.07">14765 14455 960,'0'0'78,"0"0"-63,0 0 36,0 0 43,-4 137-38,13-87-21,1-1-7,0 2-7,-2 2-7,-1-5-1,-4-4-3,0-13-4,0-4-2,-3-15-2,0-2 0,0-6-2,0 0 0,0-4-40,3 0-56,1-8-136,3-32-370</inkml:trace>
  <inkml:trace contextRef="#ctx0" brushRef="#br0" timeOffset="127628.42">15531 13511 616,'0'0'182,"0"0"-90,0 0 23,0 0-50,0 0-24,0 0-10,5 2-8,20-2 18,5 0 15,10 0-13,6 0 0,0-5-12,-1-10-7,-7 1-3,-5 0-14,-8 4-4,-9 5-2,-7 2-1,-6 3-2,-3 0-28,0 0-22,0 0-70,0 0-100,-9 8-141</inkml:trace>
  <inkml:trace contextRef="#ctx0" brushRef="#br0" timeOffset="127882.43">15550 13779 641,'0'0'206,"0"0"-170,0 0 71,0 0 39,162-41-80,-108 29-12,-10 0-33,-15 6-17,-8 6-4,-6 0-10,1 0-81,-1 0-132,5 0-124</inkml:trace>
  <inkml:trace contextRef="#ctx0" brushRef="#br0" timeOffset="128465.21">17128 12862 415,'0'0'293,"0"0"-174,0 0 58,0 0-75,0 0-38,-2-116-12,-17 99-24,-3 3 0,-5 4-1,-5 5 6,2 5-16,-3 0-6,2 0 1,2 12-5,4 17-3,5 14-4,8 12 1,12 10-1,0 2 1,8 2-1,16-3 0,4 2 0,-2-8 1,-6 3-2,-9-7-12,-5-5-31,-6-2-43,0-5-78,0-7-149,-19-7-219</inkml:trace>
  <inkml:trace contextRef="#ctx0" brushRef="#br0" timeOffset="128647.11">16671 13462 874,'0'0'41,"0"0"-11,63-123 26,9 72-51,18-3-5,4 2-1,1 0-42,-8 9 0,-15 2-15,-17 7-42,-18 10-68,-16 7-47,-7 0 25</inkml:trace>
  <inkml:trace contextRef="#ctx0" brushRef="#br0" timeOffset="128833">17393 12879 325,'0'0'171,"0"0"42,0 0-51,0 0-16,0 0-36,0 0-24,-11-29-53,-2 46-15,-3 16-3,1 6 5,3 6-6,4 0-4,3 1-7,3 5-2,2-3-1,0 3 0,0-11-33,0-5-86,4-9-136,5-11-159</inkml:trace>
  <inkml:trace contextRef="#ctx0" brushRef="#br0" timeOffset="129121.38">17565 12851 1044,'0'0'70,"0"0"-9,0 0 32,0 0-63,0 0-22,0 0 14,34 93-1,-28-40 9,-3 5-6,-1 3-11,2-1 0,3-4-13,1-9 5,8-14-5,-2-8 1,8-11-2,0-5 2,0-4-2,2-3-6,-3-2-29,-6 0-26,-5-4-104,-10-13-169,0-8-223</inkml:trace>
  <inkml:trace contextRef="#ctx0" brushRef="#br0" timeOffset="129264.25">17605 13154 805,'0'0'81,"0"0"-11,0 0-20,0 0-50,118-86 0,-67 66-38,-6 1-111,-9 2-108</inkml:trace>
  <inkml:trace contextRef="#ctx0" brushRef="#br0" timeOffset="129501.04">17999 12807 822,'0'0'174,"0"0"-117,0 0-15,0 0 5,132 4-13,-90 32 3,-6 8 3,-9 4-4,-9 3 2,-16 2-19,-2 0-5,-6 1 0,-22-1-11,0-7 2,1-11-2,6-8-3,8-9-1,7-6-27,6-7-65,0-5-101,0 0-121,19-23-211</inkml:trace>
  <inkml:trace contextRef="#ctx0" brushRef="#br0" timeOffset="129683.93">18557 13096 1038,'0'0'147,"0"0"-113,0 0 9,165-96 25,-113 80-55,-7 3-8,-16 4-4,-13 6-1,-13 2-39,-3 1-72,-16 0-242</inkml:trace>
  <inkml:trace contextRef="#ctx0" brushRef="#br0" timeOffset="134172.44">19203 12869 752,'0'0'219,"0"0"-183,0 0 9,0 0 23,0 0-46,0 0-14,0 0 0,0 0 8,69-30-2,-49 10-4,1-2 8,-2 0-7,-3 0-2,-3 8-3,-3 1 6,-6 8 0,-3 3 4,-1 0 7,0 2-3,0 0-3,0 0-3,0 0-8,0 16 0,0 12 7,0 15 18,4 3-17,-4 1 0,0-3-2,2-5-6,0-5-2,0-8-3,0-4 0,2-9 0,-1-1 0,-2-7 0,-1 4-1,0-4-1,0 3-19,0 0-15,0 3-14,0-4-56,0 3-101,0-1-173</inkml:trace>
  <inkml:trace contextRef="#ctx0" brushRef="#br0" timeOffset="134498.23">19230 13222 455,'0'0'353,"0"0"-271,0 0 10,0 0-4,0 0-13,139-22-23,-73 8-18,1-1-2,2-2 12,-3 1-3,-7 0-17,-12 0-1,-18 6-11,-14 4-8,-11 5-3,-4 1-1,0 0-1,-2 0-47,-22 0-127,-12 0-250</inkml:trace>
  <inkml:trace contextRef="#ctx0" brushRef="#br0" timeOffset="135102.39">16602 13786 690,'0'0'115,"0"0"-38,0 0 95,0 0-117,0 0 4,0 0 3,190-4-14,-86-2-15,23 0 3,25 2-11,15-8-3,16 2-12,15-1-1,9-1-3,4-4 2,0-2-3,-10-1-5,-14-3 4,-12-2 2,-18-1 11,-24-1-7,-25 2-1,-29 2 2,-27 5-6,-21 5-5,-15 4 0,-14 3-1,-2 3-7,0 2-41,-24 0-74,-12 0-220,-7 12-348</inkml:trace>
  <inkml:trace contextRef="#ctx0" brushRef="#br0" timeOffset="138597.39">17455 14217 188,'0'0'78,"0"0"26,0 0 11,0 0 7,0 0-4,0 0-14,0 0-24,0-5-11,0 5-4,0 0-25,0 0-6,0 0-2,0 0 4,0 0-4,0 0-2,0 0 4,0 0-4,-13 13-8,-2 9-3,-4 10-3,2 5-3,6 2 3,0-3-5,9 3-3,2-7-5,0 0 0,0-10-2,13-4 0,6-11 0,6-5 0,9-2 0,2 0 1,1-17 0,3-7 1,-6-2-3,-8-9 1,-8 3 0,-9-3 1,-9-7-1,0-3 0,-19 5 1,-10 10-2,-5 6 0,-6 14 0,2 10 0,-2 0 0,4 0 0,10 17 3,10-5-3,14 9-22,2-1-54,13-3-110,18-8-181</inkml:trace>
  <inkml:trace contextRef="#ctx0" brushRef="#br0" timeOffset="139102.13">18234 14342 631,'0'0'241,"0"0"-196,0 0 20,0 0 18,0 0-74,0 0-7,78-9 4,-25 1 5,4-1 45,2-3 9,-3-3-5,-7 1-5,-12-3-11,-9 8-9,-13 3-12,-10 4-10,-3 2-12,-2 0-1,0 0-10,0 0-54,0 0-152,0 6-289</inkml:trace>
  <inkml:trace contextRef="#ctx0" brushRef="#br0" timeOffset="140826.31">18987 14245 781,'0'0'148,"0"0"-92,0 0 78,0 0-79,0 0-34,0 0-8,-4 0 13,4 0-6,2-10 4,13-4 2,0-4-13,3-2 0,-1-4-8,1 2-2,-1-2-1,-3 7 0,-1 0-2,-2 4 2,-4 8 1,-3-4 0,-1 7 4,-1 2 5,-2 0 4,0 0 3,0 0-5,0 0-11,0 0 5,2 23-4,0 5 16,-2 8-10,0 4-2,0 0-1,0 1-4,0-2-2,0-3-1,0-4 1,0-2-1,0-7 0,0-4-16,2-1-15,0-2-21,1-4-50,-3-1-143,0-8-250</inkml:trace>
  <inkml:trace contextRef="#ctx0" brushRef="#br0" timeOffset="141081.02">18975 14512 892,'0'0'148,"0"0"-142,0 0 44,0 0 28,155-6-50,-95 0-9,3 0 10,-11-6-5,-6 1 1,-13-1-1,-13 7-7,-9-1-14,-10 4-3,-1 0-12,0-1-56,-14 1-169,-15-1-294</inkml:trace>
  <inkml:trace contextRef="#ctx0" brushRef="#br0" timeOffset="143736.07">15230 14448 486,'0'0'97,"0"0"-91,0 0 2,0 0 64,0 0-1,0 0-32,0-26 18,0 22 13,0-1 16,-8 0-23,-4 1-5,-1 0-3,0-1-6,-5-2-18,-4 1-1,-2 1-10,-3 2-5,-4-2 1,-2 3-6,-2 2-5,2 0 7,0 0-3,3-2-2,2-1 3,4-2 0,3 3-3,4-3-3,3 2 3,-4 1-4,-1 0-1,-4 2-1,-4 0-1,0 0 0,-2 0 0,0 0 1,2 0 1,8 0-1,-6 0 3,3-1 6,-1-4-10,-4 1-2,4 3 2,-6-2 5,-3 2-5,-7 1-1,4 0-1,2 0 1,1 0 1,6 0 0,-1 0 0,-1 0 0,3 1 0,-2 3 0,0 0 0,5 1 0,-1 0 0,4-1 0,-4 0 0,1 0 1,-1 1-1,2-2 0,2-1 0,0 6 1,1-8-1,-5 5 0,-4-1 4,-2-2-4,-6 5 0,-5-1 0,-3 2 1,1 1-1,-2-2 0,5 4 0,0-6 1,5 4-1,3-4 0,3 2 0,5-1 1,-2 2-1,5-4 0,2 4 0,3-1 2,-1 2-2,1 3 0,-4-6-2,5 1 2,-3 4 3,1-3-3,1-2-1,-3 4 1,1 1 0,-4-4-2,6 3 4,-3-1-2,0 4 0,1-7 0,-4 7 0,4-4 0,0 1 0,5-3 0,2-2 0,2 3 0,-2 0 0,-3 3 0,0 2 0,-3 1-2,3-2 2,-1 2 0,-1 3 0,4-2 0,0-1 0,0 3 0,4-3 0,3-1 0,1 4-1,1-3 1,2 4 0,0 3 0,0 2 0,0-5-1,0 4 1,0-1-1,13 2 0,3 0 1,2 4 1,2-9-1,2 0-1,2-2 1,3 0 0,3 0 1,-4-2-1,1 2 0,0 0 1,-4-2-1,7 2 0,-1 3-1,3-5 1,4 4 2,-1 0-2,-2 0 0,3-1 0,-5-8 1,-2 3-1,0-1 0,-2-5 0,0 1 2,0 1-1,2-3-1,2-2 0,4 1 0,1 1 1,2 0 0,-1-1-1,4 0 0,1-3 1,0 5 0,0-6 0,3 0 2,-2 0 0,1 0-1,-1-15-2,5 1 2,2-2 2,-2 3-4,2-2 2,-1 1-2,0 6 0,-2-7 0,-3 4 0,-2 1-1,-2-7-1,-2 8 1,1-5 1,-3-4 2,-1 4-2,-4-3-1,-2 4 1,2-1 0,-4 1 0,2-1 0,-2 0 0,-1-1 0,1-6 0,-2 1 0,-3 0 0,1-2 0,-8 1 0,-1-2 0,-6-5 1,1-2 0,1 2-1,-6 4 1,0 2-1,1 2 0,-5-1 1,0 2-1,0-2 1,0 3-1,0 3 1,0 2-1,0 7 0,0-2 0,0 4 1,0 4-1,0 0-1,0-4 1,0 3-4,0 1-21,0-3-42,0 3-137,-3 0-314</inkml:trace>
  <inkml:trace contextRef="#ctx0" brushRef="#br0" timeOffset="144666.26">14460 15659 687,'0'0'135,"0"0"-89,0 0-3,0 0 97,0 0-70,0 0-27,0 0-15,0-26 8,-3 26-2,-1 0-7,-5 4 1,-2 13-12,0 6-7,2 3 0,2 2-6,5-1 1,2-1-3,0 1 1,2-9-1,16 1-1,9-12 3,4-3-3,4-4 0,4 0-1,-2-11-6,-1-12 6,-8-5 1,-5-6 1,-9 2-1,-7 1 3,-7-4-1,0 3 3,-12 6 2,-10 12 8,-2 1-1,-3 13-2,2 0-6,0 0-4,6 8-2,1 5 0,11 1-17,7-9-56,0 2-147,7-7-289</inkml:trace>
  <inkml:trace contextRef="#ctx0" brushRef="#br0" timeOffset="149668.66">15995 16194 595,'0'0'233,"0"0"-169,0 0-20,0 0 39,0 0-43,0 0-12,0 0 15,10-34 13,-10 24-27,-10 2 3,-7-1-5,-6 0 0,-1 5-8,2 4-3,-4 0-3,5 0-5,3 0 9,0 13-5,7 4-3,2 10-4,5 4 0,4 10 0,0 3 6,0 2 0,0 3 1,10 4-7,4-9-4,-5 0 5,0-2-5,0-8 0,-2-2-1,-3-4-12,-2-2-22,0-8-25,-2 4-65,0-8-136,0-1-211</inkml:trace>
  <inkml:trace contextRef="#ctx0" brushRef="#br0" timeOffset="149849.08">15659 16637 901,'0'0'71,"0"0"-62,0 0 42,0 0-33,172-134-14,-97 93-3,1 6-1,-9-2-57,-7 12-106,-15-1-117,-7-2-139</inkml:trace>
  <inkml:trace contextRef="#ctx0" brushRef="#br0" timeOffset="150051.28">16324 16138 420,'0'0'401,"0"0"-270,0 0 22,0 0-36,0 0-76,0 0-22,-32 80 3,21-32 9,1-3-13,4 5-8,2-7-2,4 8-7,0-3-1,0-8 0,0-4-30,0-10-44,0-12-68,2-9-162,4-5-154</inkml:trace>
  <inkml:trace contextRef="#ctx0" brushRef="#br0" timeOffset="150322.41">16439 16179 1123,'0'0'136,"0"0"-124,0 0 44,0 0-33,0 0 1,0 0-2,18 137-8,-11-88-4,-3 5 4,-2-4 0,3-6-5,1-3-5,2-12-2,2-7-2,5-8 1,6-9-1,4-5-3,0 0-10,5 0-17,-5-23-18,-8 1-55,-10 4-120,-7-3-200</inkml:trace>
  <inkml:trace contextRef="#ctx0" brushRef="#br0" timeOffset="150479.38">16414 16433 906,'0'0'162,"0"0"-151,0 0 12,0 0-11,0 0-12,129-104-7,-87 86-69,-9 5-187,-11-1-187</inkml:trace>
  <inkml:trace contextRef="#ctx0" brushRef="#br0" timeOffset="150739.51">16722 16145 920,'0'0'117,"0"0"-68,0 0 77,0 0-65,132-21-15,-88 39-11,1 12-2,-5 2-6,-11 8-1,-12 4-9,-13 11-5,-4-1-1,-8 4-3,-23-5-4,-2-7-2,1-11-2,6-9 2,8-8-2,7-14-4,8 0-20,3-4-18,0-4-28,0-18-88,16-7-113,2-10-31</inkml:trace>
  <inkml:trace contextRef="#ctx0" brushRef="#br0" timeOffset="151019.43">17295 16250 1045,'0'0'144,"0"0"-133,0 0 6,0 0 35,163-27-34,-106 12-14,-5 1-2,-9 2 1,-10 2-2,-18 3-1,-6 2-6,-6 5-33,-3 0-51,0 0-68,0 0-151,-7 0-325</inkml:trace>
  <inkml:trace contextRef="#ctx0" brushRef="#br0" timeOffset="151233.41">17402 16449 1044,'0'0'160,"0"0"-145,0 0 20,0 0 20,0 0-36,165-13-9,-120 0-7,-8-1-3,-7 6-4,-13-3-81,-5-1-160,-10 3-294</inkml:trace>
  <inkml:trace contextRef="#ctx0" brushRef="#br0" timeOffset="159808.47">18296 16034 630,'0'0'110,"0"0"-78,0 0 93,0 0-24,0 0-59,0 0-31,-23-8 2,19 8 4,2 3 7,-7 12 5,3 3 5,-2 7-4,2-2-2,2 3-6,1 3-8,3-3-4,0 1 1,0-1-6,0-4-2,0-4-2,9 0 0,3-8 0,-1 3 0,2-9-1,5-1-1,0-3 0,1 0-1,4 0 1,4-3 1,2-15 0,0-9 0,0 1 0,-2-6 1,-6 2-1,-5-1 0,-6-1 0,-5 5 1,-5 1-1,0 4 3,-8 4 1,-17 4 1,-4 0 2,-4 10 3,3 4 2,0 0-5,0 0-1,7 0-5,2 4-1,4 6 0,14 2-30,3-8-115,0-4-348</inkml:trace>
  <inkml:trace contextRef="#ctx0" brushRef="#br0" timeOffset="170997.42">19192 16477 1091,'0'0'104,"0"0"-60,0 0-8,0 0 25,0 0-44,0 0-13,0 0 3,-72 128-7,51-88-13,-4 2-46,5 2-96,-1-8-186,6-9-332</inkml:trace>
  <inkml:trace contextRef="#ctx0" brushRef="#br0" timeOffset="171730.53">19652 15968 338,'0'0'222,"0"0"-73,0 0 2,0 0 3,0 0-41,0 0-33,0-23-27,0 37-21,0 17-13,0 8 25,0 2-10,0-5-15,0-6-3,0 2-5,0-9-8,0 4 0,0-1-3,0 0 0,-7-1-42,-3 0-37,6-6-75,4-7-144,0-7-154</inkml:trace>
  <inkml:trace contextRef="#ctx0" brushRef="#br0" timeOffset="172119.58">20213 15891 931,'0'0'91,"0"0"-41,0 0 77,0 0-82,0 0-34,0 0 0,-14 59 16,-3-23-11,-5-6-6,-9 6 0,-3-1-5,-6 6-2,0-9 0,4-1-1,5-10-2,11-7 0,11-10 0,5-2 2,4-2-3,0 0 1,15 0-2,18 0 2,10 0 1,8-6-1,3-8 2,-1 2-2,3 3 0,-7 0 0,-4-1-10,-14 6-34,-12 4-46,-11 0-40,-8 0-75,0 4-2,-29 10-120</inkml:trace>
  <inkml:trace contextRef="#ctx0" brushRef="#br0" timeOffset="172295.42">20034 16378 744,'0'0'205,"0"0"-173,0 0 75,0 0-47,0 0-41,0 0 4,108 19-14,-44-38-9,-3 6-3,-10-4-93,-15 8-194,-18-5-180</inkml:trace>
  <inkml:trace contextRef="#ctx0" brushRef="#br0" timeOffset="172588.5">20523 15891 1048,'0'0'104,"0"0"-85,0 0 40,0 0-19,0 0-27,-3 112 6,3-45 4,0-1-18,0-6 4,0-7 2,6-14-5,4-11-5,3-5 2,8-11 0,3-7-2,5-5-1,5 0-2,-5 0-27,-2-13-50,-12-5-90,-12 4-147,-3-13-119</inkml:trace>
  <inkml:trace contextRef="#ctx0" brushRef="#br0" timeOffset="172732.55">20499 16165 421,'0'0'379,"0"0"-371,0 0-5,0 0-6,145-99-32,-86 71-155,-5 2-277</inkml:trace>
  <inkml:trace contextRef="#ctx0" brushRef="#br0" timeOffset="173058.02">21113 15891 1066,'0'0'132,"0"0"-124,0 0 56,0 0-21,0 0-38,0 0-2,-95 82-3,69-47 2,5-3 1,-3-2-2,1-2 0,5-6 1,7-9 0,5-1 1,6-7-1,0 5-2,0-5 1,15-2 0,16-3 0,6 0 1,13 0 2,1-8-4,0-7-4,-2 3-7,-6-1-19,-12 3-17,-11 6-47,-6 0-56,-9 0-69,-5 4-99</inkml:trace>
  <inkml:trace contextRef="#ctx0" brushRef="#br0" timeOffset="173255.52">20975 16339 940,'0'0'146,"0"0"-125,0 0-5,0 0 56,120-32-48,-62 18-21,-2 2-3,-13-3-54,-11 7-80,-13-1-120,-8-3-91</inkml:trace>
  <inkml:trace contextRef="#ctx0" brushRef="#br0" timeOffset="173598.2">21471 15995 961,'0'0'171,"0"0"-147,0 0 72,0 0-45,149-80-26,-118 80-19,-6 0 0,-10 0-2,-8 21-1,-7-2 0,-5 12 3,-24 5-2,-11-6-2,-3 2 1,4-4-3,7-4 1,19-6-1,6-7 0,7-4 0,10-5 1,32-2-1,20 0 1,19-9 5,6-20-6,2-1 0,-5-1-1,-8 4-2,-18 5-23,-20-1-103,-30 10-200,-8 3-227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36:48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5009 926 969,'0'0'34,"0"0"-15,0 0 19,0 0-27,0 0 1,0 0 7,0 0 18,-9-46 6,-7 38 15,-5 2 2,-3 0-31,-6 6-9,0 0-14,-4 0-4,5 3 1,2 14-3,6 6 1,0 9-1,3 5 0,5 6 1,1 5 0,6-1 1,4 3 2,0 1 0,2-5 0,0-2-1,0-1-2,0-4 1,8-1-2,2 3 0,-4-4 2,-3 3-2,-3 1-17,0-1-49,0-1-86,0 0-126,-13-11-95</inkml:trace>
  <inkml:trace contextRef="#ctx0" brushRef="#br0" timeOffset="167.15">4465 1580 939,'0'0'74,"0"0"-71,0 0-5,151-104 2,-59 62-2,8 1-2,0 2-92,-20 2-201</inkml:trace>
  <inkml:trace contextRef="#ctx0" brushRef="#br0" timeOffset="407.93">5215 1095 1061,'0'0'91,"0"0"-88,0 0 7,0 0-10,0 0 1,-82 138 6,68-75 3,5-3-8,5-4 4,-2-3-4,5-2 0,1-3-2,0-4-3,0-8-51,5-6-42,8-10-84,3-9-73,-1-11-227</inkml:trace>
  <inkml:trace contextRef="#ctx0" brushRef="#br0" timeOffset="689.21">5476 1146 282,'0'0'890,"0"0"-860,0 0-22,0 0-8,0 0 1,0 0-1,0 135 10,0-72 2,-6 0 7,4-3-8,0 1-3,2-9 2,0-8 0,2-9-7,12-14-3,14-9 3,3-6-2,9-6 3,9 0 0,-3-16-4,-3-7-21,-14 0-78,-16 0-115,-13-2-206</inkml:trace>
  <inkml:trace contextRef="#ctx0" brushRef="#br0" timeOffset="836.01">5449 1521 787,'0'0'106,"0"0"-73,0 0-21,0 0-11,170-87-2,-103 53-25,-11 3-153,-16 4-249</inkml:trace>
  <inkml:trace contextRef="#ctx0" brushRef="#br0" timeOffset="1087.95">5853 1148 1038,'0'0'52,"0"0"-33,0 0-16,0 0 8,136 23 13,-78 9-6,-7 8-1,-10 6-2,-10 9-3,-17 1-2,-14 2-3,0 0 4,-12-5-3,-17-2 0,-7-5-3,5-7-2,4-10 4,11-8-7,10-8-31,6-6-101,0-7-157,11-5-68</inkml:trace>
  <inkml:trace contextRef="#ctx0" brushRef="#br0" timeOffset="1343.76">6525 1435 1006,'0'0'143,"0"0"-138,0 0 1,139-9 28,-74-5-8,-1 2-10,-6 1-14,-13 3-2,-13 0-6,-15 3-53,-11 2-89,-6 3-117,0 0-82</inkml:trace>
  <inkml:trace contextRef="#ctx0" brushRef="#br0" timeOffset="1547.95">6656 1646 974,'0'0'95,"0"0"-82,0 0 78,151-7-21,-91-5-39,-4 1-18,-12 3-13,-14 1-22,-18 7-117,-12-3-114,-2 1-96</inkml:trace>
  <inkml:trace contextRef="#ctx0" brushRef="#br0" timeOffset="3022.02">9413 633 715,'0'0'155,"0"0"-35,0 0-23,0 0-48,0 0-25,0 0-24,0 24-15,0 21 15,0 17 29,0 10 5,0 4-9,0 0 7,0-1-8,0-9-14,0-15-7,0-8 0,4-14-2,10-6 3,6-7 2,-1-8-4,6-6 1,2-2 3,-1 0-6,2-5-21,-4-16-31,-11-5-55,-8-4-111,-5 0-107</inkml:trace>
  <inkml:trace contextRef="#ctx0" brushRef="#br0" timeOffset="3212.48">9316 1078 803,'0'0'148,"0"0"-106,0 0 50,0 0-73,0 0-18,117-62 5,-43 40-5,1 0-1,-6 5-1,-13 2-26,-14 5-207,-23 3-146</inkml:trace>
  <inkml:trace contextRef="#ctx0" brushRef="#br0" timeOffset="3533.54">9121 1521 871,'0'0'209,"0"0"-194,0 0-13,0 0 8,0 0 34,189 5 14,-75-22-20,17-3-25,8-4 12,-8 0-5,-13 4-12,-24 6-5,-30 7-3,-26 5-44,-22 2-91,-16 0-174,-6 0-45</inkml:trace>
  <inkml:trace contextRef="#ctx0" brushRef="#br0" timeOffset="3856.87">9417 1872 917,'0'0'140,"0"0"-112,0 0 4,0 0-1,0 0-12,0 0 18,177-35 5,-100 14-16,1 1 1,-2 1-5,-12 5-12,-14 3-7,-14 7-3,-12 2-18,-14 2-55,-5 0-47,-5 0-98,0 0 7,-24 0-117</inkml:trace>
  <inkml:trace contextRef="#ctx0" brushRef="#br0" timeOffset="4067.7">9754 1833 847,'0'0'238,"0"0"-238,0 0 3,0 0 8,-2 123 18,2-74-7,0 1 4,0-6-21,0-4 2,0-3-5,-4-5-2,4-6-6,0-6-78,0-8-178,0-12-110</inkml:trace>
  <inkml:trace contextRef="#ctx0" brushRef="#br0" timeOffset="4283.53">10608 1840 1033,'0'0'163,"0"0"-163,0 0-6,0 0-1,0 0-21,0 0-92,-60 97-139,39-83-82</inkml:trace>
  <inkml:trace contextRef="#ctx0" brushRef="#br0" timeOffset="4941.64">11723 1113 830,'0'0'255,"0"0"-219,0 0-27,0 0 5,0 0-13,-58 106 4,39-52 2,6-4-1,9-5 4,4-8-5,0-7-5,7-3 7,14-9-6,4-6 0,4-7 0,0-5 3,0 0 2,2-16 2,-2-12-2,0-6 4,-4-8 12,-7-5-4,-9 1-9,-9 1 5,0 7-8,-3 5 0,-19 10-2,-5 7-2,-5 4-4,4 4-3,1 5-21,2 3-17,10 0-16,-1 4-61,5 19-136,5 1-7</inkml:trace>
  <inkml:trace contextRef="#ctx0" brushRef="#br0" timeOffset="5339.91">12514 1027 1066,'0'0'85,"0"0"-85,0 0-4,0 0-1,0 0 2,0 0 3,-70 109 1,41-74 1,1-3-1,-4-2 3,6-2 10,-1-2-8,5-3 1,9-8 1,3-7 0,10-6 4,0 0-1,0-2-8,14 0 0,19 0 6,11 0 8,7 0-3,9 0-6,0 0-8,-3-4 6,-3-2-6,-10 0-22,-6 0-53,-11 1-59,-11 5-124,-14 0-100</inkml:trace>
  <inkml:trace contextRef="#ctx0" brushRef="#br0" timeOffset="5537.75">12318 1639 1002,'0'0'147,"0"0"-147,0 0 0,0 0 5,140-15 7,-65 1-11,-1 0-1,-7 2-165,-17 0-96,-11-3-133</inkml:trace>
  <inkml:trace contextRef="#ctx0" brushRef="#br0" timeOffset="5769.11">13015 1213 1021,'0'0'130,"0"0"-109,0 0 9,0 0-30,0 0-4,0 0 2,0 60 2,6-28 1,0 2-1,-4 3-7,-2-1-89,0 3-115,0 2-55,0-5-240</inkml:trace>
  <inkml:trace contextRef="#ctx0" brushRef="#br0" timeOffset="7080.09">13075 1097 629,'0'0'320,"0"0"-256,0 0 5,0 0-33,0 0-33,0 0 1,0-7-3,-2 9-1,-4 12 4,1 4 14,-1 11 5,3 5-5,0 8-7,1 2 5,2 2-3,0 0-1,0-4 1,0-1-2,10-5-5,1-6-2,1-5 0,5-7-3,1-6 2,-1-3 2,6-6-4,-1-3-1,0 0-1,0 0-59,1-12-63,-10-18-125,-7 0-208</inkml:trace>
  <inkml:trace contextRef="#ctx0" brushRef="#br0" timeOffset="7240.7">13089 1412 1051,'0'0'39,"0"0"-24,0 0-7,118-51-6,-43 27-2,2 2-25,-8 3-138,-14-2-143</inkml:trace>
  <inkml:trace contextRef="#ctx0" brushRef="#br0" timeOffset="7641.1">13873 1143 1010,'0'0'181,"0"0"-172,0 0-5,0 0-1,0 0-2,0 0 0,-100 96 2,64-66-1,-3 0 0,-2 1 6,3-2 4,5 1-3,4-2-3,5-6-1,10-3 0,8-7 0,6-5 0,0-3-1,0 0-1,17 0-3,18-1 11,13-3 3,12 0 18,4 0-11,5-12-14,-2-1 1,-7 2-6,-13-1-2,-15 6-2,-16 2-37,-12 4-65,-4 0-60,-10 0-99,-23 0-221</inkml:trace>
  <inkml:trace contextRef="#ctx0" brushRef="#br0" timeOffset="8460.02">14495 1310 630,'0'0'343,"0"0"-271,0 0-21,0 0-11,0 0-19,0 0-16,98-91-3,-74 69 1,-1 2 1,-10 2-2,1 7 0,-9 6 3,-1 1-2,-4 4 17,0 0 5,0 0-8,0 0-8,0 0-9,0 7-6,0 15 5,0 9 1,0 3 6,0 2 0,0 0-1,4-2 1,1-2-4,-1-3 1,-2-6-3,1 2 2,-3-6-2,2-1-18,0 1-74,-2-5-108,0-2-33,0-7-215</inkml:trace>
  <inkml:trace contextRef="#ctx0" brushRef="#br0" timeOffset="8679.81">14562 1610 742,'0'0'276,"0"0"-237,0 0-25,0 0 47,178-9-3,-99-8-24,0 2-5,-6-2-11,-13 3-5,-16 2-8,-17 2-1,-17 5-4,-10 2-21,0-1-113,-26-6-256</inkml:trace>
  <inkml:trace contextRef="#ctx0" brushRef="#br0" timeOffset="14395.91">8178 502 435,'0'0'172,"0"0"-86,0 0 22,0 0 10,0 0-9,0 0-50,0 0-2,91-43-15,-91 43-9,0 0 3,0 0-6,0 0-13,0 0-4,-6 0-1,-24 4 3,-16 16-4,-19 10-11,-10 10 0,-8 6 0,2 4 1,6 4 0,7 4-1,20 5 0,19 1-2,20 4-1,9 4 2,5 2 1,26 4 0,11-6 0,9 6 0,3-5-1,-3 1-3,-4 4 4,-11-3-1,-15 3 0,-11-6-1,-10-3 0,-10-8 2,-27-4 1,-8-7-1,1-7 0,6-11 1,6-13-1,17-7 0,7-9 2,5-2-2,3-1 0,0 0-3,20 0-13,20-4 13,11 4 3,9 0 0,1 22-1,-1 27 0,-4 18-4,-12 20 5,-17 17 0,-25 18-2,-2 10 0,-27 4 2,-15-11 4,-2-12 3,1-15 11,12-8 10,10-8 0,13-2-15,8-11-7,4-9-4,33-7 0,9-15-1,12-15 1,7-8 1,-3-14-2,-6-1-1,-14 0-31,-18-19-58,-17-16-98,-7-8-257</inkml:trace>
  <inkml:trace contextRef="#ctx0" brushRef="#br0" timeOffset="77864.33">14415 1223 385,'0'0'90,"0"0"-27,0 0 40,0 0-21,0 0-25,0 0 11,0 0 13,0 0-1,-44-18-23,44 16 7,17-4-18,34-4-11,20-4-14,19-4-2,11-2 7,3 0-10,0 0-7,-4 3-1,-19 3-5,-18 2-1,-23 6-1,-19 2 0,-15 4-1,-6 0-4,0 0-8,-14 0-1,-19 0 8,-14 0-18,-4 0 1,1 0 13,8 4 7,7 2 2,4 1-1,8-2 1,6 5 0,1 4 0,4 13 0,6 9 0,1 10 2,3 9 4,2 3 7,0 3 6,0-5-7,0-3-1,0-10-6,7-2-4,-4-9 1,0-6 0,0-6-2,-3-6 1,5-8 0,-5-4-1,1-2 3,2 0 6,-3-5 7,2-34-1,2-17-13,-1-16-1,1-4 0,1-1 0,-3 13 0,3 15 2,-3 17-2,-2 15 1,0 13-1,2 4 7,-2 2-8,6 29-12,1 22 3,-1 15 9,2 12-2,-6 1 4,2-5 0,-2-8-2,1-15 0,3-9 1,-3-17 0,2-10-1,-3-13 1,0-3-1,-2-1 7,0-10 3,0-24 0,0-20-10,0-13 1,-7-14-1,-7-5 0,-2 5 0,-1 14 0,4 21-1,-1 23 0,7 15 1,1 8-2,-3 2-4,-9 36-4,-4 18-1,-3 15 6,5 6 4,5-3 1,6-3 1,3-10-1,6-12 1,0-14-1,0-12 0,0-12 1,0-8 0,0-3 2,0 0 4,4-17-3,0-25 3,-2-18-5,0-15-2,-2-9 0,0-4 0,0 7 0,0 17 0,0 22 0,0 22-1,0 12 3,0 8-4,0 6-1,0 34-20,0 22 17,0 14 2,0 6 4,0 3 0,0-11 3,5-10-3,-2-13 0,6-18 0,-3-8 0,-4-15 2,0-6 0,1-4 4,-1-4 5,2-31 2,0-16-10,-2-23-3,-2-5 1,0-13 1,0 4-2,0 11 2,0 23-2,0 24 0,0 20 0,0 10 0,0 14-4,0 36-19,-2 18 22,-2 12-2,2-3 5,2-7-2,0-16 2,0-14-1,0-14-1,0-14 0,0-8 1,0-4 4,0-4 5,0-28 3,0-18-13,0-19 3,0-11-3,0 0 2,0 13-2,0 18 2,-2 27-2,2 15 7,0 7-3,0 13-4,0 20-13,14 20 11,1 10 2,-2 5 0,-4 7-19,-7-5-69,-2-7-154,0-14-368</inkml:trace>
  <inkml:trace contextRef="#ctx0" brushRef="#br0" timeOffset="-194939.92">9551 3130 822,'0'0'211,"0"0"-160,0 0 15,0 0-34,0 0-23,-69 145-2,65-86 1,2-2 1,2-9 3,0-11-3,15-4-7,12-8 2,-1-8 0,4-13 0,1-4-1,0-4-1,0-24 13,0-7 9,-8-8-6,-6-6 3,-15-2-4,-2-7 2,-2 3-12,-25 5-5,-2 12 7,-5 14 3,4 10-4,-2 12-1,1 2-7,2 9-6,10 22 3,5 5-54,14 1-59,18-10-265,31-19-436</inkml:trace>
  <inkml:trace contextRef="#ctx0" brushRef="#br0" timeOffset="-194167.94">12053 3258 692,'0'0'194,"0"0"-130,0 0 34,0 0-34,0 0-42,0 0-17,-54 5-5,36 23 0,0 5-2,2 3 3,6 7-1,0 1 1,3 2-1,7-2-1,0-10 1,0-8 0,17-14-10,13-12-12,10 0 22,6-34 5,0-7 10,-4-8-7,-6-1 19,-12 6 14,-10 0 2,-12 6-2,-2-1-17,0 6-2,-20 6-8,-5 8-10,-1 12-4,-5 7-4,-5 0-6,-2 24-57,4 14-81,8 10-96,11 7-183</inkml:trace>
  <inkml:trace contextRef="#ctx0" brushRef="#br0" timeOffset="-192615.91">12322 3670 921,'0'0'65,"0"0"-16,93-136 23,-59 81-28,0-1-22,-11-4-13,-4-1-1,-11 7-7,-8 6-1,0 7 11,0 14-8,0 8 1,-10 12 11,-1 2-5,-3 5-9,-3 5-1,-2 25-2,1 12-7,3 9 9,5 0-5,10 6 3,0-3 2,0-4 0,16-3 0,8-10-2,8-11 1,8-8 0,5-16 0,4-2 1,0-8 0,-5-24-10,-2-8 6,-7-9-9,-11-6-20,-11-4 18,-6-3-5,-7 4 9,0 2 9,0 12 2,-3 12-2,-3 13 2,0 14 0,6 5 11,-3 0-11,1 26-31,0 16 31,2 16 2,0 4-2,0-1 7,0-6 8,0-2 9,0-9-15,0-6-1,2-8-3,3-12-3,-1-11 1,0-4-2,3-3 4,4-8 3,2-20 10,5-10-11,1 2-7,2 4 3,-2 12-6,-2 10 3,-1 4-6,-1 6-7,5 0-16,-7 3-7,1 19-1,-5 9-17,-7 5 1,0 6 16,0-6 8,1-2 13,2-10-2,8-11 18,7-10 1,7-3 0,4-8-1,5-18 3,-3-9-6,-6-2-12,-8-1 15,-5 4 13,-7 2-8,-3 6-4,-4 6 22,0 6-17,0 7 22,0 7-11,0 0-3,-9 3-14,-3 23-8,-2 10 8,5 3 3,5 4-3,4-5 1,0-2 1,6-6 1,17-10 2,-1-8-2,8-12 6,4 0 0,-3-16 17,3-9-7,-8-9 6,-3-1-16,-11-1-2,-11-4-7,-1 3 5,0 3-5,0 11-4,-11 6 3,4 9-1,3 6-7,2 1-22,2 1-38,0 0-32,0 0 5,0 3 23,0 12 48,9-1 21,9 1 4,1 4 2,2 2 0,-3 4 1,-5-1-2,-2 2 6,-6-2 2,-1-3 4,-2-2 17,-2-3 5,4-5 1,3-2-20,2-9-4,7 0 2,3 0-8,4-9 9,-1-14-3,3-9-6,-8 0 0,-1-2 4,-7 3 1,-5 6-10,-4 5 34,0 6 32,0 8-15,0 4-13,0 2 1,0 0-40,0 3-10,0 21-3,0 11 13,0-3 0,0 2 0,8-4-2,7-4 2,5-4 0,5-8-1,-1-10-3,5-4-15,2 0-1,-4-16-14,-1-10 1,-6-10-30,-6-2 58,-4 1 5,-10 8 6,0 7-1,0 11 28,0 11 23,0 0-43,0 3-13,0 20-13,0 12 12,0-1 2,0-4 0,0-2-1,13-8 0,7-6 4,7-8 6,2-6 22,-2 0 8,3-10-2,-3-15-6,-5-4-14,-3-5-7,-11 0-4,-6-2-7,-2 7-26,0 5-67,0 9-47,-4 4-206</inkml:trace>
  <inkml:trace contextRef="#ctx0" brushRef="#br0" timeOffset="-191939.89">14422 3301 1009,'0'0'39,"0"0"-39,0 0 11,-31 126 3,31-85-5,0-2-8,0-9 1,15-7-1,6-6 2,5-13-1,6-4 1,3-6 4,5-23 3,0-8-4,-4-5 2,-5-4-1,-7-1-7,-8 7 2,-5 8-2,-9 12 8,0 8-4,-2 10-2,0 2 1,0 0-3,6 0-15,0 12-4,7 6 19,3 5 0,1-2 5,-3 4 8,-3 0 6,-8 0 3,-3 3-4,0 2 2,0-5-8,-10-2-4,0-5-4,0-8-1,6-6 0,2-4-3,2 0-13,0-2-13,20-22-3,18-10 26,11-6 2,6-5 1,3-2 1,-2 3-1,-9 0 3,-9 6 4,-13 7 5,-15 7 6,-5 8 20,-5 4-18,0 8 7,-11 4 0,-14 0-26,-6 26-2,-2 15 3,6 6-1,12-1 0,9-6 0,6-6 0,10-8 0,26-9 1,13-7 0,6-10 11,7 0 2,-4-2-4,-10-19-8,-13-1-3,-12-3-3,-17-5-39,-6-2-103,-25-10-240</inkml:trace>
  <inkml:trace contextRef="#ctx0" brushRef="#br0" timeOffset="-191826.63">14431 2941 460,'0'0'0</inkml:trace>
  <inkml:trace contextRef="#ctx0" brushRef="#br0" timeOffset="-191383.7">12404 3369 493,'0'0'381,"0"0"-263,0 0-48,0 0 13,141-85-30,-90 61-37,-4 4-16,-10 4-21,-5-2-92,-14 0-204,-9 1-436</inkml:trace>
  <inkml:trace contextRef="#ctx0" brushRef="#br0" timeOffset="-190156.65">2970 5432 390,'0'0'389,"0"0"-300,0 0 2,0 0-37,0 0-46,0 0 25,0 125 40,0-65-31,0 1-12,-4-1-1,0-5-12,-3-6 2,4-12-3,2-7-10,1-5-3,0-10 5,0-3-7,11-3 2,16-4-3,10-2 0,10-3 1,4 0-1,3-11-47,-3-10-94,-7-4-129,-8-7-222</inkml:trace>
  <inkml:trace contextRef="#ctx0" brushRef="#br0" timeOffset="-189958.92">3412 5537 105,'0'0'1071,"0"0"-1071,0 0-4,129-12 4,-58 1 19,10-3-3,-3 2-12,-15 3-4,-13 2-62,-16 2-107,-18 2-96,-16-1-168</inkml:trace>
  <inkml:trace contextRef="#ctx0" brushRef="#br0" timeOffset="-189668.87">3555 5486 721,'0'0'142,"0"0"-137,0 0 51,-65 118 3,54-69-8,2 7 10,3 8-10,-2 5-19,2 2 3,0 1-11,3-2-6,1-1-6,0-7 2,2-10-1,-3-10-6,3-12 1,0-10-2,0-8 6,0-5-9,20-6 0,9-1-3,12 0 3,9-5-8,4-12 2,2 1-79,-2-1-102,-10-3-182,-2-5-200</inkml:trace>
  <inkml:trace contextRef="#ctx0" brushRef="#br0" timeOffset="-189368.87">4540 5522 1111,'0'0'95,"0"0"-82,0 0 53,0 0-34,-116-60-27,99 60 8,-3 0-11,0 12-2,-3 18-5,-4 11 5,7 6 7,5 6-6,10 5-2,5 2 5,0 0-3,7-2-1,10-2 0,-1 0-19,-3-1-51,-11-4-87,-2-5-91,-6-13-36,-21-11-214</inkml:trace>
  <inkml:trace contextRef="#ctx0" brushRef="#br0" timeOffset="-189030.13">4058 6101 616,'0'0'208,"0"0"-122,0 0 63,0 0-76,0 0-72,74-123-2,1 86-2,15-4 2,6-8-16,-3-1-18,-6-1-12,-11 5 7,-16 10-29,-15 9-20,-16 4 76,-11 5 13,-10 2 10,-5 5 80,-3 2 1,0 7-5,0 2-5,0 0-12,0 0-26,-7 19-34,-9 18-8,-1 18 2,1 7 2,5-1 2,5 4-2,6-6-5,0-9 0,0-9 0,0-6-7,4-14-57,9-6-41,5-11-138,-1-4-15,4-12-217</inkml:trace>
  <inkml:trace contextRef="#ctx0" brushRef="#br0" timeOffset="-188787.7">5009 5618 865,'0'0'188,"0"0"-128,0 0 10,0 0-45,0 0-25,0 0 2,4 69 4,-2-15 21,2 8-1,3 2-11,-1-2-1,8-3-9,-3-9-1,5-14-2,-1-13-2,1-9-2,4-9-7,2-5-27,3 0-10,0-24-74,-10-4-145,-15-7-211</inkml:trace>
  <inkml:trace contextRef="#ctx0" brushRef="#br0" timeOffset="-188660.18">5030 5905 805,'0'0'88,"0"0"-88,0 0-9,118-63-118,-76 37-64</inkml:trace>
  <inkml:trace contextRef="#ctx0" brushRef="#br0" timeOffset="-188437.73">5367 5620 1038,'0'0'67,"0"0"-66,0 0-1,0 0 30,127 91 7,-91-44-17,-9 6-7,-14 1-3,-11 2 4,-2-3-1,0-6-5,-18-4-2,1-15-2,-2-9-4,0-5-47,-8-9-110,-3-5-138,2-2-243</inkml:trace>
  <inkml:trace contextRef="#ctx0" brushRef="#br0" timeOffset="-188069.86">5441 5560 994,'0'0'120,"0"0"-116,0 0 3,149-52 10,-89 44 5,7 4-4,-5-2-14,-10 4-2,-14 2-2,-7 0-2,-12 0 1,0 6-2,-3 16 3,-6 7 3,1 10-1,1 13 11,3 11 13,3 11 7,0 10-11,-2 6-12,-6 2 5,-7-6-5,-3-8-8,-9-11 7,-22-7 14,-13-6 4,-8-8-4,-2-11-1,-2-12-12,6-14-3,0-9-6,11 0-1,5-23-14,14-12-28,16-9-52,4-6-187,8-8-256</inkml:trace>
  <inkml:trace contextRef="#ctx0" brushRef="#br0" timeOffset="-187850.76">6589 5934 1178,'0'0'110,"0"0"-103,0 0 7,177-57 6,-106 34-15,-1 0-5,-16 8-37,-17 0-190,-20 5-298</inkml:trace>
  <inkml:trace contextRef="#ctx0" brushRef="#br0" timeOffset="-187656.38">6729 6156 872,'0'0'268,"0"0"-246,0 0-7,0 0 44,165-24-25,-108 3-8,-7 2-26,-13 2-4,-12 4-138,-16-1-196,-9-6-292</inkml:trace>
  <inkml:trace contextRef="#ctx0" brushRef="#br0" timeOffset="-185204.15">8689 5488 755,'0'0'238,"0"0"-224,0 0 20,0 0 9,0 0-7,-29 129 4,29-75-4,0-1-27,0 0-7,0-7-2,2-2-10,4-6-91,-1-4-84,-4-7-134,-1-14-180</inkml:trace>
  <inkml:trace contextRef="#ctx0" brushRef="#br0" timeOffset="-184851.94">8000 6214 787,'0'0'120,"0"0"-117,0 0 30,0 0 16,0 0-44,0 0 27,178 47 5,-33-38-5,28-9-8,30 0-6,23-16 8,12-12 2,5-4-6,-15-5-13,-34 4 4,-29 1 2,-52 7 0,-41 10-6,-35 2 0,-22 6-7,-15 4-2,0 3 0,-12 0-17,-26 0-133,-14 14-200</inkml:trace>
  <inkml:trace contextRef="#ctx0" brushRef="#br0" timeOffset="-184386.12">8049 6932 346,'0'0'456,"0"0"-376,0 0 20,0 0-6,0 0-70,0 0 2,0 79 43,0-36-23,0 2-17,0-8-5,2 4-9,-1-6-6,-1 2-8,0-4 0,0-2-1,0-9-53,0-6-136,8-10-96,-2-6-126</inkml:trace>
  <inkml:trace contextRef="#ctx0" brushRef="#br0" timeOffset="-184108.85">8367 7270 928,'0'0'145,"0"0"-145,0 0 5,0 0 6,0 0 26,116 19 3,-65-19-18,-2 0-13,2 0 1,-6 0-10,-2-8-14,-5-3-120,-7-3-186,-7-6-232</inkml:trace>
  <inkml:trace contextRef="#ctx0" brushRef="#br0" timeOffset="-183712.2">9185 7295 983,'0'0'81,"0"0"-78,0 0 12,0 0 2,148-88-4,-111 58-7,-8 2-5,-11-1 3,-9 5-2,-9 2 8,0 5-5,-9 6 6,-17 10 5,-10 1-9,-7 5-5,-2 22 0,3 4 19,0 7-7,7 5-6,10 4 4,12 4-9,13-5 2,0-4-5,20-8 1,15-10 0,12-5 0,3-10 7,4-9-3,-4 0 5,-9-3-4,-4-18-5,-11-3-1,-10 0-39,-7-2-79,-9-2-71,0 1-105</inkml:trace>
  <inkml:trace contextRef="#ctx0" brushRef="#br0" timeOffset="-183486.89">8992 6930 669,'0'0'414,"0"0"-401,0 0-13,0 0 7,0 0-4,134-88-3,-72 68-1,-9 1-83,-6 2-172,-9 1-177</inkml:trace>
  <inkml:trace contextRef="#ctx0" brushRef="#br0" timeOffset="-183075.69">9568 6962 939,'0'0'85,"0"0"-80,0 0 14,80-138-1,-48 89-1,-5 2 3,-7 3-11,-9 5-4,-7 9 3,-4 7-3,0 9 4,-15 11-9,-14 3-1,-2 0-17,-2 10 15,4 9-10,8 2 3,11 3-1,10 4-17,0 0-7,10-2-13,28-1 35,8-6 8,7 2 5,-3-3 3,-7 2 0,-11-2 29,-13-2 9,-9 2-21,-10-2 1,0 3 4,-6 1-2,-15-1-13,-4-5-10,0-2-2,6-6-58,7-4-42,8-2-66,4 0-91</inkml:trace>
  <inkml:trace contextRef="#ctx0" brushRef="#br0" timeOffset="-182817.83">10039 6655 1033,'0'0'98,"0"0"-97,0 0 20,0 0-3,171-74 8,-101 58-9,-8 0-2,-8 1-11,-12 4-4,-13 1-3,-13 4-19,-8-1-64,-8 6-58,0 1-23,0-2-85</inkml:trace>
  <inkml:trace contextRef="#ctx0" brushRef="#br0" timeOffset="-182579.63">10315 6629 811,'0'0'175,"0"0"-166,0 0 63,0 0 0,0 127-33,0-87-9,0-2-2,0-4-19,0-7-3,0 2-2,0-9-3,0-4-1,0-4-2,0-6-37,-2-5-49,-2-1-103,-4 0-166</inkml:trace>
  <inkml:trace contextRef="#ctx0" brushRef="#br0" timeOffset="-181628.89">11972 5428 755,'0'0'147,"0"0"-69,0 0 80,0 0-93,9-111-20,-27 96 0,-8 1-26,-10 8-3,-11 6-9,-5 2-4,-6 24 0,0 18 5,5 14-7,4 20 3,9 24-2,13 17 1,11 19 1,14 10 2,2 7-6,10 0 0,16-8 1,4-4-1,0-19 0,-12-16 2,-12-17-2,-6-21 1,-10-15-3,-26-16 2,-9-13 0,-1-14 0,1-12-6,5 0 3,8-2-13,11-8-32,12 6-57,6 4-103,3 0-198</inkml:trace>
  <inkml:trace contextRef="#ctx0" brushRef="#br0" timeOffset="-181298.71">11769 7671 987,'0'0'66,"0"0"-62,-31 119 56,31-85-13,2-2-41,20-6 2,7-8-1,6-14-6,5-4 9,4-19-6,-2-22 6,-7-7-7,-10-2 1,-13 0 10,-12 4 17,-3 7 14,-27 14-11,-7 11-2,-7 9-23,-4 5-8,2 0-1,5 3-2,12 6 1,14-5-31,9 0-73,6-4-113,0 0-249</inkml:trace>
  <inkml:trace contextRef="#ctx0" brushRef="#br0" timeOffset="-180777.17">12596 4853 109,'0'0'877,"0"0"-848,0 0-19,0 0 31,0 0-28,125-46 22,-46 31 12,2 1-31,-5 2-5,-14 4-9,-14 2-2,-19 4-38,-19 2-92,-10 0-97,-10 0-50,-28 0-91</inkml:trace>
  <inkml:trace contextRef="#ctx0" brushRef="#br0" timeOffset="-180612.88">12868 4770 172,'0'0'525,"0"0"-470,0 0 56,-15 148 33,15-95-69,0 3-14,0 2-19,0 2-14,0 4-6,0-6-21,0-3 2,0-7-3,0-9-45,0-14-147,0-15-230</inkml:trace>
  <inkml:trace contextRef="#ctx0" brushRef="#br0" timeOffset="-180019.92">13777 6307 773,'0'0'200,"0"0"-155,0 0-36,0 0 11,0 0-14,114-81-2,-85 53 1,-8-2-3,-11-2 1,-7 4 3,-3 2 3,0 6 8,-13 10 21,-13 6 7,-4 4-30,-4 4-8,-3 26-1,0 12 4,8 8-8,8 5 4,8 0-6,13-3 4,0-6-4,13-7 0,16-13 1,6-8 0,7-12 1,0-6-1,3 0 3,-7-12-4,-5-10-1,-9-4-49,-7-1-51,-11-1-136,-6 2-32,0 0-297</inkml:trace>
  <inkml:trace contextRef="#ctx0" brushRef="#br0" timeOffset="-179803.07">13565 5907 775,'0'0'75,"0"0"-70,0 0 12,125-53 27,-67 34-30,-4-3-14,-5 0-30,-13 4-163,-9-2-155</inkml:trace>
  <inkml:trace contextRef="#ctx0" brushRef="#br0" timeOffset="-179385.04">14075 5839 896,'0'0'95,"0"0"-81,0 0-2,0 0 30,121-136-25,-89 96 8,-12-1-12,-9 10-9,-9 4 4,-2 9 1,0 10-2,-17 2-7,-6 6 0,1 0-11,-2 0 9,8 9-7,0 7 4,8 1-6,5 5-6,3 0-4,0 1 9,24-1 2,14 0 10,4-3 0,1 1 2,-3-1-2,-9 3 0,-8 0 0,-10 4 0,-13 0-2,0 2 4,-11 0-2,-18-2 4,-7-1 0,2-5-4,6-7-4,6-2-57,9-9-59,5-2-40,6-4-109</inkml:trace>
  <inkml:trace contextRef="#ctx0" brushRef="#br0" timeOffset="-179060.78">14533 5404 602,'0'0'433,"0"0"-397,0 0-9,0 0-5,0 0-22,0 0 0,16 54 10,-5-12 22,-5 8 2,-1 4 0,-2 6-6,-1 0-6,0-5-16,5-9 1,1-10-7,6-8 4,1-10-2,3-8-1,4-7 2,7-3-3,2-3 0,-2-19-38,-2-4-47,-9-8-94,-11 0-164</inkml:trace>
  <inkml:trace contextRef="#ctx0" brushRef="#br0" timeOffset="-178893.88">14600 5664 963,'0'0'56,"0"0"-55,0 0 18,0 0-7,143-95-11,-112 78-1,-9 7-93,-11 0-108,-11 3-112</inkml:trace>
  <inkml:trace contextRef="#ctx0" brushRef="#br0" timeOffset="-177463.34">15544 5865 828,'0'0'78,"0"0"-67,0 0 129,0 0-83,0 0-14,0 0 27,-104-83-56,80 83 2,-3 21-4,1 13 1,-1 12 1,5 8-1,5 4-6,10 0 2,7-1-8,0-3 2,0-4-3,19-3 1,1-1 4,-2-7-5,-5 1-19,-4-5-35,-9-3-52,0-4-135,-6-4-51,-21-9-73</inkml:trace>
  <inkml:trace contextRef="#ctx0" brushRef="#br0" timeOffset="-177312.08">15126 6462 709,'0'0'92,"0"0"-77,0 0 50,42-106-6,20 69-52,17-4-7,10-1-9,9-6-100,-4 2 1,-9 3-47,-21 6 39,-16 7-117</inkml:trace>
  <inkml:trace contextRef="#ctx0" brushRef="#br0" timeOffset="-177146.55">15841 5967 282,'0'0'190,"0"0"9,0 0 27,0 0-77,0 0-32,0 0-52,-19-12-43,1 38-13,-5 10 2,6 7 5,3 3-10,5 4 0,7 0-6,2-2-1,0 0-28,7-8-42,11-10-104,-1-13-126,1-15-146</inkml:trace>
  <inkml:trace contextRef="#ctx0" brushRef="#br0" timeOffset="-176901.74">16049 5999 1076,'0'0'105,"0"0"-94,0 0 35,0 0-29,0 0-16,0 0 8,-13 155-2,13-101 1,0-6-7,0-4 0,0-6 1,11-8-1,5-6-1,3-9-5,6-9-10,8-6-19,5 0-16,3-4-56,-8-16-134,-11-1-182</inkml:trace>
  <inkml:trace contextRef="#ctx0" brushRef="#br0" timeOffset="-176755.73">16028 6238 700,'0'0'67,"0"0"-50,0 0-17,0 0-12,0 0-13,145-105-77,-88 82-164,-10 0 62</inkml:trace>
  <inkml:trace contextRef="#ctx0" brushRef="#br0" timeOffset="-176593.85">16383 6025 346,'0'0'198,"0"0"-68,0 0-2,0 0-39,0 0 14,0 0-30,122 67-17,-103-34-2,-6 6-15,-7 0-20,-6 7-6,0-3-10,-19 1-3,-6-3-40,-2-7-118,1-13-92,8-16-170</inkml:trace>
  <inkml:trace contextRef="#ctx0" brushRef="#br0" timeOffset="-176152.06">17067 6067 1116,'0'0'30,"0"0"8,0 0 26,0 0-49,-126 39-15,91 0 1,10 7-1,7-8-4,11 3 2,7-9 1,2-8-25,30-8-12,4-12-3,10-4 3,3-5 10,-4-22-1,-10-3-36,-10-4 44,-12-4 19,-11-6 2,-2-11 13,0-5 23,0-3 0,-8 8-4,-1 13 15,1 18 3,6 14 4,0 10-11,2 0-19,0 16-24,0 25-10,0 13 10,4 5 4,8 2-3,3-3 1,-3-3-1,-1-2-2,0-13-16,0-3-64,-2-16-70,1-10-109,3-11-186</inkml:trace>
  <inkml:trace contextRef="#ctx0" brushRef="#br0" timeOffset="-175894.76">17469 5921 1039,'0'0'133,"0"0"-95,0 0-9,0 0-20,0 0 11,2 154 22,3-84-30,1-3 5,4-4-7,-4-10 3,7-9-1,3-12-10,5-8 1,7-13-2,6-11 2,4 0-1,-1-16-2,-1-12-11,-12-4-43,-15-1-50,-9-5-141,-6-4-207</inkml:trace>
  <inkml:trace contextRef="#ctx0" brushRef="#br0" timeOffset="-175752.73">17438 6145 845,'0'0'200,"0"0"-179,0 0 15,178-63 19,-111 45-39,-13 6-13,-14 3-3,-22 4-162,-18-1-203</inkml:trace>
  <inkml:trace contextRef="#ctx0" brushRef="#br0" timeOffset="-174276.76">15216 6740 508,'0'0'188,"0"0"-91,0 0 31,0 0-22,0 0-45,0 0 2,-14-15-22,12 15-27,-3 3-7,-1 21-3,-1 6 9,0 5 0,3 2 5,4-3-2,0-1-5,0-4-9,11-3 6,11-6-7,4-5 0,6-6 1,-1-5-1,-2-4 1,2 0 0,-4-6 3,0-12-3,-4-6 1,-3 1-1,-1-3 2,2 1-2,-4 3-1,1 3 0,3 2-1,0 2 0,6 1 1,2 1-2,-1 4 1,7 0 0,-4 9 0,0 0 1,-7 0-1,-4 9-2,-4 15 1,-2 5 2,-4-1-1,2 2 1,-5-4 0,0-6 2,-1-6-2,-6-6 1,2-4-2,-2-4 1,0 0-1,0 0 0,2 0 6,-2 0 1,4-2 0,4-19 0,3-4-7,4-3 0,7 2-1,1 4 1,8 4-1,5 6 1,7 7 0,5 3-1,2 2 0,8 0 1,2 2 0,2 9-3,3-5 3,-7-4 1,-6-2 0,-9 0 7,-16 0-5,-14 0 4,-6-2 12,-7-8 8,0-4 12,0-3-17,0-6-14,0-2-8,-5 0 0,-3 0-1,1 9-28,5 2-28,2 4-33,0 4-181,0-4-311</inkml:trace>
  <inkml:trace contextRef="#ctx0" brushRef="#br0" timeOffset="-171901.71">18394 6050 54,'0'0'918,"0"0"-866,0 0-37,0 0 43,0 0-53,0 0-1,157-2-1,-105-3-3,-4 3-42,-13 0-122,-12-1-43,-15-1-137</inkml:trace>
  <inkml:trace contextRef="#ctx0" brushRef="#br0" timeOffset="-171731.73">18381 6282 462,'0'0'620,"0"0"-593,0 0-8,0 0 64,0 0-80,0 0 8,161 0-11,-77-7-5,-6-2-157,-8-7-241</inkml:trace>
  <inkml:trace contextRef="#ctx0" brushRef="#br0" timeOffset="-171333.16">19743 5467 884,'0'0'148,"0"0"-127,0 0 44,0 0-48,0 0 0,0 0 6,6 137-15,1-99-5,2-2-3,-2 1-21,-3-2-64,-4-1-164,0-1-82</inkml:trace>
  <inkml:trace contextRef="#ctx0" brushRef="#br0" timeOffset="-171003.83">19373 6122 913,'0'0'94,"0"0"-81,0 0 60,0 0-60,165 0 8,-36 0 12,28 0-23,17 0 3,14-14 6,2-8 11,-7-2 13,-16 1-12,-31 8-3,-40 2-8,-41 6-9,-31 5-11,-18-1 0,-6 3-5,-6-2-13,-25 2-24,-11 0-106,-7-2-104,-8-1-174</inkml:trace>
  <inkml:trace contextRef="#ctx0" brushRef="#br0" timeOffset="-169683.89">12494 4860 319,'0'0'95,"0"0"-22,0 0 12,0 0-30,0 0-2,0 0-4,-5 0-2,5 0-4,0 0-14,0 0-3,0 0 9,5 0 13,17 0 14,11 0-12,12 0-2,6 0-11,4 0-17,2 0 2,-1-5-13,-3-4 2,-4 1 8,-9-2-10,-7 3 3,-8-2-8,-9 6-4,-5 1 4,-7 0-2,-4 2-2,0 0 0,0 0-9,0 0-61,0 0-60,-9 0-82,-11 0-51,1 0-94</inkml:trace>
  <inkml:trace contextRef="#ctx0" brushRef="#br0" timeOffset="-169301.81">12870 4819 295,'0'0'212,"0"0"-96,0 0-8,0 0-39,0 0-30,0 0-9,-7 7-15,4 16 29,2 9 41,-3 5-37,4 10 6,-2 5-6,-1 9-19,3 0-1,0 1-6,0-2-8,0-7 2,0-9-4,0-7-2,0-11-2,0-5-1,0-5-3,0-7 0,0-9-3,0 0 2,0 0 1,0 0 1,0 0 1,0 0-2,0 0-4,-2-3-7,-10-8-82,4-6-96,-1-1-116,3-5-233</inkml:trace>
  <inkml:trace contextRef="#ctx0" brushRef="#br0" timeOffset="-168070.68">19380 6715 749,'0'0'147,"0"0"-51,0 0 55,0 0-64,0 0-75,0 0 1,-5 60 11,5-11 9,0-5-17,0-5-10,0-5 4,0-1-6,0-5-3,0-5 0,0-2-1,5-7-13,3-2-35,0-2-92,5-6-138,-7-4-208</inkml:trace>
  <inkml:trace contextRef="#ctx0" brushRef="#br0" timeOffset="-167890.48">19687 7031 1128,'0'0'8,"0"0"1,118-45-3,-62 33-3,0 3-3,-10 6-38,-3-1-139,-12 2-144</inkml:trace>
  <inkml:trace contextRef="#ctx0" brushRef="#br0" timeOffset="-167524.86">20244 7064 363,'0'0'416,"0"0"-379,0 0 28,136-82 27,-91 46-53,-7 4-11,-11 6-15,-10 3-8,-12 5 6,-5 0 32,0 3 21,-15 3-15,-12 6-28,0 6-10,-2 0-1,-2 14 1,4 20-5,0 10-5,4 6 0,10 2-2,5 0 1,8-8-1,0-6 0,5-9-1,23-7 2,8-8 3,8-11 2,7-3 4,1 0 4,-4-2-7,-6-10-6,-10-3 0,-7-3-11,-10 0-57,-10-6-59,-5-5-103,0-5-139</inkml:trace>
  <inkml:trace contextRef="#ctx0" brushRef="#br0" timeOffset="-167328.97">20164 6631 798,'0'0'168,"0"0"-161,0 0 9,0 0 22,0 0-38,163-65 0,-116 58-108,-14 1-151,-9-4-271</inkml:trace>
  <inkml:trace contextRef="#ctx0" brushRef="#br0" timeOffset="-166924.68">20572 6655 995,'0'0'43,"0"0"-19,0 0 31,0 0-42,131-135 4,-99 94 0,-10 1-12,-8 1 6,-10 9-3,-4 9 1,0 6 14,-16 7-6,-6 8-16,-7 0 0,2 4-2,1 19-6,5 1 5,8 2 1,9-1-6,4 0 0,0-4-3,24-2 10,12-5 0,4-1 3,0-4-2,-3 1 2,-8-3-2,-8 0 0,-9 1 2,-6-3 6,-6 2-5,0 1 5,0 3 3,0 1-5,-4 5 2,-10-2-7,2-4-2,3-3-63,-1 0-83,-1-8-86,0 0-175</inkml:trace>
  <inkml:trace contextRef="#ctx0" brushRef="#br0" timeOffset="-166528.84">20953 6457 740,'0'0'404,"0"0"-377,0 0 7,130-58 42,-68 45-56,5 1 2,-6 3-15,-1 0-5,-12 2 2,-15 0-4,-17 3-1,-9 0-13,-7 3-19,0-2-11,-11 1-95,-19 0-91,-1 0 79,-1 2 76,2 0 35,5 0 40,1 4 65,6 10 25,5 7-2,3 5-1,9 1-8,1 6-24,0-3 0,0-2-9,1-3-18,9-2-5,-5-3-9,-3-6-9,-2-2-3,0 0-2,0-4-27,0-2-76,0-4-86,0-2-90,2 0-207</inkml:trace>
  <inkml:trace contextRef="#ctx0" brushRef="#br0" timeOffset="-166084.07">22195 5293 831,'0'0'67,"0"0"-15,0 0 105,0 0-83,0 0-30,-118-65-26,77 112-13,-1 22 0,7 15 4,6 16 10,5 14-2,12 11-8,8 8 3,4 1-10,0 3-2,11-4 6,11-5 7,1-5 17,3-7-7,-6-13 8,-9-16-7,-9-14 3,-2-21-17,-9-16 0,-18-12-1,-6-13 4,-4-8-2,-3-3-1,-1 0-4,5 0-3,5-8-3,7 2-9,1 5-38,8 1-46,6 0-112,9 0-399</inkml:trace>
  <inkml:trace contextRef="#ctx0" brushRef="#br0" timeOffset="-165784.04">22106 7565 954,'0'0'87,"0"0"-50,-12 115 48,17-87-20,21-7-43,11-8-1,5-13-12,4 0 0,1-24-1,-5-14-2,-7-6-2,-21 2 21,-9 4 8,-5 7-1,-6 12 7,-21 5-14,-4 10-9,-5 4-12,-2 0-3,5 0-1,4 9 0,3 1-23,6 3-35,1-4-53,-2 1-104,0-3-286</inkml:trace>
  <inkml:trace contextRef="#ctx0" brushRef="#br0" timeOffset="-165122.11">21930 4768 901,'0'0'101,"0"0"-33,0 0 24,0 0-76,141-54-11,-55 38 2,1 2-1,-7 1-4,-17 8-1,-24 1-1,-18 4-61,-20 0-51,-1 0-80,-20 0-104,-20 0-97</inkml:trace>
  <inkml:trace contextRef="#ctx0" brushRef="#br0" timeOffset="-164958.92">22193 4700 419,'0'0'229,"0"0"-143,0 0 100,-7 107-42,7-69-58,0 1-26,0 7-23,1-5-22,-1 3-12,0 0 4,0 1-7,6-6-45,1-5-68,3-10-159,4-14-186</inkml:trace>
  <inkml:trace contextRef="#ctx0" brushRef="#br0" timeOffset="-164157.89">22561 6212 677,'0'0'249,"0"0"-223,0 0 19,0 0 27,0 0-65,124-96 6,-90 67-9,-12 2-2,-11-4 0,-9 6 1,-2 4 12,0 5-14,-13 12 32,-11 4 0,-8 0-19,-4 20-6,4 14-3,-3 11 2,6 3 9,10-2-1,7-2-1,12-6-3,0-6-8,0-7 0,25-8 0,8-5-1,8-10 3,3-2-2,3 0-3,-7-16-8,-4-6-35,-7-5-40,-13-5-88,-9-6-123,-7-8-217</inkml:trace>
  <inkml:trace contextRef="#ctx0" brushRef="#br0" timeOffset="-163952.67">22443 5793 852,'0'0'44,"0"0"-39,0 0 21,116-48-17,-64 34-9,-4 4-70,-13 0-158,-12 2-194</inkml:trace>
  <inkml:trace contextRef="#ctx0" brushRef="#br0" timeOffset="-163587.69">22810 5753 984,'0'0'21,"0"0"-2,52-103 56,-24 63-62,1 3-9,-11 2 0,-11 3-3,-7 5 5,0 10-3,0 5-1,-9 6-2,-11 4 0,2 2-23,0 0-7,3 0-12,5 18-29,10 1 6,0-2-12,0 7 40,27-2 12,2 2 23,1 1 2,3-1 1,-9 0 13,-5 1 7,-9 2-4,-8-3-1,-2-1-1,0-4-5,-6-3 0,-10 0-10,-1-2-5,1-6-81,5-3-120,4-5-136</inkml:trace>
  <inkml:trace contextRef="#ctx0" brushRef="#br0" timeOffset="-163337.78">23178 5348 953,'0'0'26,"0"0"10,0 0-4,0 0-15,11 119 51,-4-66-40,0 1 10,3-4-4,2-6-28,1-5 1,2-8-4,1-6-1,5-9-2,-2-8-26,6-8-26,2 0-32,-6-10-129,-9-17-106</inkml:trace>
  <inkml:trace contextRef="#ctx0" brushRef="#br0" timeOffset="-163195.67">23222 5562 780,'0'0'138,"0"0"-126,0 0 59,0 0-64,0 0-7,147-66-29,-99 54-161,-9 2-189</inkml:trace>
  <inkml:trace contextRef="#ctx0" brushRef="#br0" timeOffset="-162515.62">23245 6252 690,'0'0'114,"0"0"-96,0 0 88,0 0-85,0 0-21,0 0-118,-7 0-141,9-2-162</inkml:trace>
  <inkml:trace contextRef="#ctx0" brushRef="#br0" timeOffset="-161853.43">23811 5857 394,'0'0'332,"0"0"-310,0 0 78,0 0 8,0 0-81,0 0-7,4-22-14,3 34 4,-1 18 29,0 10 29,-4 9-14,0 6-25,-2 2-2,0-5-12,0-4-2,0-9-7,4-7-2,5-9 1,4-4-3,5-10-2,9-7 1,8-2-1,5 0-2,-1-4-26,-8-14-42,-6-1-44,-12 2-115,-13-3-79,0-1-62</inkml:trace>
  <inkml:trace contextRef="#ctx0" brushRef="#br0" timeOffset="-161701.72">23822 6140 601,'0'0'309,"0"0"-294,0 0-4,0 0 4,134-46-15,-74 34-2,-5 0-69,-12 2-123,-18 3-215</inkml:trace>
  <inkml:trace contextRef="#ctx0" brushRef="#br0" timeOffset="-161411.77">23550 6551 703,'0'0'115,"0"0"-114,0 0 71,187 0 18,-98 0-62,9-5 18,7-4-6,-2-3 2,-12-5 9,-10 4-22,-23 1-12,-19 5-17,-18 3-4,-19 4-55,-2 0-45,0 0-54,-23 0-50,-6 2-201</inkml:trace>
  <inkml:trace contextRef="#ctx0" brushRef="#br0" timeOffset="-161132.72">23851 6960 1069,'0'0'76,"0"0"-68,0 0 20,0 0-2,165-7-8,-87-10-9,5 1-2,-10 0-7,-13-2 0,-15 2-24,-20 7-95,-19 4-107,-6-2-57,-16 7-153</inkml:trace>
  <inkml:trace contextRef="#ctx0" brushRef="#br0" timeOffset="-160952.66">24115 6964 740,'0'0'144,"0"0"-88,0 0 83,-15 118-83,15-73-9,3 5-22,8 2-13,-6-4-7,-3-2-5,0-9-7,-2-11-40,0-6-62,0-11-169,0-9-126</inkml:trace>
  <inkml:trace contextRef="#ctx0" brushRef="#br0" timeOffset="-160279.77">24874 6157 897,'0'0'52,"0"0"-41,0 0 73,0 0-68,0 0-15,0 0-1,-124 63 3,95-31-1,2 3-2,11-3 2,5-2-1,9-9-1,2-2-3,0-9-12,16-9-7,8-1 7,5 0 15,0-18-7,0-8 3,-2-4 3,-5-1-6,-7-8 3,-7-3 4,-2-6 1,-6-7 2,0-3 4,0 2-2,0 8 19,-4 15-1,-5 14 5,6 11 38,-1 8-16,-1 0-31,3 18-19,0 21 0,2 10 10,0 6 3,0-1-5,4-1 0,11-2-6,2-3 0,-5-6-2,2-6-13,-3-10-77,-1-7-88,-4-14-55,-1-5-135</inkml:trace>
  <inkml:trace contextRef="#ctx0" brushRef="#br0" timeOffset="-160030.58">25093 5985 400,'0'0'562,"0"0"-509,0 0 5,0 0-1,0 0-49,0 0 56,14 148-36,-12-90-10,-2 0 2,4-5-7,3-5 4,1-6-10,3-11-3,1-15-2,4-6-2,5-10-4,6 0-6,2-4-23,-2-20-56,-6-6-130,-19-7-232</inkml:trace>
  <inkml:trace contextRef="#ctx0" brushRef="#br0" timeOffset="-159902.53">25088 6229 455,'0'0'559,"0"0"-559,0 0-29,138-70-62,-75 43-288</inkml:trace>
  <inkml:trace contextRef="#ctx0" brushRef="#br0" timeOffset="-159007.81">8481 9651 927,'0'0'132,"0"0"-126,0 0-4,0 0 13,0 0 6,138-8-13,-87 1-8,-9 2-26,-5 3-140,-13 2-138</inkml:trace>
  <inkml:trace contextRef="#ctx0" brushRef="#br0" timeOffset="-158830.64">8506 9918 1044,'0'0'114,"0"0"-112,0 0 1,0 0 8,0 0 2,156-6-4,-84-6-9,3 2-78,-13 1-248</inkml:trace>
  <inkml:trace contextRef="#ctx0" brushRef="#br0" timeOffset="-158086.44">10792 9124 768,'0'0'219,"0"0"-194,0 0-16,0 0 59,0 144-23,0-98-7,0 0-18,0-2-8,0-4-9,7-1-3,-5-4-25,-2-1-97,0-1-133,0-5-159</inkml:trace>
  <inkml:trace contextRef="#ctx0" brushRef="#br0" timeOffset="-157651.65">9756 9968 762,'0'0'112,"0"0"-100,0 0 154,0 0-72,0 0-71,0 0-11,102 22 9,25-1 23,37 2-10,23 0-11,31 0-1,25-5-6,23-3-8,18-6-7,13-4 7,-2-5-1,-6 0 22,-18 0-5,-31 0-15,-39-9 4,-50-8-9,-55 2 0,-38 1-4,-33 6 0,-23-1 0,-2-3-15,-18 3-18,-34-1-40,-21 6-103,-27 2-119,-32 2-202</inkml:trace>
  <inkml:trace contextRef="#ctx0" brushRef="#br0" timeOffset="-156984.22">9520 10780 119,'0'0'370,"0"0"-237,0 0-19,0 0 16,0 0-18,0 0-34,2 0-44,29-8-8,16-3 16,9-1 7,7 1-15,5-5-5,1 2-10,-2-2-2,-7 1-13,-10 7-4,-14 1-8,-10 5-35,-11 2-62,-10 0-138,-5 0-39,-5 0-16</inkml:trace>
  <inkml:trace contextRef="#ctx0" brushRef="#br0" timeOffset="-156779.84">9848 10747 724,'0'0'158,"0"0"-152,0 0 66,0 0 18,-20 131-42,20-92-3,0 1-21,0 2-19,0-2-3,0-4-2,0-1-39,0-10-44,0-7-110,4-8-45,3-10-53</inkml:trace>
  <inkml:trace contextRef="#ctx0" brushRef="#br0" timeOffset="-156467.83">10556 10592 170,'0'0'701,"0"0"-659,0 0-4,0 0 94,0 0-93,0 0 20,-66-7-19,26 51-23,-10 16 0,0 15 19,9 12-6,8 1-9,12 2-3,16-9-4,5-11-8,5-12-4,26-11 1,6-11-1,3-10-4,2-12-16,-2-10-81,2-4-107,-6-14-293</inkml:trace>
  <inkml:trace contextRef="#ctx0" brushRef="#br0" timeOffset="-156015.49">10797 10822 840,'0'0'214,"0"0"-189,0 0-11,0 0 73,5 140-32,2-91-11,-7-1-16,2-4-7,0-8-13,2-7-2,-1-3-5,1-6-2,2-8-3,-1-5-53,2-2-82,-3-4-91,3-1-54,-1 0-182</inkml:trace>
  <inkml:trace contextRef="#ctx0" brushRef="#br0" timeOffset="-155790.77">11156 11110 1066,'0'0'146,"0"0"-146,0 0 1,0 0 36,156-11-2,-98-3-11,-4 2-14,-14 3-10,-5 4-16,-10 1-72,-9-2-95,-5-4-227</inkml:trace>
  <inkml:trace contextRef="#ctx0" brushRef="#br0" timeOffset="-155213.77">12021 11165 730,'0'0'136,"0"0"-116,0 0 10,0 0 57,0 0-53,145-55-4,-113 32-11,-4 0-12,-8 0-2,-5-1-1,-5 1 0,-10 0 1,0 0 1,0 5-1,-13 6-2,-10 8 6,-9 4-4,-5 0-5,1 14 3,-2 15-2,4 4 1,6 9-1,5 4 3,7 5-3,14-3-1,2-4 0,2-8 0,28-9 0,10-10 4,4-8 1,6-9 2,-2 0 4,0-6-1,-6-17-3,-8 3-7,-10-1-37,-8 2-66,-12 1-146,-4 0-91</inkml:trace>
  <inkml:trace contextRef="#ctx0" brushRef="#br0" timeOffset="-154905.92">11923 10712 690,'0'0'165,"0"0"-134,0 0 14,0 0-8,0 0-10,0 0 25,116 0-30,-71 0-11,-3 0-8,-2-9-3,-5 2-66,-1-5-180,-6-3-167</inkml:trace>
  <inkml:trace contextRef="#ctx0" brushRef="#br0" timeOffset="-154389.74">12471 10756 822,'0'0'110,"0"0"-103,0 0 10,0 0-1,0 0 7,0 0 3,103-80-10,-81 44-16,-2-12 11,-2 2-2,-5 3-5,-6 7 7,-7 13 2,0 6-1,-2 8-5,-20 9-7,-5 0-4,-4 0-12,2 7-4,9 9-22,9 0-5,3 3-7,8 0-5,0 3 15,0 0 7,27 0 14,12-3 5,-2-3 18,12-1 2,-5 0 0,-4-1 7,-6 1 25,-13 2 4,-11-3 16,-10 3 5,0 4 11,-2 2-23,-23 2-8,2-1-18,-4-2-14,6-6-6,9-4-1,2-4-8,8-6-42,2-2-98,0 0-52,0-5-159</inkml:trace>
  <inkml:trace contextRef="#ctx0" brushRef="#br0" timeOffset="-154118.92">12930 10505 936,'0'0'120,"0"0"-120,0 0 0,0 0 12,132-15 13,-76 8-9,2 0-5,-3-4-8,-4 1 8,-8-1-5,-12 4 0,-9 0-6,-13 4-12,-6 1-35,-3 0-66,0 2-61,-12 0-152</inkml:trace>
  <inkml:trace contextRef="#ctx0" brushRef="#br0" timeOffset="-153832.33">13239 10488 358,'0'0'507,"0"0"-464,0 0 34,0 0 19,0 0-74,0 0-11,-12 54 14,12-14 19,0 4-22,0-1 2,0 0-1,0-3-10,0-8-3,0-6-4,0-6-6,0-6 3,0-7-2,0-2-1,0-3-12,0-2-48,0 0-42,0 0-107,0-7-120</inkml:trace>
  <inkml:trace contextRef="#ctx0" brushRef="#br0" timeOffset="-153189.83">13599 10239 874,'0'0'141,"0"0"-121,0 0 48,0 0-45,0 0-21,0 0 19,114 77-2,-71-30-1,-5 1-4,-1 6 19,-12 3-10,-15 1-9,-10-5-2,0-2 1,-26 0 8,-16-2 1,-2 1-2,-4-4-5,6-1-4,4-3-1,4-5-4,5-4 0,8-6 1,5-6-7,7-9 2,5-8-2,4-4-15,0 0-42,0 0-79,19-4-91,4-18-185</inkml:trace>
  <inkml:trace contextRef="#ctx0" brushRef="#br0" timeOffset="-152028.78">15507 9128 480,'0'0'234,"0"0"-146,0 0 26,0 0-15,0 0-57,0 0 10,-36-111-4,14 109-11,-9 2-15,-7 0-8,-8 9-1,-1 17 10,-5 11 0,6 14-9,3 14-3,12 13 0,13 15-1,14 14 1,4 9-6,16 6-3,21 6 0,4 1 0,-2 1-1,-5-7 0,-10-12 1,-13-10-1,-11-13 0,0-13 8,-29-17 8,-4-17 4,-7-12-6,2-14 0,3-15-4,1 0-6,6-3-1,5-13-1,5-2-3,7 4-14,7 7-25,4 2-50,0 5-113,0 0-206</inkml:trace>
  <inkml:trace contextRef="#ctx0" brushRef="#br0" timeOffset="-151701.62">15387 11039 939,'0'0'73,"0"0"-68,-15 103 33,15-77-2,17-5-14,14-9-6,5-10-8,4-2-7,0-6 9,-1-23-3,-6-6 3,-14-5 7,-9 4 12,-10 8 27,0 2-5,-18 8-13,-10 8-19,-2 6-7,-1 4-5,-1 0-7,5 0 0,10 0-1,10 0-13,5 0-35,2 0-62,0-16-131,16-22-357</inkml:trace>
  <inkml:trace contextRef="#ctx0" brushRef="#br0" timeOffset="-151288.73">15820 8673 508,'0'0'250,"0"0"-191,0 0 78,0 0-30,0 0-89,0 0-10,19-12 1,22 5 21,10-5 13,7-2-13,11-1-4,0-4-15,-2 5-8,-13 3-3,-19 4-15,-20 5-90,-15 2-142,0 0-32,-31 9-67</inkml:trace>
  <inkml:trace contextRef="#ctx0" brushRef="#br0" timeOffset="-151110.9">16036 8671 604,'0'0'61,"0"0"72,-23 126 35,21-63-90,2 7-6,0-7-12,0 1-28,-2-7-18,-2-5-10,2-8-2,-1-7-2,3-8-12,0-7-77,0-10-145,13-12-191</inkml:trace>
  <inkml:trace contextRef="#ctx0" brushRef="#br0" timeOffset="-150422.18">16671 9844 763,'0'0'109,"0"0"-102,0 0 22,0 0 29,0 0-12,158-48-25,-113 21-12,-3 0-3,-8-1 1,-12-4-1,-9 3-3,-13 5 5,0 2 10,-4 5 13,-21 8-3,-10 6-27,-1 3 4,-5 0-3,2 7 1,0 18-2,5 6 4,2 10-1,5 10 2,9 2-2,12 3-3,6-5 0,2-3 0,25-7 0,10-9 2,11-14-1,2-7-1,6-11 6,0 0-1,-4-19 0,-6-8-4,-7-5-2,-11 3-62,-11-7-75,-8 0-161,-9-3-298</inkml:trace>
  <inkml:trace contextRef="#ctx0" brushRef="#br0" timeOffset="-150097.8">16640 9307 798,'0'0'104,"0"0"-98,0 0 44,0 0-37,0 0 34,136-26-18,-86 13-9,-2 1-9,-10-2-11,-12 7-8,-8 0-99,-8 1-98,-7 2-191</inkml:trace>
  <inkml:trace contextRef="#ctx0" brushRef="#br0" timeOffset="-149619.94">17153 9356 749,'0'0'128,"0"0"-114,0 0 35,0 0 16,123-95-44,-91 62-1,-2-4 0,-10 2-6,-5 1 4,-10 4 2,-5 7-11,0 5 3,-16 10-12,-10 6 0,-5 2-17,2 0-16,4 9 13,7 9 3,11 1-25,7 4-16,0 3 15,9 0 7,20 1 5,4 2 29,6-3 2,-4 0 4,-1-3 8,-12-4 10,-9-1 7,-9 0-9,-4 1-8,0-1 1,-24-3-5,-5 3-8,0-4-13,7-3-73,6-8-42,10-3-166</inkml:trace>
  <inkml:trace contextRef="#ctx0" brushRef="#br0" timeOffset="-149356.65">17710 8969 1053,'0'0'60,"0"0"-39,0 0-9,0 123 34,-2-55-10,0 0-12,2-3-7,0-10-1,0-6-3,2-11-6,15-13-5,3-6 3,7-13-2,1-6-3,7 0-15,-4-13-48,-7-9-76,-11-7-173,-13-4-262</inkml:trace>
  <inkml:trace contextRef="#ctx0" brushRef="#br0" timeOffset="-149212.71">17735 9212 908,'0'0'124,"0"0"-118,135-74 28,-50 44-10,1 2-14,-14 5-10,-25 9-34,-34 10-213,-19 4-96</inkml:trace>
  <inkml:trace contextRef="#ctx0" brushRef="#br0" timeOffset="-148643.44">16118 9633 829,'0'0'185,"0"0"-171,0 0 4,0 0-4,0 112 32,-7-47 14,1 1-28,1 4 5,3-5-17,2-7-5,0-10-6,0-13-2,7-11-6,12-10 2,2-6 0,12-8 0,3 0-1,2-20-2,-2-6-34,-12-2-50,-12-6-46,-12-1-145,0-2-145</inkml:trace>
  <inkml:trace contextRef="#ctx0" brushRef="#br0" timeOffset="-148486.98">15987 9960 1022,'0'0'34,"0"0"-26,0 0-7,182-68-1,-105 50 0,-9 4-107,-14-2-268</inkml:trace>
  <inkml:trace contextRef="#ctx0" brushRef="#br0" timeOffset="-147640.51">18339 9837 816,'0'0'121,"0"0"-51,0 0 18,0 0-55,0 0-8,0 0-10,-139 56-2,102-23-5,5-1 5,8-2 0,13 0-12,9-5 2,2-2-3,2-7-7,22-9 1,7-7-5,7 0-1,0-17 0,-2-12-5,-7-3 6,-3-5 3,-10-1 8,-5-8 1,-6-9-1,-5-6 1,0-6 2,0 5 3,0 10 8,0 16 14,0 18 12,0 11-15,0 6 13,0 1-18,0 8-20,0 28-12,0 16 12,0 8 3,4 0 0,7 3 1,3-1-2,-4-2-2,0-4 0,-1-10-25,1-11-72,2-15-48,3-19-142,3-1-152</inkml:trace>
  <inkml:trace contextRef="#ctx0" brushRef="#br0" timeOffset="-147369.54">18723 9578 1015,'0'0'83,"0"0"-69,0 0 13,0 0-17,0 0 37,21 162-17,-14-92-4,-1 1-8,1-2 4,0-8-11,5-15 0,5-11-4,6-14 0,2-12 0,12-9-2,5 0 3,10-12-1,-4-12-4,-3-2-3,-12-2-40,-18-7-82,-15 0-107,-8-3-344</inkml:trace>
  <inkml:trace contextRef="#ctx0" brushRef="#br0" timeOffset="-147226.44">18809 9830 1017,'0'0'87,"0"0"-75,0 0 6,143-83-8,-68 62-10,-5 0-6,-15 5-172,-22-2-297</inkml:trace>
  <inkml:trace contextRef="#ctx0" brushRef="#br0" timeOffset="-144918.6">2359 12637 516,'0'0'267,"0"0"-238,0 0 3,0 0 43,0 0-45,-122 0 5,80 28-6,-3 7-20,4 4 1,7 1-1,0 4 2,14-2-9,9-3 3,11-4-4,0-6-1,7-5 0,17-12-1,8-7 1,3-5 0,7-1 0,3-25-11,-1-10 0,-1-10-4,-5-8-5,-11-3 11,-10-1 9,-11-2 0,-6-2 5,0 3-1,0 10-4,-8 15 7,-1 13 18,1 14 9,3 4-5,2 3 0,-1 7-29,2 26-4,2 20 1,0 11 3,0 2 1,2 4 9,12-3-10,1-5 1,3-2-1,-1-10-71,1-9-95,-7-12-119,1-12-125</inkml:trace>
  <inkml:trace contextRef="#ctx0" brushRef="#br0" timeOffset="-144661.64">2558 12753 884,'0'0'167,"0"0"-167,0 0-13,0 0 13,82 123 48,-47-72-13,-2 0-1,-2-9-8,-2-7-2,-7-12 2,-6-12-2,-3-10 1,-4-1-8,0-1 5,0-26 18,2-6-16,-4-14-20,-5-5-4,-2 0-18,0 2-61,0 9-147,0 13-156</inkml:trace>
  <inkml:trace contextRef="#ctx0" brushRef="#br0" timeOffset="-144474.79">3263 12918 1096,'0'0'60,"0"0"-55,0 0 2,151-93-4,-88 65-3,-1 6-21,-8 8-237,-19 6-240</inkml:trace>
  <inkml:trace contextRef="#ctx0" brushRef="#br0" timeOffset="-144300.8">3298 13128 1038,'0'0'165,"0"0"-165,0 0-13,0 0 13,136-46 10,-60 19-10,5-4-87,-10-3-330</inkml:trace>
  <inkml:trace contextRef="#ctx0" brushRef="#br0" timeOffset="-143762.75">4339 12966 262,'0'0'686,"0"0"-629,0 0-55,0 0 26,0 0-10,147-107 7,-111 78-15,-14 3-1,-10 1-7,-12 4 14,0-4 16,-8 6-9,-15 2-9,-4 7-2,-3 6-5,0 4-6,-1 0 0,-1 14-1,6 15-5,3 10 0,7 12 0,7 2 5,9 1-2,0-1 2,12-12-1,19-8 1,5-11-1,8-10 1,7-12 0,1 0 9,-1-9 3,-6-11-8,-10-6-4,-8-1-100,-14-4-155,-11-1-218</inkml:trace>
  <inkml:trace contextRef="#ctx0" brushRef="#br0" timeOffset="-143558.8">4096 12513 900,'0'0'58,"0"0"-56,0 0-2,139-70 2,-75 49-2,-6 9-72,-8 4-245</inkml:trace>
  <inkml:trace contextRef="#ctx0" brushRef="#br0" timeOffset="-143178.15">4633 12581 812,'0'0'212,"0"0"-177,0 0-33,0 0 22,0 0-19,94-113 9,-67 77 3,-5-4-8,-7-1 19,-7 0-8,-8 7-3,0 10-3,0 7-12,-14 12 7,-6 3-9,0 2-17,-4 0-17,3 19-2,6 1-3,3 6-4,12 1 24,0-1-7,8 0 4,20-1 10,8-6-12,2-1 2,0-2-3,-10 1 25,-5-4 4,-12 1-3,-9 3-1,-2 5-1,-4 0-2,-21-1-10,3-1-111,4-6-146</inkml:trace>
  <inkml:trace contextRef="#ctx0" brushRef="#br0" timeOffset="-142919.7">5075 12160 1006,'0'0'133,"0"0"-133,0 0-22,0 0-5,0 0 27,0 113 9,2-58 8,3-3 3,-1-8-8,5-4-2,0-7-4,2-5-4,2-6 0,1-5-2,1-5-42,-1-1-57,-3-5-93,-3-3-78</inkml:trace>
  <inkml:trace contextRef="#ctx0" brushRef="#br0" timeOffset="-142747.68">5063 12434 830,'0'0'117,"0"0"-117,0 0 6,0 0-6,0 0 0,154-95 0,-111 84-111,-7 3-166,-9 6-288</inkml:trace>
  <inkml:trace contextRef="#ctx0" brushRef="#br0" timeOffset="-142201.81">5946 12545 84,'0'0'852,"0"0"-810,0 0-30,-127 19 33,96 10-21,2 3-16,2 6-2,6-1 0,7-6-5,5-3-1,9-8 0,0-6-1,0-2 1,4-6-5,15-3-12,0-3-20,6 0 29,3-10 2,0-15-6,-1-5-23,-8-5 6,-5-6 21,-6-5-5,-8-5 13,0-3 2,0-4 17,0 6 5,0 11 14,-2 14 29,-2 15-9,2 10 24,-2 2-38,4 0-44,0 30-10,0 12 10,0 11 8,2 3 9,8-3-7,4 2-7,-4-6 4,4-2-7,0-7 0,-3-6-10,1-7-58,-4-10-77,-1-4-74,1-13-116,4 0-79</inkml:trace>
  <inkml:trace contextRef="#ctx0" brushRef="#br0" timeOffset="-141931.53">6160 12337 882,'0'0'178,"0"0"-163,0 0-10,0 0-3,0 0 46,50 130-7,-44-71-3,0 6-3,-3-1-6,0 2-5,1-6-9,-1-9-7,11-18-7,2-10 6,7-15-3,6-8-3,4 0 1,7-18 6,0-10-8,-7-4-16,-10-5-69,-17-1-90,-6 2-188</inkml:trace>
  <inkml:trace contextRef="#ctx0" brushRef="#br0" timeOffset="-141749.75">6193 12615 1037,'0'0'60,"0"0"-53,153-100 17,-88 64 6,-5 3-13,-18 11-17,-19 8-58,-23 8-111,0 6-92,-42 0-295</inkml:trace>
  <inkml:trace contextRef="#ctx0" brushRef="#br0" timeOffset="-140980.58">2918 14187 890,'0'0'165,"0"0"-165,0 0 4,0 0-4,0 0 40,29 145 21,-4-94-19,2-2-18,-2-10 2,-2-8-6,-6-11 3,-8-8-7,-2-12 5,-5 0 2,2 0-2,5-18 1,5-22-3,3-11-14,-1 0-5,-6-2-14,1 7-28,-3 2-76,-1 16-129,-1 8-97</inkml:trace>
  <inkml:trace contextRef="#ctx0" brushRef="#br0" timeOffset="-140813.94">3396 14311 834,'0'0'84,"0"0"-80,0 0 34,145-92-17,-105 76-21,-1 4-51,-10 6-189,-14 6-228</inkml:trace>
  <inkml:trace contextRef="#ctx0" brushRef="#br0" timeOffset="-140626.66">3383 14494 896,'0'0'83,"0"0"-80,0 0 30,0 0 10,0 0 14,0 0 11,0 0-43,174-18-11,-114-4-14,3-2-55,-1-5-118,-2 5-173</inkml:trace>
  <inkml:trace contextRef="#ctx0" brushRef="#br0" timeOffset="-140080.19">4729 14500 822,'0'0'195,"0"0"-161,0 0-28,0 0 33,0 0-2,0 0-15,125-105-13,-98 72-6,-11 4 0,-8 1-1,-8 2 6,0 5 4,0 2-8,-20 5-4,1 8 9,-8 6-9,-3 0-5,0 4-1,0 20 3,6 8 2,1 5-2,10 11 1,7 3 2,6 2 0,0-5 0,19-12 0,12-10 0,8-10-4,3-12 4,3-4 4,1 0 1,-1-14 9,-5-6-8,-6-3-6,-12-2-49,-9-1-83,-9-5-158,-4-3-179</inkml:trace>
  <inkml:trace contextRef="#ctx0" brushRef="#br0" timeOffset="-139884.73">4518 14101 621,'0'0'399,"0"0"-393,0 0 5,0 0-11,155-85 3,-91 61-3,-5 7-97,-12 4-258</inkml:trace>
  <inkml:trace contextRef="#ctx0" brushRef="#br0" timeOffset="-139501.67">5055 14069 585,'0'0'362,"0"0"-362,0 0 0,38-114 16,-14 77-6,-6 2 3,-7 3-10,-11 6 2,0 9-2,0 7-3,-11 3-13,-9 7-13,0 0-20,-2 9 4,-1 7-6,3 2 12,9 2 17,9 0-18,2 2-29,5 0 9,19-4 39,10-1 11,5-2-13,1-1 19,-3 1 1,-8-4 19,-10 2 24,-7 0-11,-12 3-5,0 3 0,-2 1-4,-21 6-22,-2-4-1,3 0-99,5-8-70</inkml:trace>
  <inkml:trace contextRef="#ctx0" brushRef="#br0" timeOffset="-139208.71">5441 13658 1008,'0'0'42,"0"0"-42,0 0 0,0 0 10,0 124 33,11-74-4,-2 1-13,8-4 3,-4-6-1,3-8-15,-3-7-5,-1-9 2,-2-3-4,2-11-6,-4 2 5,2-5-5,8 0 0,-1-3-54,4-15-26,-1-5-113,-13-5-189</inkml:trace>
  <inkml:trace contextRef="#ctx0" brushRef="#br0" timeOffset="-139049.72">5460 13895 527,'0'0'542,"0"0"-509,0 0-31,0 0 5,154-77-5,-94 57-2,-11 6-26,-13 4-241,-18 8-168</inkml:trace>
  <inkml:trace contextRef="#ctx0" brushRef="#br0" timeOffset="-138647.99">4598 14937 1084,'0'0'123,"0"0"-123,0 0 0,135-4 7,-21-20 38,25-8-21,10-6-9,10-4 2,1 2 8,-9 1 4,-8 7-12,-24 2-6,-26 7-4,-22 6-7,-24 5 0,-20 6-26,-18 4-36,-9 2-54,0 2-110,-25 20-179</inkml:trace>
  <inkml:trace contextRef="#ctx0" brushRef="#br0" timeOffset="-138299.62">4801 15516 812,'0'0'225,"0"0"-210,0 0-2,0 0 34,0 0-21,0 0 28,107-12-21,-56-8-12,3-2-8,-8 1-13,-5 4-13,-3 8-110,-9 0-178,-12 3-163</inkml:trace>
  <inkml:trace contextRef="#ctx0" brushRef="#br0" timeOffset="-137867.57">5316 15637 982,'0'0'66,"0"0"-64,0 0 18,0 0 21,0 0-13,0 0-10,62-71 10,-33 29-2,-3-6-4,-3-10 3,-3 0-9,-11 2-3,-9 10-3,0 16 4,-3 10-11,-13 12-3,-8 8 0,2 0 0,2 0 0,1 12-20,3 8 4,5 2 3,11 3 2,0 0-1,17 3 3,22 0 6,7-2 3,5-4 0,-4-4 3,-13 0 1,-15-4 11,-10 1 1,-9 0-2,0 4 0,-17 4 7,-14 4-8,-9 0-11,1 0 1,2-11-3,5-1-24,17-3-95,6-5-184,9-7-444</inkml:trace>
  <inkml:trace contextRef="#ctx0" brushRef="#br0" timeOffset="-89021.42">8811 12613 525,'0'0'494,"0"0"-408,0 0-22,0 0-16,0 0-32,0 0-11,0 0 10,-4 72 11,2-26-5,-1-2-5,3-1-7,0-3-6,5-8-1,12-9 1,6-9-3,4-7 1,4-7 0,4 0 1,-1-22-1,-3-9-1,-4-7-3,-7 0 3,-9-4 0,-7 2 0,-4 6 0,0 6 0,0 12 4,0 5 0,0 10 14,0 1 5,-2 0-11,0 6-12,-2 23-1,1 3 1,3 7 2,0-6 4,0-1-6,13-3-2,10 2 2,-1-5 0,0 0-26,3-3-33,-1 0-79,1-5-115,-4-6-97</inkml:trace>
  <inkml:trace contextRef="#ctx0" brushRef="#br0" timeOffset="-88847.5">9413 12759 820,'0'0'148,"0"0"-122,0 0 6,125-50 8,-67 32-26,-1 4-8,-3 0-6,-9 8-27,-16 6-160,-14 0-109</inkml:trace>
  <inkml:trace contextRef="#ctx0" brushRef="#br0" timeOffset="-88700.65">9553 12954 414,'0'0'451,"0"0"-384,0 0-31,0 0 22,0 0-45,0 0-5,150 22-8,-86-42-89,-4-2-197</inkml:trace>
  <inkml:trace contextRef="#ctx0" brushRef="#br0" timeOffset="-88435.76">10118 12518 827,'0'0'288,"0"0"-267,0 0-20,0 0 9,0 0 21,6 150 38,-4-80-13,0 3-26,3-5 9,1-3-19,5-13-14,10-14-5,3-10 3,7-12-3,6-14-1,-4-2 0,2-2-14,-3-18-38,-10-6-88,-11-6-179,-11-4-321</inkml:trace>
  <inkml:trace contextRef="#ctx0" brushRef="#br0" timeOffset="-88287.54">10093 12818 112,'0'0'935,"0"0"-914,0 0-16,174-99 12,-94 60-11,-4 6-6,-22 8-128,-30 8-367</inkml:trace>
  <inkml:trace contextRef="#ctx0" brushRef="#br0" timeOffset="-87485.51">8446 14304 824,'0'0'154,"0"0"-49,0 0 36,0 0-91,0 0-30,0 0-18,-25 55 4,16-5 2,2-4 4,7-4-8,0-5-3,0-10 1,14-8-1,8-7 3,2-8-3,7-4-1,0-4-1,4-22 0,-7-6-9,-6-5 6,-6-2 3,-7-6 1,-9 9 1,0 6 0,0 11 2,0 7 0,0 12 3,0 0 11,0 0-16,0 3-1,0 23-2,0 6 2,0 4 2,0-3-1,9-1-1,5-4 0,0 0-1,3-7-48,-2-1-83,3-15-81,3-5-64,-4 0-135</inkml:trace>
  <inkml:trace contextRef="#ctx0" brushRef="#br0" timeOffset="-87279.42">8849 14030 863,'0'0'179,"0"0"-103,0 0-18,0 0-44,0 0 33,0 104-5,0-65-30,0-3-12,0-2 0,11-2-18,4-8-68,6-4-120,1-7-117,0-12-254</inkml:trace>
  <inkml:trace contextRef="#ctx0" brushRef="#br0" timeOffset="-87079.57">9204 14388 996,'0'0'138,"0"0"-130,0 0 24,120-33 18,-60 10-35,0 2-9,-9 3-6,-10 6-17,-12 6-84,-14 6-143,-11 0-172</inkml:trace>
  <inkml:trace contextRef="#ctx0" brushRef="#br0" timeOffset="-86898.03">9335 14548 987,'0'0'122,"0"0"-106,0 0-10,0 0 27,0 0 5,0 0-27,162-12-8,-108-4-3,-2 2-87,-2-4-142,-7 1-104</inkml:trace>
  <inkml:trace contextRef="#ctx0" brushRef="#br0" timeOffset="-86569.58">10006 14454 829,'0'0'190,"0"0"-155,0 0 11,104-117 22,-77 85-34,-2 2-8,-7 4-12,-5 6 2,-6 10 6,0 3 11,-7 7 4,0 0-6,0 0-12,0 0-6,0 0-7,0 5-5,0 13-1,3 8 14,2 10 7,2-1-13,1 0-4,0 3-2,-2-2-2,-1 1-1,-5 1-23,0-2-48,0-4-43,0-2-110,-9-4-134,-5-10-122</inkml:trace>
  <inkml:trace contextRef="#ctx0" brushRef="#br0" timeOffset="-86373.62">10124 14730 896,'0'0'249,"0"0"-210,0 0-30,116-39 61,-41 12-14,4-1-23,-2-1-3,-7 2-1,-14 1-13,-16 12-12,-20 3-4,-9 8 0,-11 3-55,0-4-84,-23-2-276</inkml:trace>
  <inkml:trace contextRef="#ctx0" brushRef="#br0" timeOffset="-83449.56">2687 16298 684,'0'0'245,"0"0"-170,0 0-17,0 0 17,0 0-57,0 0 9,23 131 34,-1-69-15,-3-6-20,1-10-9,-1-12-9,-5-14 0,-4-11 1,2-9-3,1 0 2,7-19 12,2-17 18,5-18-16,-3-12-14,-5 0-8,-4-3 0,1 13-29,-3 16-47,7 16-91,-3 16-148,3 8-172</inkml:trace>
  <inkml:trace contextRef="#ctx0" brushRef="#br0" timeOffset="-83164.85">3161 16677 913,'0'0'96,"0"0"-59,0 0 28,0 0-27,110-137-10,-76 96 2,-8 9-8,-9 12 11,-12 14-2,-2 1-5,-3 5-7,0 0-9,2 9-7,1 15-3,-1 10 12,4 3 1,-1 2-7,2 1-3,-3 4-4,1 2 1,-3 7-18,-1 1-56,-1-1-51,0 2-64,0-11-89,0-8-167</inkml:trace>
  <inkml:trace contextRef="#ctx0" brushRef="#br0" timeOffset="-83014.55">3225 17066 1021,'0'0'78,"0"0"-68,0 0-1,0 0 12,128-79-9,-65 38-12,4 5-38,-6 4-231,-6 2-219</inkml:trace>
  <inkml:trace contextRef="#ctx0" brushRef="#br0" timeOffset="-82849.55">3907 16834 997,'0'0'175,"0"0"-175,0 0 0,127-81-2,-76 59 2,-4 5-94,-7-2-215,-13 10-194</inkml:trace>
  <inkml:trace contextRef="#ctx0" brushRef="#br0" timeOffset="-82684.58">3950 16976 1044,'0'0'111,"0"0"-111,0 0-11,0 0 11,0 0 13,129-44-13,-76 18-24,-2-2-216,-7-8-322</inkml:trace>
  <inkml:trace contextRef="#ctx0" brushRef="#br0" timeOffset="-81597.4">5194 16641 737,'0'0'184,"0"0"-156,0 0-28,0 0 56,0 0-29,0 0 7,0 0 1,88-26 8,-54-3-5,-9 0-10,-8-1-18,-14 11-8,-3-4 13,0 5-2,-12 6-7,-12 2 9,-3 10-4,-4 5-9,2 30 1,0 9 0,6 6-1,10 4 3,7-5-1,6-13 4,0-5-2,17-8-4,14-9-2,8-2 2,5-12 0,3 0 3,-1 0-4,-1-14-1,-5-7-43,-11-2-71,-14-8-202,-15-1-232</inkml:trace>
  <inkml:trace contextRef="#ctx0" brushRef="#br0" timeOffset="-81312.53">4997 16272 659,'0'0'117,"0"0"-84,0 0 105,0 0-17,151-54-45,-105 40-51,-11 1-22,-6 8-3,-5 1-111,-6 4-161,-4-3-185</inkml:trace>
  <inkml:trace contextRef="#ctx0" brushRef="#br0" timeOffset="-80817.5">5534 16343 656,'0'0'139,"0"0"-106,0 0 40,0 0-13,0 0-13,0 0-21,90-117 11,-73 82-15,-1-6 3,-5 4 10,-9 8-20,-2 3-3,0 12-9,0 4 4,-9 5-7,-4 5-2,-1 0-9,-4 0-16,3 11-2,9 5 1,1 3 19,5-2-1,0 1 5,12-4 1,18 0 3,8-2-5,3 3 6,-2-6 3,-3 8-2,-9-8 1,-14 3-1,-8 2 1,-5 4-2,-5 4-1,-18 10 1,-7-1 0,3 1-31,2-6-68,3-9-49,9-10-85,6-7-150</inkml:trace>
  <inkml:trace contextRef="#ctx0" brushRef="#br0" timeOffset="-80568.47">5967 15915 969,'0'0'173,"0"0"-132,0 0-35,0 0-6,0 0 0,17 102 19,-10-35 32,0 3-15,1-1-6,4-11-16,3-10-9,6-8-1,1-12-3,5-10 2,1-10-3,6-8 0,0 0-31,-5-19-40,-8-7-76,-15-1-178,-6-8-393</inkml:trace>
  <inkml:trace contextRef="#ctx0" brushRef="#br0" timeOffset="-80427.43">6031 16186 804,'0'0'333,"0"0"-323,0 0 4,0 0-14,141-74 1,-72 42-1,-9 8-27,-15 6-165,-21 9-172</inkml:trace>
  <inkml:trace contextRef="#ctx0" brushRef="#br0" timeOffset="-80075.37">5140 17165 850,'0'0'122,"0"0"-105,0 0-9,195-11 57,-58-10-13,21-6-14,9 0-14,-2-4-20,-9-1 4,-13 6-6,-25 0 3,-28 3-5,-30 6 0,-25 3-12,-17 6-56,-18 6-13,0 2-38,-34 6-196</inkml:trace>
  <inkml:trace contextRef="#ctx0" brushRef="#br0" timeOffset="-79634.09">5624 17856 910,'0'0'129,"0"0"-113,0 0 27,0 0 10,110-142-40,-85 93-4,-7 0-4,-9 13 0,-9 8-2,0 7 0,-3 16-3,-14 5-20,-3 0-33,-3 0 33,1 10-20,4 8 32,7 0 5,11 4-1,0 0 3,4 0-4,22 0 5,9-5 0,7 2 2,-4-4-2,-7 0 1,-4-1 8,-14 4-1,-3 5 12,-8-6 5,-2 5-4,0 0-2,-4 1-10,-17-5-9,-1 3-46,0-10-27,-3-7-111,5-4-193</inkml:trace>
  <inkml:trace contextRef="#ctx0" brushRef="#br0" timeOffset="-79040.48">6122 17336 855,'0'0'119,"0"0"-116,0 0-3,0 0 4,0 0-3,0 0-1,5 73 2,-12-67 6,-6-6-4,-3 0 1,3 0 3,2 0-7,4-6-1,5-6-1,2-6-4,0 4-12,0 0 13,18-4 4,2 1 1,4 3 7,0 2 8,0 3-5,-1 5-2,-2 4-8,-3 0 3,-1 13-4,-3 8 0,-3 4 8,-5 8 4,-3-1-3,-3-1 0,0 1 1,-9-1 0,-8-4-2,-3-5-3,7-8-4,-2-6 1,9-8 6,2 0-6,4 0 7,0 0-4,0 0-5,0 0-5,6 0 5,16-5 5,10-2 9,8 5-1,6-10 6,5 1 8,3-5 5,-2-3 17,-8-4-9,-13 1-7,-8 0-14,-10 4-5,-8 0-6,-5 1-5,0-6-3,0 5-45,-5-8-112,-17 0-276</inkml:trace>
  <inkml:trace contextRef="#ctx0" brushRef="#br0" timeOffset="-76218.07">13450 13024 908,'0'0'120,"0"0"-83,0 0-14,0 0 60,0 0-59,0 0-7,143-48 2,-72 26-14,-14 7-5,-12 10-51,-20 5-173,-18 0-205</inkml:trace>
  <inkml:trace contextRef="#ctx0" brushRef="#br0" timeOffset="-76069.52">13505 13283 1087,'0'0'35,"0"0"-25,0 0-10,172-76 0,-64 35-3,-6 3-237,-19 4-489</inkml:trace>
  <inkml:trace contextRef="#ctx0" brushRef="#br0" timeOffset="-75791.85">14685 12555 1120,'0'0'60,"0"0"-55,0 0-2,0 0 38,0 140-25,0-94-6,2 0-8,5 2-2,0-2-9,-3 0-61,-4 1-138,0-5-120,0-3-242</inkml:trace>
  <inkml:trace contextRef="#ctx0" brushRef="#br0" timeOffset="-75515.66">14115 13363 909,'0'0'98,"0"0"-90,0 0 1,141 6 48,-11-6 7,27-20-27,14-15-16,11-13 4,8-6 32,0-4-9,-10 2-9,-21 10-17,-35 11-10,-37 14-5,-38 9-7,-27 8-3,-17 4-38,-5 0-41,0 4-108,-27 9-69,-7-2-331</inkml:trace>
  <inkml:trace contextRef="#ctx0" brushRef="#br0" timeOffset="-74966.04">13854 14101 776,'0'0'191,"0"0"-133,0 0 2,0 0 15,0 0-58,118-68 8,-55 46-6,3 3-8,-15 7-2,-13 4-9,-15 4 0,-15 4-45,-8 0-90,0 0-122,-8 4 34,-19 4-184</inkml:trace>
  <inkml:trace contextRef="#ctx0" brushRef="#br0" timeOffset="-74795.81">14065 14016 614,'0'0'224,"0"0"-155,0 0 31,0 0-6,-6 109-45,6-75-10,4-2-17,-2 2-12,3-1-5,-5-7-5,0 1 0,0-1-55,0-8-87,0-8-147,0-8-177</inkml:trace>
  <inkml:trace contextRef="#ctx0" brushRef="#br0" timeOffset="-74479.45">14640 13791 715,'0'0'140,"0"0"-82,0 0 71,0 0-18,0 0-47,0 0-27,-32 7-12,0 23-15,-9 14 8,1 10 6,2 7-3,10 4-2,7 2 6,10-9-14,11-9-7,0-5-4,18-5-1,13-5 1,-2 0-9,6-11-27,-2-8-56,-5-3-85,-2-12-217</inkml:trace>
  <inkml:trace contextRef="#ctx0" brushRef="#br0" timeOffset="-74155.31">14803 13944 717,'0'0'120,"0"0"-55,0 0 42,0 0-84,0 0-8,0 0 58,0 103-12,0-59-15,2-1-10,-2 0-7,3-8-11,0 2-8,0-5-9,0-4 4,-3-5-5,0-5-9,2-6-48,-2-9-73,2-3-103,2 0-70,3-3-102</inkml:trace>
  <inkml:trace contextRef="#ctx0" brushRef="#br0" timeOffset="-73751.9">15158 14193 615,'0'0'205,"0"0"-163,0 0 7,0 0-1,0 0 13,0 0-1,85 7-14,-54-7-9,0-9 3,-2-3-5,-5 1-20,-6 4-10,-4 0-5,-1 0-10,-2 1-81,2-1-138,0 2-158</inkml:trace>
  <inkml:trace contextRef="#ctx0" brushRef="#br0" timeOffset="-73243.49">15699 14187 734,'0'0'197,"0"0"-185,0 0-8,0 0 43,0 0-20,125-24-14,-96 3-6,-7-1 0,-5 3 2,-5-6 1,-5 1 5,-5 1 9,-2 0 5,0 6-12,0 0-6,-4 7 6,-13 1-8,3 2-6,-9 7-3,-1 0-1,-3 7-1,-2 15 0,0 5-1,4 1 1,3 4 2,4 7-2,9 1 2,3-4-2,6 4 1,0-4 1,2-5 1,18-6 1,9-5 1,4-7 3,6-12 7,3-1 1,-3 0 2,2-14-4,-7-6-6,-10 2-3,-6 2-3,-10-1-29,0-2-70,-8-3-115,0-2-122</inkml:trace>
  <inkml:trace contextRef="#ctx0" brushRef="#br0" timeOffset="-72993.52">15601 13842 869,'0'0'145,"0"0"-119,0 0-6,0 0-10,0 0-4,0 0-6,145-70-6,-116 60-100,-7-2-117,-4 0-188</inkml:trace>
  <inkml:trace contextRef="#ctx0" brushRef="#br0" timeOffset="-72403.52">16024 13790 645,'0'0'144,"0"0"-132,0 0 24,0 0 36,0 0 10,0 0-36,37-31 1,-29 7 0,5-10-6,3 1-14,-3-9-19,6 1-2,-4 5 1,-4 7-2,-2 6 0,-9 7 2,0 8-1,0 0 1,-4 5-7,-10 3 0,-6 0-8,0 0-6,0 9-1,4 9 6,3 1 8,6-5-8,7-2 6,0 3 2,0 0-3,10-1 4,5-3 1,7 0 0,3-4-1,1 0 1,5-4-1,1 2 2,-6 2-2,-1 4 0,-4-1-1,-1 2 1,-5 1 0,1-1-1,-5 2 1,-5 3 1,-4-2 0,-2 6 2,0-3 5,0-2-5,-6 1 2,-9-4-2,-1 1 3,-1-4-6,1-1 0,-3-2-6,6-5-76,-3-2-114,3 0-133</inkml:trace>
  <inkml:trace contextRef="#ctx0" brushRef="#br0" timeOffset="-72116">16439 13525 821,'0'0'183,"0"0"-159,0 0-20,0 0 33,0 0-1,141-29-13,-97 14-11,1 1 4,-8-3 2,-5 4-8,-9 1-10,-15 2-14,-3 4-85,-5 1-142,0 2-116</inkml:trace>
  <inkml:trace contextRef="#ctx0" brushRef="#br0" timeOffset="-71869.56">16647 13450 649,'0'0'178,"0"0"-155,0 0 20,0 0 37,0 0-16,0 0-21,13 67 6,-9-50-10,1 6-10,-1 0-4,-1 1-11,-3-2-6,2 2-6,-2-4 0,0-1-2,0 0-5,0-6-32,0 1-55,0-2-73,2-3-60,-2-7-146</inkml:trace>
  <inkml:trace contextRef="#ctx0" brushRef="#br0" timeOffset="-71488.51">16744 13258 860,'0'0'155,"0"0"-128,0 0-12,156-24 56,-93 24-41,3 24 0,0 6-7,-8 13 6,-7 5 10,-7 8-8,-10 12-7,-9 9-2,-14 11-7,-11 0-2,0 2-2,-19-7 0,-8-10-4,-4-11 7,-3-7 5,2-13-6,0-12-11,8-9-1,9-8-1,-2-12-3,7-1-20,-1 0-42,-1-26-71,1-15-198,-3-13-364</inkml:trace>
  <inkml:trace contextRef="#ctx0" brushRef="#br0" timeOffset="-69883.35">18329 11791 402,'0'0'74,"0"0"-43,0 0 42,0 0-24,0 0-5,0 0 29,2-4 46,-2 4 8,0 0-43,0 0-24,0 0-31,0 0-16,0 4-9,0 16 2,0 8 19,0 5 2,3 0-5,2 5 2,1 7-6,-1 4-3,-3 6-3,2 3 0,-2 0-2,-2-6-4,4-7-1,-1-2-4,2-5 3,-1-2 0,1-3-1,-2-8-1,2-4 2,0-9-4,-1-4 0,1-3-1,4-2 2,3-3-1,5 0 0,5 0 8,2 0-8,-3 0-5,1-4-13,-5 0-21,-1-4-44,-7-1-39,-5-3-115,-4-5-194</inkml:trace>
  <inkml:trace contextRef="#ctx0" brushRef="#br0" timeOffset="-69528.44">18308 12270 544,'0'0'88,"0"0"-6,0 0 48,0 0-39,127-72-1,-81 58-30,-1 0-6,-10 6-3,-6 1-20,-11 3-11,-9 0 0,-7 4-6,-2 0 2,0 0-5,0 0-2,0 0-3,0 0-6,0 0-3,-4 0-61,-8 3-108,-3 1-157,1-4-214</inkml:trace>
  <inkml:trace contextRef="#ctx0" brushRef="#br0" timeOffset="-67393.87">19118 12147 448,'0'0'317,"0"0"-279,0 0-6,0 0 10,0 0-18,0 0 18,12 15-19,8-15 8,4-4 5,3-14-19,-2-5-5,-3 3-4,-7 1-2,-4 0-2,-10 1-1,-1-1 4,0 0-1,-3 4-3,-13 3 4,-1 7-7,-1 5 5,-2 0-5,-2 2-4,-2 24 0,3 9 4,1 6 4,5 10-4,5 0 9,6-2-8,4-9 8,0-6 0,9-12 1,15-5 7,1-8 1,7-9 0,5 0 5,4-2-4,-4-16-4,-3-5-9,-7 4-3,-9-3-3,-7 0-18,-7-4-74,-4-4-91,0-5-189</inkml:trace>
  <inkml:trace contextRef="#ctx0" brushRef="#br0" timeOffset="-67152.35">18918 11743 642,'0'0'129,"0"0"-88,0 0 26,0 0 7,0 0-8,125-64-45,-94 49-10,-6 3-11,-4 4-4,-2 2-132,-4 3-137,-1-2-157</inkml:trace>
  <inkml:trace contextRef="#ctx0" brushRef="#br0" timeOffset="-66688.02">19406 11743 806,'0'0'105,"0"0"-85,0 0 18,40-117 17,-17 85-52,-4 0 9,-1-4-3,-8 0 0,1 4 4,-11 6 4,0 10 11,0 7-5,-4 6-10,-13 3-11,-1 0-2,-1 0-9,1 10-10,5 3 6,6 4 1,4-1 0,3 0-6,0-4 8,0 2-2,20-2 8,7 0 4,7 0 1,-1 2-1,-2-2 2,0 4 1,-8 0 1,-5 1 2,-7 3 8,-10-3 0,-1 5 3,0 0 10,0 2-12,-12 2-8,-4-7-4,4-2-3,1-3-1,5-6-58,6-1-79,0-7-66,0 0-88</inkml:trace>
  <inkml:trace contextRef="#ctx0" brushRef="#br0" timeOffset="-66395.86">19812 11314 814,'0'0'117,"0"0"-88,0 0 21,0 0-30,0 0 37,24 118 12,-19-62-20,-5 2-2,0 0-1,0-6-18,6-10-7,5-7-7,5-10-6,2-10-6,7-3 1,4-12 1,-1 0-3,1 0-1,-2-6-2,-4-8-40,-5-7-45,-12-2-83,-6-12-211</inkml:trace>
  <inkml:trace contextRef="#ctx0" brushRef="#br0" timeOffset="-66200.4">19801 11582 270,'0'0'671,"0"0"-648,116-68 4,-38 39 54,4 0-63,-6 3-3,-16 3-13,-19 9-2,-22 7-45,-17 7-117,-2 0-9,-21 0-218</inkml:trace>
  <inkml:trace contextRef="#ctx0" brushRef="#br0" timeOffset="-65721.47">18909 12777 327,'0'0'479,"0"0"-435,0 0-1,0 0 56,0 0-70,0 0 21,188 10-5,-86-10 0,12-6 11,6-12 7,9-4-20,0-2-12,0-6-2,-3-2-1,-15-1-14,-13 4 1,-20 2-6,-18 9-9,-24 3 0,-18 7-1,-15 4-5,-3 4-19,0 0-65,-28 8-105,-19 13-165,-8 5-296</inkml:trace>
  <inkml:trace contextRef="#ctx0" brushRef="#br0" timeOffset="-65433.77">19150 13413 868,'0'0'177,"0"0"-168,0 0 5,0 0 54,136-9-14,-74-8-12,1-12-4,-12 8-7,-13 3-12,-11 1-14,-10 12-5,-7-4-22,-7 5-66,2 3-144,-5-6-168</inkml:trace>
  <inkml:trace contextRef="#ctx0" brushRef="#br0" timeOffset="-64971.35">19587 13585 1050,'0'0'94,"0"0"-91,0 0 25,0 0-6,0 0-14,149-126 6,-115 80-5,-6-2 8,-10-3 6,-8 5 0,-10 10-5,0 9-10,-9 8-7,-10 9 0,-5 5 1,-5 5-1,1 0-2,7 9-4,6 9-6,5 2 1,10 2-1,0 1 1,10 1 9,21 0-2,11-2 3,2 0 0,3 0 0,-4-2 1,-12 1-2,-7 2 3,-10-2 1,-13 0-1,-1 4 14,-1-4-8,-24 1 1,-4 0 0,0-3-7,-2-6-1,2 1 0,4-6-1,8 1-19,7-4-114,5-5-182,5 0-343</inkml:trace>
  <inkml:trace contextRef="#ctx0" brushRef="#br0" timeOffset="-64274.64">20574 12270 821,'0'0'127,"0"0"-105,0 0 27,0 0-9,0 0 17,137-6-27,-79-14-2,-6-2 7,-4 1 2,-15 7-12,-15 9-14,-14 3-9,-4-1 5,-6 3 12,-28 0-6,-15 0-10,-7 9-3,-4 5 2,4 0-2,8 0 2,11-4-2,14-1 2,8-6-2,11-1-1,4-2 0,0 2-25,7-2-74,24 0-33,10-7-207</inkml:trace>
  <inkml:trace contextRef="#ctx0" brushRef="#br0" timeOffset="-62458.42">21651 11907 733,'0'0'27,"0"0"-22,0 0 30,0 0-17,0 0 6,0 0 23,0 6 33,0-6 3,2 0-16,9-16-24,5-9-28,4 0-7,-2-3 1,-1-2-6,1 4-2,-6 2 3,-1 3-1,-2 8-2,-7 2 0,2 6 3,-4 2 4,0 1 6,0 2-5,0 0 1,0 0-2,0 0-5,0 0-3,4 19-7,2 4 7,-2 9 5,2 3 2,-2 1-4,1 2 0,-1-1 0,0-4 0,0-1-3,-2-4 3,0-3-3,0-4 0,0-5-2,-2-2 1,0 0-9,0-1-33,0 1-62,0 0-35,0-1-48,0 0-152</inkml:trace>
  <inkml:trace contextRef="#ctx0" brushRef="#br0" timeOffset="-62179.44">21658 12266 551,'0'0'41,"0"0"-12,0 0 36,0 0-1,0 0 51,0 0-37,93 16 7,-51-19-24,10-14-3,2-3-12,-1 0-11,-6 4-12,-12 4-16,-13 5-6,-13 4-1,-8 3-8,-1 0-40,0 0-72,0 0-98,0 0-60</inkml:trace>
  <inkml:trace contextRef="#ctx0" brushRef="#br0" timeOffset="-61713.47">22291 11943 621,'0'0'3,"0"0"29,0 0 31,0 0-35,0 0 1,0 0-5,31 26-4,-31-22 26,-2-1 6,-12-3-25,3 0-14,0 0 0,2 0 3,1-7 3,5 0-7,1-5 11,2 5-10,0-3-5,0 0-2,13 2-3,3 2 0,3 2 3,-3 4 1,-3 0-4,-4 0 6,-6 0-7,-3 0 1,0 0 0,0 4 15,-4 2 12,-10 0-15,-1 0-3,1-3-8,3-3 0,5 0-2,3 0-2,3 0-77,0 0-161,0 0-398</inkml:trace>
  <inkml:trace contextRef="#ctx0" brushRef="#br0" timeOffset="-60651.26">23064 11898 579,'0'0'240,"0"0"-195,0 0 16,0 0-9,0 0-38,0 0 0,107-65-9,-75 41 0,-8-2 1,-6-3 10,-7 4 9,-6-4 2,-5 5-3,0 2-5,-8 3 14,-9 8-30,-6 5 12,-6 6-13,2 0-2,0 17 0,4 7 1,0 7-1,5 9 1,5 3 2,7-2-1,6-4 5,0-7-1,0-2-4,19-7 5,5-7-2,6-5 1,1-7 6,7-2 7,4 0-9,3-12-2,-4-8-4,-6-5-2,-6-1-2,-12 0-26,-3-1-50,-14-1-63,0 2-148,-14 1-208</inkml:trace>
  <inkml:trace contextRef="#ctx0" brushRef="#br0" timeOffset="-60410.49">22886 11400 897,'0'0'33,"0"0"-16,0 0 44,127-68-59,-87 55-2,-9 1-3,-4 5-124,-8-4-36,-2 3-195</inkml:trace>
  <inkml:trace contextRef="#ctx0" brushRef="#br0" timeOffset="-59961.49">23329 11332 921,'0'0'8,"0"0"26,0 0 10,0 0-33,143-129-8,-114 97 3,-9-4 2,-4-2 8,-11 0 5,-1 6-13,-4 6 6,0 8 1,0 7 6,-18 7-18,-2 4-3,-6 0-4,9 0 3,4 13 1,3 0-11,10-1-2,0 3 3,0 1 10,0-2-1,21-1-1,1 4 2,7-5 2,3 2-2,1 1 4,2-1 0,0 5-3,-9-1 2,-8 0 3,-10 2-5,-8-2 0,0 0 6,0 2 8,-21 0-5,-6-2-6,-3-4-4,6 0-1,4-4-53,4-3-80,7-7-12,9 0-82,0-7-16</inkml:trace>
  <inkml:trace contextRef="#ctx0" brushRef="#br0" timeOffset="-59690.33">23786 10925 777,'0'0'75,"0"0"-36,0 0-13,0 0 49,0 0-16,71 134-3,-57-88 6,1 0-12,2-6-19,-2-5-6,3-4-10,2-7-7,0-5-5,-2-8 1,2-7 0,-2-4 0,0 0-2,1 0-2,2-10-37,-6-11-43,-6-6-86,-9-4-193,0-4-314</inkml:trace>
  <inkml:trace contextRef="#ctx0" brushRef="#br0" timeOffset="-59523.45">23929 11117 29,'0'0'789,"0"0"-702,0 0-18,0 0-25,142-48-22,-76 28-6,-4 1-12,-9 2-2,-10 5-2,-16 5-3,-21 7-131,-6 0-124,-23 9-59</inkml:trace>
  <inkml:trace contextRef="#ctx0" brushRef="#br0" timeOffset="-59068.41">22856 12358 639,'0'0'101,"0"0"-68,0 0 58,0 0-61,0 0 33,0 0 9,146 13-8,-64-13-2,25-5 0,21-15-6,12-4-18,7-2-11,0-3-6,-11 0-8,-11-1 4,-18 4-3,-24 4-8,-30 8-1,-19 6-3,-21 3-2,-12 5 0,-1 0-6,-8 0-56,-32 13-88,-18 11-224,-12 0-426</inkml:trace>
  <inkml:trace contextRef="#ctx0" brushRef="#br0" timeOffset="-58581.5">23134 12959 646,'0'0'64,"0"0"-35,0 0 61,0 0-38,0 0 7,0 0-27,151-105 15,-114 58-10,-3 3 4,-8 2-6,-10 8-11,-8 10-12,-8 8-6,0 8 1,0 8-7,-14 0-5,-11 0-6,-1 8-5,6 10-2,4 4-2,7-4 6,9 3-3,0-4-3,0-2 5,23-1 15,4-2-1,4-3 1,2 3 1,-2-1 1,-2 1-1,-9-1 3,-4 4-2,-12 0 0,-4 2 1,0-2-1,-2 4 5,-16-2-5,-4 0-1,0-3-1,-2-2-31,2-7-103,4-2-10,5-3-135</inkml:trace>
  <inkml:trace contextRef="#ctx0" brushRef="#br0" timeOffset="-57987.49">23735 12436 296,'0'0'640,"0"0"-639,0 0 2,0 0-4,0 0 1,0 0 0,12 35-1,-12-31 1,0-3 4,0-1 1,-10 0 8,1 0-10,3 0 6,-1-4-1,5-10-5,2-1-1,0 1-1,0-1-1,7 1-3,10 4 0,3 3 3,5 0 2,-3 7 3,-3 0-1,0 0-3,-4 14 0,-3 10 8,-5 3 3,-3 3 7,-4 2 0,0 0-1,-4-1-5,-21-1 1,-3-1-8,-2-3-6,0-9 4,7-2 1,1-9-5,7-4 0,9-2 0,4 0 0,2 0 6,0 0-6,4 0-3,19-2 3,12-7 5,7 2 6,3 2 8,9-6 16,-1 1 8,-1-4 9,-3-2-5,-9 2-18,-9 2-8,-9 0-2,-6 2-1,-7 0-13,-4 1 2,-5 0-7,0-6-3,0 2-49,-19-3-97,-23-5-259</inkml:trace>
  <inkml:trace contextRef="#ctx0" brushRef="#br0" timeOffset="-57335.61">21758 11422 19,'0'0'544,"0"0"-445,0 0-14,0 0-19,0 0-48,0 0 12,-29-49 6,14 49-6,-10 0 1,-2 0 18,-6 20 16,-5 21-4,-5 22-13,1 22-5,1 22-9,11 13 0,8 14-3,8 10-6,14 4 2,0-7-9,18-11 2,19-11 0,9-13-6,0-14-5,1-14 4,-3-11-10,-5-15 7,-4-10-10,-3-10 0,-6-10-1,6-10-6,5-10-53,15-2-47,14-29-260</inkml:trace>
  <inkml:trace contextRef="#ctx0" brushRef="#br0" timeOffset="-56826.32">24364 11615 776,'0'0'17,"0"0"9,27 132 113,6-70-67,5 12 10,-5 10-23,-4 13-1,-11 7-12,-9 0-7,-9-4-12,0-5-5,-20-15-2,-9-12-4,0-10-3,0-14 1,5-10-9,8-13-5,5-9 0,9-9-29,-5-3-53,-5 0-165,-9-29-452</inkml:trace>
  <inkml:trace contextRef="#ctx0" brushRef="#br0" timeOffset="-55955.81">18296 11310 472,'0'0'240,"0"0"-139,0 0 26,0 0-12,0 0-81,0 0 3,-123 9-3,63 7-7,-9-1 3,-2-1-1,6-2-2,8 0 4,9 1-13,15 9-1,6 6-10,9 25 5,12 23-10,3 23 2,3 19 7,0 15 7,14 12 1,4 6 5,-2 9-2,-6 1-5,-1-3-1,-5 1-5,-1-6-5,-3-8 2,0-14-3,0-15 3,0-24 0,7-20-2,4-14-1,5-14-2,5-7 0,11-5-1,13-6 0,13-6-2,11-8 6,11-9-5,7-3-1,7 0 0,6 0-33,0 0-46,-2 0-65,-7 0-376</inkml:trace>
  <inkml:trace contextRef="#ctx0" brushRef="#br0" timeOffset="-55003.32">24304 10846 729,'0'0'16,"0"0"25,0 0 81,0 0-103,0 0-1,126-44 9,-65 35-2,4-4 12,8 1-1,0-2-5,-1 0 0,-5 2-15,-11 2-6,-12 4-8,-17 4 0,-14 2-2,-6 0 0,-7 0 2,0 0 9,0 0 17,0 0 11,0 22-22,-2 14 3,-7 12 2,2 10-13,3 11 6,4 9-12,0 11 10,0 2 3,0 8-3,0 8-5,0 8 5,0 5-1,0 9 0,0-2-4,0 4 2,0 3-4,-2 1 1,2-7-7,-3-7 2,-1-3-2,-3-10 2,-2-3-2,0-7 2,1-8-4,-4-2 5,1-5-3,2-15 0,-4-16 0,0-14 2,-8-15-2,-5-4 1,-8-6 8,-4-6-5,-7-7 1,6 0-5,1 0-18,7-7-26,10 2-31,4 5-108,10 0-116,0 0-169</inkml:trace>
  <inkml:trace contextRef="#ctx0" brushRef="#br0" timeOffset="-54641.89">24794 13655 852,'0'0'76,"0"0"-65,0 0 67,0 0-57,0 0-16,0 0-1,2 99 2,-1-91-5,8-4 2,1-3 1,11-1 4,6 0 2,6-17 1,5-7 1,-5-8-5,-4 1-2,-11 4 8,-7 0 22,-11 5 2,0 4 19,-4 3-17,-20 2-10,0 6-14,-3 7-6,1 0-5,2 0-4,4 17-1,9 1-2,5 0-34,6-4-109,0-10-176,0-4-282</inkml:trace>
  <inkml:trace contextRef="#ctx0" brushRef="#br0" timeOffset="-53960.05">24520 9858 954,'0'0'15,"0"0"7,0 0 22,129-77-18,-47 56-4,6 1-5,-6 1 0,-15 5-8,-15 6-8,-23 8-1,-23 0-32,-6 0-143,-20 6-11,-20 8-26,-10 0-106</inkml:trace>
  <inkml:trace contextRef="#ctx0" brushRef="#br0" timeOffset="-53832.53">24829 9767 383,'0'0'165,"0"0"-1,0 0-11,-15 102-47,15-61-37,7-1-25,3-2-5,4-4-18,-3 0-15,-3 0-1,-2 3-5,-4-8-97,-2-4-308</inkml:trace>
  <inkml:trace contextRef="#ctx0" brushRef="#br0" timeOffset="-52646.95">12512 15717 706,'0'0'81,"0"0"-50,0 0 101,0 0-88,0 0-18,0 0 24,0 0-16,148-22-13,-94 7-8,-8 8-13,-9-3-2,-13 10-83,-13 0-179,-11 0-164</inkml:trace>
  <inkml:trace contextRef="#ctx0" brushRef="#br0" timeOffset="-52483.65">12539 15895 917,'0'0'88,"0"0"-64,0 0 16,0 0-10,0 0-16,153-26 6,-69 12-20,-3 2-15,-10 5-188,-13-8-254</inkml:trace>
  <inkml:trace contextRef="#ctx0" brushRef="#br0" timeOffset="-52123.32">14038 15415 436,'0'0'597,"0"0"-498,0 0-33,0 0-16,0 0-47,0 0 12,0 89 0,0-50-9,0 1-6,0-4-7,0 4-56,0 1-99,0-6-164,0-7-155</inkml:trace>
  <inkml:trace contextRef="#ctx0" brushRef="#br0" timeOffset="-51848.32">13586 16044 872,'0'0'121,"0"0"-101,0 0 21,0 0 14,176 4 23,-36-4-35,30-26-15,17-6 7,16-8 4,5-1-5,-6 6-14,-25 0-7,-36 12-6,-41 9-4,-41 9-3,-34 5-8,-23 0-51,-4 0-70,-46 14-14,-20 8-130,-26-4-356</inkml:trace>
  <inkml:trace contextRef="#ctx0" brushRef="#br0" timeOffset="-51381.31">12514 16798 859,'0'0'99,"0"0"-56,0 0 50,0 0-54,113-26 10,-28 3 2,6 2-27,-6 2-9,-14 5-9,-15 10-6,-21 0-36,-14 4-60,-17 0-110,-4 0-56,-11 0 63,-20 0 50,-4 0 123,4 0 26,2 0 125,6 0 41,5 4-3,7 9-23,4 1-51,7 4-14,0 8-16,0 6-18,0 4-16,0 3-7,0 2-2,0 7-10,0-7-6,0 5-5,0-12-69,0-7-120,0-9-109,5-14-191</inkml:trace>
  <inkml:trace contextRef="#ctx0" brushRef="#br0" timeOffset="-51125.86">13463 16547 1058,'0'0'88,"0"0"-62,0 0 72,0 0-72,-130 126-7,104-59-4,1 4-2,5 1 1,5-5-8,7 3-3,8-11-3,0-10-1,10-4-2,17-13-39,4-10-75,4-12-127,-1-10-149</inkml:trace>
  <inkml:trace contextRef="#ctx0" brushRef="#br0" timeOffset="-50907.05">13619 16798 1185,'0'0'54,"0"0"-43,0 0 22,0 0-27,0 0 3,-15 126 2,15-86-6,0-5 0,0 4-4,0 2-1,0-5 0,2 0-40,-2-1-68,0-2-135,0-11-116</inkml:trace>
  <inkml:trace contextRef="#ctx0" brushRef="#br0" timeOffset="-50714.42">13824 17124 1024,'0'0'140,"0"0"-117,0 0-16,140-72 34,-84 58-38,-4 2-3,-3-2-62,-11 6-125,-7-2-200</inkml:trace>
  <inkml:trace contextRef="#ctx0" brushRef="#br0" timeOffset="-50370.53">14326 17066 324,'0'0'608,"0"0"-533,0 0-63,0 0 6,0 0-9,134-105 0,-109 80-6,-10-1 1,-11 8 2,-4 0 2,0 4 20,-7 2 19,-17 6 0,-5 6-23,-5 0-17,0 0 3,4 20 6,0 13 1,8 4-6,9-1-1,7 8-6,6-8-1,0-4 0,9-6-1,15-8-1,7-4 2,5-10-2,5-4 3,5 0 8,-4 0-9,-7-14-3,-3-3-29,-10 2-79,-8-7-137,-14-4-177</inkml:trace>
  <inkml:trace contextRef="#ctx0" brushRef="#br0" timeOffset="-50195.72">14103 16767 197,'0'0'882,"0"0"-845,0 0-28,0 0 4,0 0-13,163-108-31,-101 86-220,-15 4-303</inkml:trace>
  <inkml:trace contextRef="#ctx0" brushRef="#br0" timeOffset="-49821.31">14567 16659 1010,'0'0'59,"0"0"-42,0 0 11,40-116-20,-11 72-3,-9 0-3,-9-2 3,-8 6-1,-3 14 5,0 8-6,-23 9-3,-2 9-11,-6 0-11,2 14-9,6 7 7,11-2 18,9 1 2,3 5-9,7-4 0,19 2-7,10-5 12,5 4 6,1-4 2,-2-4 1,-8 4 20,-8-1 8,-10-8-9,-10 3-7,-4-1-4,0 6 15,-8 1-9,-17 5-15,-4-2-17,-3-7-64,8-1-56,3-8-81,10-5-186</inkml:trace>
  <inkml:trace contextRef="#ctx0" brushRef="#br0" timeOffset="-49377.53">15049 16249 946,'0'0'158,"0"0"-91,0 0 0,0 0-46,0 0-18,0 0-3,-7 120 15,7-66 0,0-4 6,0-3 8,0-6-10,0-9-9,7-10-4,8-4-2,0-6-1,3-1-2,2-11 0,0 0-1,5 0-10,-5-5-36,-2-9-47,-12-4-86,-6-3-193</inkml:trace>
  <inkml:trace contextRef="#ctx0" brushRef="#br0" timeOffset="-49227.41">14942 16566 760,'0'0'262,"0"0"-198,0 0-22,0 0-35,0 0 1,151-53-8,-94 27-1,-3 6-51,-8-2-139,-14 6-164</inkml:trace>
  <inkml:trace contextRef="#ctx0" brushRef="#br0" timeOffset="-48929.67">15374 16276 948,'0'0'120,"0"0"-119,0 0 32,136 36 28,-81-5-30,-1 4 4,-10 10-2,-5 5-5,-15 8-8,-11 9 3,-13 12-5,0 6-3,-27 1-5,-13-2 5,-7-8 16,1-14-8,1-8-4,2-9-7,11-17-9,4-6-3,11-10 0,8-8-47,0-4-54,0-4-176,2-36-412</inkml:trace>
  <inkml:trace contextRef="#ctx0" brushRef="#br0" timeOffset="-46739.41">14807 16288 423,'0'0'104,"0"0"-1,0 0 60,0 0-92,0 0-29,0 0 60,121-30-31,-57 9 0,8-5-18,-1 1 0,-9 4-21,-14 6-11,-17 10-18,-18 2 1,-12 3-4,-1 0-1,0 0-2,-1 0 3,-20 0-6,-10 0 3,0 0 1,0 8 1,2 7 1,5 2-2,4 12 1,4 9-2,9 3 1,5 12 4,2 1 1,0-4-3,0 2 1,0-4-2,0-9 2,0-6-1,0-15 0,0-8 0,0-6 3,0-4-2,0 0-1,0 0 7,0-10-4,0-26-3,0-12-5,2-6 5,0-13 3,0 6-3,4 15 0,-5 12 1,2 23 1,-1 8 4,0 3-6,3 14 0,1 21-10,3 18 10,-2 5 3,-2 4 1,-1 1-4,-2-5-1,2-12 1,1-12 2,-3-15-2,2-11 0,-1-3-1,-1-5 0,5-5 1,2-17 2,-3-17 2,6-12 0,-8-7-1,0-12-3,1-2 1,-5 14-3,0 17 4,0 23-2,0 18 0,0 0 0,0 9-4,0 26-6,0 20 7,0 3 6,0 0-4,6-4 1,2-1 0,-2-7 1,-2-17-1,-1-10 0,-2-11-4,2-6 4,-3-2 1,0-2 4,0-20 3,0-19-7,0-3-2,0-9 1,-4-5-3,-1 9 3,1 13 1,0 14 1,4 11-2,-2 11-2,-2 11 1,2 24-24,2 14 24,-4 6 1,2-6 1,2-5-1,-2-14 0,-1-7 0,3-14 1,0-9-1,0 0 3,0 0 7,0-25 4,0-12-11,0-9-1,0-1-1,0-4-1,0-2-2,0 7-30,0 12-108,0 7-270</inkml:trace>
  <inkml:trace contextRef="#ctx0" brushRef="#br0" timeOffset="-45735.29">16749 15302 188,'0'0'169,"0"0"-54,0 0 24,0 0-29,0 0-12,0 0 12,-5-23-19,5 23-45,0-3-7,5 3-8,26-10-10,15 2 9,15-6 5,6 0-4,5-4-4,1 0-10,-10 6 0,-13-2-10,-15 9-2,-16 1-5,-13 4 0,-2 0-21,-4 0-23,0 0-30,0 0-70,-18 0-94,-5 6-74</inkml:trace>
  <inkml:trace contextRef="#ctx0" brushRef="#br0" timeOffset="-45470.3">17025 15204 623,'0'0'154,"0"0"-110,0 0-8,0 0 9,0 116 54,12-58-45,-3 0 2,-1-6-9,-4-2-3,2-5-13,-4-9-14,-1-4-4,-1-10-2,0-4 5,0-6-10,0-6-5,0-3 2,0 2-3,0-5 0,0 0-20,0 0-52,0 0-89,0-26-236</inkml:trace>
  <inkml:trace contextRef="#ctx0" brushRef="#br0" timeOffset="-44745.2">17700 15499 540,'0'0'153,"0"0"-121,0 0 8,0 0-7,0 0-11,0 0 13,58 9 1,-26-10 10,4-19-4,-3-1-15,1-1-5,-7 0-10,-10 0-2,-8 0-4,-6 4 2,-3 0-2,0 1 4,-17 0-1,-5 3 0,-2 8-3,-5 2 1,2 4 0,-3 0-4,2 18-3,1 10 0,1 11 8,3 7-2,6 1 4,8 7 3,9-8-9,0-3-1,4-11-1,18-6 0,7-10 7,4-8 2,4-4 7,3-4 8,-3 0-6,1-5-10,-9-8-4,-6-1-6,-5-7-25,-12 2-92,-6-4-160,0-11-249</inkml:trace>
  <inkml:trace contextRef="#ctx0" brushRef="#br0" timeOffset="-44385.38">17579 15089 515,'0'0'143,"0"0"-69,0 0 5,0 0-27,0 0-44,0 0 19,52-23 36,-13 11-2,-1 1-8,-6-7-9,-2 10-31,-13-1-9,-5 9-4,-8 0-17,1 0-90,-3 0-127,0 0-127</inkml:trace>
  <inkml:trace contextRef="#ctx0" brushRef="#br0" timeOffset="-43762.29">18017 15066 656,'0'0'86,"0"0"-35,0 0 12,0 0-62,0 0 7,0 0-1,79-90-2,-64 64 1,-1-11 11,-1-4 4,-2 2-3,-4 1 21,-3 9-16,-4 3-6,0 12-5,0 5 3,0 4-9,0 1-6,-11 4 0,-5 0-8,-2 0 8,3 0-1,1 12-1,6 2 0,3 1-3,3 2 4,2 0 2,0-3-3,0 1 2,9-2-1,7-1 1,1-3 3,6-2-2,1-2 0,1 2 1,1-3-2,-1 6 0,-1-1 0,1 4 5,-2-1-4,-4 4 1,1 0 5,-5 1-4,-5-3-3,-8 1 9,-2 2 6,0 2 8,-12 1 13,-5-1-18,-3-10-8,3 3-8,1-2-2,0 0-3,5 2-57,2-7-95,3-5-88,6 0-214</inkml:trace>
  <inkml:trace contextRef="#ctx0" brushRef="#br0" timeOffset="-43459.68">18439 14752 778,'0'0'88,"0"0"-68,0 0 35,0 0 10,114-34-26,-64 24-14,6 0 4,0-2 6,-7 0-11,-9 2-9,-8 4-10,-14 2-3,-8 2-4,-7 0-31,-3 2-31,0 0-50,0 0-37,-19 0-103,-5 8-35</inkml:trace>
  <inkml:trace contextRef="#ctx0" brushRef="#br0" timeOffset="-43198.48">18683 14720 365,'0'0'238,"0"0"-96,0 0-14,0 0-66,0 0-47,0 0 54,-3 99 10,5-49-15,2-6-18,-2 0-7,3-8-8,-1-4-11,1-3-4,-3-5-5,1-9-5,-3-3-3,0-5 1,0-4-3,0 6-1,0-8-7,0 3-55,0-1-108,0-3-149,0 0-311</inkml:trace>
  <inkml:trace contextRef="#ctx0" brushRef="#br0" timeOffset="-42466.11">17175 16092 428,'0'0'46,"0"0"8,0 0 89,0 0-50,0 0-33,0 0 17,-94-5-12,94 5-7,0 0-18,0 0-16,16 5-14,28-1 36,21 2 6,26-2-7,20-4-8,19 0-8,13-8-3,19-10-10,8-4 5,6-2-11,5-7 4,-14 4 5,-22 1-3,-25-1-3,-35 13 8,-34 0-9,-27 10-10,-12 0 2,-12 4-4,0 0 0,0 0-6,0 0-29,-10 0-40,-16 19-58,-16-2-126,-14 1-193</inkml:trace>
  <inkml:trace contextRef="#ctx0" brushRef="#br0" timeOffset="-41915.25">17001 16852 238,'0'0'549,"0"0"-454,0 0-51,0 0 39,0 0-75,0 0 1,82 0 41,-26 0 7,4-15 6,-2 3-6,-4-2-18,-12 1-21,-15 9-7,-14 0-11,-4 4-1,-3 0-19,4 0-71,1 0-44,2 4-176,0 0-188</inkml:trace>
  <inkml:trace contextRef="#ctx0" brushRef="#br0" timeOffset="-41205.31">17793 17031 856,'0'0'172,"0"0"-167,0 0 59,0 0-33,0 0-29,0 0 0,39-44 24,-3 7-3,2-3 0,0-10-2,-1-2-6,-3-3 8,-8 7-8,-10 13 0,-8 10-5,-8 7-2,0 10-1,0 4-7,-25 4 0,-6 0 0,-8 0-20,8 9 13,5 4 1,8 6 6,7-5 0,7 2-6,4 2-1,8 1 0,24 7-4,7-3 8,9-1-2,2 4 5,-3-9 1,-11 6 2,-11-5-2,-12-1 0,-13 3 0,0-3 16,-3 1 15,-21 0-11,-7 1-7,-3-2-13,1 1 3,2-9-4,4 0-25,10-4-85,9-5-161,8 0-312</inkml:trace>
  <inkml:trace contextRef="#ctx0" brushRef="#br0" timeOffset="-39967.45">19097 15494 601,'0'0'208,"0"0"-116,0 0 26,0 0-61,0 0-38,0 0 11,77-10 12,-30-8-3,0 6-11,-12-1-8,-10 4-8,-11 7-10,-10 2-2,-2 0 2,-2 0-1,0 0 2,0 0 3,-18 0 0,-9 0-5,-8 0-1,-7 0-2,-3 0 2,-4 11 0,6-4 0,4 3 2,12 0-2,14-5 0,8-2 0,5 1-4,0-4-9,22 2 13,9-2 0,5 0 0,2 0 1,0 0-1,-3 0-24,-1 0-103,-5 0-121,0 0-129</inkml:trace>
  <inkml:trace contextRef="#ctx0" brushRef="#br0" timeOffset="-39321.61">19865 15360 716,'0'0'61,"0"0"-51,0 0 12,0 0-10,0 0 12,0 0 6,123-40 3,-90 11-2,-5 4 9,-4-1 3,-13-1-25,-5 5 3,-6-1-4,0 0 1,0 5 2,-15 0-4,-5 10-2,-3 2 1,-1 6-8,0 0-7,-7 10 2,2 14 1,0 10-3,2 7 2,8 9 1,8-2 1,9 0 3,2-3-4,2-10 2,23-3-4,7-10 9,1-4-4,7-8 11,3-6 4,4-4 8,6 0-7,-4-22-5,-5 1-15,-6-4 1,-11 3-3,-11-2-24,-11 0-68,-5-8-114,0-3-210</inkml:trace>
  <inkml:trace contextRef="#ctx0" brushRef="#br0" timeOffset="-38924.28">19803 14815 566,'0'0'127,"0"0"-9,0 0 16,0 0-90,0 0-27,0 0 4,31-4 22,5-10 4,4 1-12,-2-5-9,-4 4-14,-13 4-10,-5 2-2,-9 8-32,-3-4-60,-2 4-154,-2 0-94</inkml:trace>
  <inkml:trace contextRef="#ctx0" brushRef="#br0" timeOffset="-38377.27">20173 14790 688,'0'0'44,"0"0"12,0 0 34,0 0-69,76-108 9,-56 78 10,-4 0 10,1-5-23,-1 2-4,-7 1-4,-3 4-7,-6 0 5,0 10-4,0 6-3,0 3 1,-4 7-4,-11 2-7,-3 0-6,-1 0 3,4 0-3,3 11 2,6-1-6,4 2-1,2 1 6,0-1-5,0 2 3,14 1 4,3-7 0,6 1 3,3 2-1,1-3 2,2 2-1,-2 2 1,-3-2-1,-4 4 0,-4 2 0,-5 0 5,-2 3 4,-7 4 1,-2 0 7,0-2 0,0 1-6,-4 1-5,-9-8-4,-3 6-2,1-3-1,-2-4-60,2 0-30,4-7-103,4-2-160</inkml:trace>
  <inkml:trace contextRef="#ctx0" brushRef="#br0" timeOffset="-38084.31">20584 14502 783,'0'0'103,"0"0"-54,0 0 57,122-36-77,-71 29-13,3-2 3,-1-2 3,-2-1-2,-4-2 2,-11 2-9,-14 6-6,-10 2-7,-9 4-1,-3 0-34,0 0-62,-15 0-113,-7 4-62,-5 2-141</inkml:trace>
  <inkml:trace contextRef="#ctx0" brushRef="#br0" timeOffset="-37813.62">20846 14455 545,'0'0'195,"0"0"-117,0 0-13,0 0-13,0 0 35,0 0-31,16 120-3,-7-73-11,-3 3 1,1-2-9,-2-2-11,-2-5 0,0-9-1,0-6-7,-3-8-2,0-9-9,0-2-3,2-5 3,-2-2-2,0 0-1,0 0-1,0 0-9,0 0-50,4 0-86,-2-14-163</inkml:trace>
  <inkml:trace contextRef="#ctx0" brushRef="#br0" timeOffset="-36937.25">19828 15955 545,'0'0'90,"0"0"-45,0 0 77,0 0-98,0 0-20,0 0 31,73-1 24,-11-3 6,12-1-14,15-4-13,10-4-7,14 3 14,9-2-14,8-2 10,-5-4-8,-5 0-6,-13-4 6,-20 4-14,-21 0 0,-25 8-16,-19 6 3,-15 2-5,-7 2-2,0 0-2,0 0-39,-18 0-101,-17 13-199,-7-1-164</inkml:trace>
  <inkml:trace contextRef="#ctx0" brushRef="#br0" timeOffset="-36382.26">20175 16830 159,'0'0'725,"0"0"-656,0 0 6,0 0-34,0 0-37,69-116 1,-33 72 2,-2-2 21,-5-3 10,-5 3-17,-13 6-1,-9 10-13,-2 12 1,0 4-2,0 6-5,-11 4 1,-4 4-2,-1 0-23,3 0 11,0 4-17,3 10 15,7 8 2,3 0 3,0 9 5,9-8-4,14 3 7,4-4-6,4-3 4,0-2 2,3 1 2,-5-6-1,-5 6 4,-8-4 5,-8 4 0,-5 1 5,-3 3 5,0-5-4,-11 6-4,-11-5-8,4-4-3,-2-2-5,2-7-50,2-5-37,3 0-86,4 0-139</inkml:trace>
  <inkml:trace contextRef="#ctx0" brushRef="#br0" timeOffset="-35737.5">20659 16165 288,'0'0'664,"0"0"-624,0 0-39,0 0-2,0 0 0,0 0 1,9 26 1,-9-17 0,0-1 1,-11-4 9,4-4 1,1 0 10,-2 0-2,3 0-9,2 0-2,1-12-5,2-2-4,0 0 0,0-2-2,0 5 0,13-1 1,5-1 1,-4 5 0,6 2-1,0 2 1,-3 4 1,-1 0-1,-3 0 1,-1 8 1,-4 10-1,-1-1 3,-3 6 7,-2 3-3,-2 3 11,0-2-8,0 4 4,-11-1-6,-7-2-5,-1-2 0,-2-4 1,3-8-1,3-4-4,4-2 0,5-8 9,5 0-5,1 0 4,0 0-7,0 0-1,0 0-5,14 0 5,10 0 4,3 0 3,10 0-3,6 0 4,2-8 12,3 1 13,-5-7 1,-7 2-4,-11-1-7,-10 4-9,-10 4 0,-5 0 1,0-2-5,0-3-7,3-3-3,7-5-51,5-8-128,10-6-404</inkml:trace>
  <inkml:trace contextRef="#ctx0" brushRef="#br0" timeOffset="-28942.77">21849 15097 822,'0'0'97,"0"0"-35,0 0 27,0 0-44,0 0-29,0 0 31,0 0 21,45 85-19,-36-49-11,-6 4-12,0-10-9,-1 2-10,-2-1-4,0-4 2,0-5-5,0-4-5,0-7-30,0-4-35,0-2-57,0-5-98,0 0-73,-6 0-146</inkml:trace>
  <inkml:trace contextRef="#ctx0" brushRef="#br0" timeOffset="-28776.31">21714 15374 739,'0'0'105,"0"0"-83,0 0 58,0 0-40,180-116-31,-102 79-7,0 3-2,-3 6-39,-10 1-144,-11 2-209</inkml:trace>
  <inkml:trace contextRef="#ctx0" brushRef="#br0" timeOffset="-28573.39">22561 14888 906,'0'0'209,"0"0"-138,0 0 6,0 0-48,0 0-22,0 0 12,0 100-7,0-68-5,4-1-5,3 1-2,-1 0-2,-2 4-7,-2 0-58,-2 3-96,0-3-110,0-8-112</inkml:trace>
  <inkml:trace contextRef="#ctx0" brushRef="#br0" timeOffset="-28258.85">22204 15545 896,'0'0'94,"0"0"-67,0 0 14,0 0 2,0 0-33,131 0-2,-42-7 12,14-9-5,10-7 12,10-3 27,-5-6-8,-6-3-11,-10 3-10,-21 4-5,-21 7-8,-20 7-12,-20 7 1,-16 7-1,-4 0-11,0 0-42,0 0-88,-20 16-66,-13 6-131</inkml:trace>
  <inkml:trace contextRef="#ctx0" brushRef="#br0" timeOffset="-27779.53">22491 16270 894,'0'0'154,"0"0"-147,0 0 38,0 0-1,0 0-19,126-91-7,-84 45-10,-7 5-3,-8-3-5,-14-4 5,-11 7 3,-2 5-5,0 10-3,-15 8 0,-5 13 5,-2 5-5,-1 0-9,1 0 3,2 13-17,9 9 17,4 6-2,7-2 3,0 5-7,2-8 10,21 0-8,5-1 6,4-9 4,-1 4 1,-2-3-1,-3 0 0,-8-1 5,-4-1 2,-7 8 2,-7-3 11,0 1-9,0 8-6,-18-2-1,-5 2-3,-1-4-1,2-8-17,1-1-48,6-6-51,4-7-83,4 0-104</inkml:trace>
  <inkml:trace contextRef="#ctx0" brushRef="#br0" timeOffset="-27083.33">23095 15651 131,'0'0'729,"0"0"-709,0 0-17,0 0-3,0 0 6,0 0-6,10 36 1,-10-28 3,0-8-2,0 5 9,-6-5 1,0 0 4,0 0-4,3-9-3,0-3-4,3 2 0,0-5-2,0-1-3,6 3-3,6-1 3,5-1 3,-5 2-1,7 5 9,-6 3 12,1 1-9,-1 4-9,-2 0-3,0 0-1,0 9 3,0 3 2,-2 4 2,0 1 4,-2 4 3,-4-3 1,-3 2 0,0 1 1,0-2-1,-18-1-9,2 3-5,-6-4-1,-3 1 1,-2-4-1,2-5-1,4 0-8,5-9-2,5 0-7,3 0 8,8 0 8,0 0 0,0 0-1,0 0-2,10 0 4,9 0 3,6 0 1,2 0 5,3 0 8,7 0 7,1 0-2,-2 4 1,-1-4 5,-6 0-5,-3 0 7,0 0 2,-7 0-7,2-13 5,-6-4-6,-1 2-5,-3 1-12,-7 2-2,-2-1-5,-2-1-2,0 0-40,0-3-94,0-6-252</inkml:trace>
  <inkml:trace contextRef="#ctx0" brushRef="#br0" timeOffset="-26317.02">23382 14476 686,'0'0'102,"0"0"-61,0 0 28,0 0-20,151-5 22,-80 42-14,5 10 13,-1 14-17,2 9 7,-5 10-13,0 5-14,-6 5-6,-5 9-3,-12 2-10,-7 8-1,-13 4 2,-13 0-7,-16-6 2,0-4-3,-20-8-1,-18-7 0,-6-7 5,-6-9-3,5-16-4,3-10-2,9-18 1,4-8 3,6-10-6,6-6-1,2-4-29,5 0-35,-3-26-78,-3-10-344</inkml:trace>
  <inkml:trace contextRef="#ctx0" brushRef="#br0" timeOffset="-25298.3">16576 14953 455,'0'0'195,"0"0"-101,0 0 37,0 0-3,0 0-57,0 0-1,0-3-30,-19 15-14,-10 19-7,-6 9-1,-6 16 1,-3 20 5,-3 25-1,-2 28-2,2 23-3,3 18-2,7 4 1,16 13-1,19-7-7,2-11 3,44-17-2,14-27-7,6-13 4,-3-28-3,-8-16 0,-5-16-3,-17-15 5,-12-15 2,-9-8-5,-8-9-3,-2-5-1,0 0-8,2 0-54,-2 0-92,0-5-273</inkml:trace>
  <inkml:trace contextRef="#ctx0" brushRef="#br0" timeOffset="-16762.18">13262 18045 448,'0'0'194,"0"0"-148,0 0 26,0 0 11,0 0-6,0 0-4,0 0-12,0 0 1,0-2-16,0 2-11,0 0-18,0 0 2,0 0-11,6 0-1,17-3 2,8-10-8,3-1 3,2 4 5,-5 1-8,-4 2-1,-5 1 0,-2 6-17,-7 0-39,-1 0-39,-6 0-46,-3 4-45,-3 10-97,0 0-118</inkml:trace>
  <inkml:trace contextRef="#ctx0" brushRef="#br0" timeOffset="-16519.72">13356 18311 695,'0'0'143,"0"0"-128,0 0 24,0 0 0,0 0-39,0 0 1,16 11 2,5-11 2,5 0 3,5 0 0,5-18 2,1 4-10,5-4-67,1-1-120,-1-6-254</inkml:trace>
  <inkml:trace contextRef="#ctx0" brushRef="#br0" timeOffset="-15903.29">14823 17566 600,'0'0'296,"0"0"-242,0 0-10,0 0 73,0 0-76,0 0-22,-20-12-17,20 30-2,0 4 14,0 3-4,0-2-5,0 0-5,0 3-11,0 1-75,0 4-74,0-4-76,0-1-88</inkml:trace>
  <inkml:trace contextRef="#ctx0" brushRef="#br0" timeOffset="-15493.14">14466 18071 518,'0'0'172,"0"0"-160,0 0 27,0 0 60,0 0-32,0 0-56,7 4-11,40-4 38,13-9 26,11-8-32,14-7-3,15-7-5,12 2 14,11-3 1,8 0-22,-4-3 11,-7 3-13,-8 6 2,-25 6-7,-20 4 0,-28 6-6,-21 6-4,-13 4-3,-5 0-35,-11 0-40,-29 11-54,-14 10-167,-10 9-111</inkml:trace>
  <inkml:trace contextRef="#ctx0" brushRef="#br0" timeOffset="-14901.89">14381 18478 426,'0'0'247,"0"0"-174,0 0-15,0 0 27,0 0-43,0 0-14,81-51 14,-29 26-1,-2-1-7,-3 2-5,-9 6-4,-9 4-16,-9 5-8,-7 6-2,-6 3-8,-7 0-55,0 0-41,0 0 15,-2 0-8,-16 0-22,-2 8-31,2-6 79,3 0 56,4-2 16,-1 0 77,7 2 39,2-2-19,0 3-4,3 9-19,0 7-38,0 8-19,0 10 15,0 3 5,0 4-13,11 0-7,-2-3 14,-2-2-17,-2-2-11,-5-5-2,0-6-1,0-5-38,0-7-87,0-3-50,2-11-108</inkml:trace>
  <inkml:trace contextRef="#ctx0" brushRef="#br0" timeOffset="-14606.81">15031 18260 199,'0'0'674,"0"0"-611,0 0-42,0 0 60,0 0-38,0 0-12,-45 109-9,34-54 2,4-1-15,4-1 12,3-4-2,0-1-15,0-11 1,0-5-4,8-6-2,2 0-12,3-5-68,3 0-84,-3-13-114,-3-5-192</inkml:trace>
  <inkml:trace contextRef="#ctx0" brushRef="#br0" timeOffset="-14171.46">15229 18705 392,'0'0'127,"0"0"-70,0 0 22,0 0 26,124-63-54,-99 45-32,-5 0-9,-4 6 1,-5-5 10,-5 6 12,-1-3-5,-3-2 3,-2 2 26,0-4-44,0 4 7,0 6-6,-7 0 2,-4-2-10,5 10 25,-3 0-23,0 0-6,3 0 5,-2 0-7,0 0-2,-1 9-1,-3-4 0,2 7 3,-3-4 0,7-7 2,2 4 0,2-1 0,2-4-2,0 0 0,0 0-9,0 0-25,0 0-24,0 0-77,0 0-25,0 8-34,0-2-135</inkml:trace>
  <inkml:trace contextRef="#ctx0" brushRef="#br0" timeOffset="-13461.22">15314 18473 512,'0'0'198,"0"0"-129,0 0 65,0 0-42,0 0-43,0 0-24,-11-13 5,11 13-2,-2 0-11,-2 16-14,0 6 4,4 6-2,0 3-5,0-4 1,0 5 0,0-10-1,0 1-1,0-5 1,0-11 1,0 0 1,0-5 0,0 0-2,0-2 1,0 0 4,0 0 1,4-18-3,4-10 1,-4-13-3,1-7 3,-3 1 0,-2 5-4,2 9 2,-2 11 7,2 14 9,-2 4 2,0 4-7,0 0-13,4 12-3,2 20-2,4 15 5,0 0 3,0 6 5,-1-8-7,0-1 1,-3-7-1,-1-7 0,-4-7 0,3-14-1,-4-3 1,0-6-1,0 0 3,2 0-2,0-10 0,1-18-1,-3-20-7,0-10 6,0 0 0,0 0 1,-7 9 0,-5 21 6,6 13-5,2 8 9,-1 7 12,3 0-14,-3 28-7,-2 10-1,7 0 0,0 3 0,0-8-2,0-5-10,0 7-34,7-7-58,2-6-120,-4-8-91,-3-7-264</inkml:trace>
  <inkml:trace contextRef="#ctx0" brushRef="#br0" timeOffset="-13280.14">15540 18705 650,'0'0'297,"0"0"-278,0 0-16,0 0 31,130-40-19,-96 27-15,-6 3-40,-3 5-55,-7-8-131,-4 2-211</inkml:trace>
  <inkml:trace contextRef="#ctx0" brushRef="#br0" timeOffset="-12900.27">15983 18693 680,'0'0'153,"0"0"-147,0 0 19,0 0 14,117-127-29,-99 101-6,-6 5-4,-9 1 1,-3 3 6,0 3 14,-9 2 23,-10 3 9,1 9-10,-2 0-27,0 0 9,5 11-7,-1 9 3,0 17-18,5 3 2,0 2 4,6-1-7,5 0 2,0-8-2,0-8-2,18-7 0,4-4 0,10-10 1,1-4 3,7 0 0,3-10 2,-6-9-6,-1 2-3,-11 5-64,-13-6-34,-4 0-59,-8-5-40,0 4-116</inkml:trace>
  <inkml:trace contextRef="#ctx0" brushRef="#br0" timeOffset="-12688.3">15748 18304 898,'0'0'159,"0"0"-154,0 0-2,0 0 11,0 0-6,107-113-8,-67 91 0,-7 4-16,-8 8-159,-7 2-77,-7 4-167</inkml:trace>
  <inkml:trace contextRef="#ctx0" brushRef="#br0" timeOffset="-12284.24">16113 18231 950,'0'0'88,"0"0"-80,0 0 1,3-133-2,13 84-3,-3-1-1,-4-4 1,-7 6-2,-2 12 5,0 14 1,-2 10 1,-12 9-2,-2 3-7,-3 0-3,3 0-5,3 10 0,6 4-14,5 4 0,2 3 1,0-2 9,11 8 0,16-10 9,4 2 2,4-1 1,3-6 1,-1-3 0,-4 3 0,-4-1 7,-10 3-1,-7 2 3,-8 2-7,-4 1-2,0-2 5,0 12-1,-4 0 0,-14-3-5,5-2-28,-3-6-55,5 1-73,4-17-95</inkml:trace>
  <inkml:trace contextRef="#ctx0" brushRef="#br0" timeOffset="-11931.17">16374 17959 421,'0'0'550,"0"0"-503,0 0-45,0 0 37,154-117-18,-110 104-13,-5-4-8,-10 7-1,-12 6-25,-10 1-50,-7 3-7,0 0 10,0 0 33,-13 0 18,-7 0-27,2 3 49,2 6 14,4 0 41,5 2 18,1 4-15,4 8-22,2 0 5,0 14 10,0-3-30,2 6-4,6 1-13,-3-6 3,3 5-3,-4-4-4,-2 4-27,-2-3-86,0-5-65,0-11-92</inkml:trace>
  <inkml:trace contextRef="#ctx0" brushRef="#br0" timeOffset="-11615.89">16703 17677 913,'0'0'124,"0"0"-110,0 0-12,135-44 15,-81 49-5,-3 31-11,-2 13 2,-8 18-3,-10 13 3,-12 12 7,-7 3-7,-10-8 6,-2-3 3,0-8 5,-7-14 25,-16-4-18,2-14-1,-4-13 8,2-4-19,2-9-9,5-5-3,5-8-14,2-5-95,4 0-166,5-40-268</inkml:trace>
  <inkml:trace contextRef="#ctx0" brushRef="#br0" timeOffset="-10739.46">18422 17333 492,'0'0'215,"0"0"-178,0 0 33,0 0 16,0 0-28,0 0 0,0-4-5,-6 4-6,-14 0-33,-6 0-6,-10 0 3,-2 4 3,0 2-3,1 6 1,1-1 0,7 1-2,9 1-2,1 1-8,9 8 0,1 0 0,5 14 1,4 5 1,0 7 3,0 10 1,15 10 8,3 17 2,-1 4-4,4 14 2,-8-5 1,-4-4-5,-2-6-1,-5-4-8,0-5 7,0-10 0,-2-6-8,0-9 5,0-14-5,0-9 0,0-11-1,0-4 1,4-6 0,13-2 1,3 2-3,12 4 4,7-2-1,3-2-1,3-2-1,-3-8 0,-2 0 1,-7 4-6,0-4-42,0 0-73,0 0-125,-4-4-211</inkml:trace>
  <inkml:trace contextRef="#ctx0" brushRef="#br0" timeOffset="-9539.27">19056 17423 160,'0'0'183,"0"0"-60,0 0-48,0 0 11,0 0-14,0 0-22,0-3-5,0 3-20,0 0-2,0 0-2,0 0-1,0 0 4,0 7-2,0 11 17,0 8 10,2 2-24,5 9-6,3-3 8,0 2-18,-4-4 1,4-2 0,-6-7-6,1-3-2,-1-8 3,-4-9-4,1 1 2,-1-4-2,0 0 2,0 0 1,0 0 5,0 0 2,0-16-11,0-7-11,-3-8-71,-8-5-102,1 4-104</inkml:trace>
  <inkml:trace contextRef="#ctx0" brushRef="#br0" timeOffset="-8969.33">19413 17602 454,'0'0'173,"0"0"-142,0 0-19,0 0 7,0 0-15,0 0 2,100-22-3,-65 14 11,0-3 3,-9 8 35,-6-1-3,-6 2-29,-10-2-12,-4 4-4,0 0 20,0 0 26,-18 0-7,-11 0-36,-7 13-5,1-2 0,2 1 5,1-2-6,10-2 3,6 0 4,9-8-4,7 2-4,0-2-2,0 0-21,14 0-11,17 0 11,9-10-27,0-5-73,-3 8-179</inkml:trace>
  <inkml:trace contextRef="#ctx0" brushRef="#br0" timeOffset="-8549.33">20044 17700 749,'0'0'53,"0"0"-52,0 0 26,0 0-4,133-90-14,-111 74-9,-6 2 4,-9 0 3,-7 2 2,0 6 2,0-2 35,-2 4-5,-16 4-8,-2 0-13,-4 0-19,1 0 5,-1 12-6,-1 6 10,6 3-6,1 8-2,11 0 0,4 3-1,3 2 2,0-9 0,5 1-3,18-4 3,0-4-1,6-4 3,5-14 7,3 0 1,2 0-1,-4-8-7,-6-5-5,-8 2-22,-8-7-93,-11 1-73,-2-6-83</inkml:trace>
  <inkml:trace contextRef="#ctx0" brushRef="#br0" timeOffset="-8223.41">20026 17459 696,'0'0'107,"0"0"-92,0 0 42,0 0-34,0 0-14,0 0 2,134-90-9,-112 83-2,-8 0-9,-8 3-59,0 1-46,-3 3-128,1 0-102</inkml:trace>
  <inkml:trace contextRef="#ctx0" brushRef="#br0" timeOffset="-7724.69">20349 17420 433,'0'0'262,"0"0"-232,0 0 10,0 0 1,0 0-26,0 0 4,87-99-2,-76 77 1,-8 8 23,1-1-19,-4 8 0,0 2 1,0 5-12,0-5-1,0 5-10,0-4-11,-9 4-18,-5 0-26,3 0 12,3 0 13,1 0 16,7 4 4,0 1-19,0 0 0,0 2 28,7 0 1,8 1-1,1-3 1,1-2 0,1 3 1,1 2 2,0 1 1,-1-4-1,-2 7 12,-3-6 2,-2 6 8,-7-1-8,-2 1 10,-2-3-1,0 5-6,0-2 6,-4-1-22,-9 1-4,0-3-2,-1 4-37,6-8-38,0 0-30,4-5-79,4 0-22</inkml:trace>
  <inkml:trace contextRef="#ctx0" brushRef="#br0" timeOffset="-7408.2">20636 17258 404,'0'0'239,"0"0"-187,0 0-39,0 0 15,0 0-10,0 0-12,136-21 2,-102 11 4,-3 0 14,-6 2 7,-8 4 1,-7-1-27,-4 5-7,-6 0-21,0 0-52,0 0-67,-8 0-142</inkml:trace>
  <inkml:trace contextRef="#ctx0" brushRef="#br0" timeOffset="-7199.78">20798 17231 473,'0'0'236,"0"0"-189,0 0-31,0 0 56,0 0-32,0 0-8,31 120 1,-23-97 3,-1 0-13,-5 0-2,0-2-10,-2-3-6,0 1-5,0-2-47,0-4-78,0-8-62,0-1-130</inkml:trace>
  <inkml:trace contextRef="#ctx0" brushRef="#br0" timeOffset="-6425.49">19280 18057 432,'0'0'103,"0"0"-77,0 0 62,0 0-5,0 0-48,0 0-10,-24 0-23,60 0 6,18 0 47,22 0 1,15-5-18,23-12-3,15-5-11,12 0 7,6-7-12,-2 0-6,-5 2-6,-6-1 0,-17 3 2,-18 2-4,-27 5 10,-23 8-13,-22 3 1,-19 7-3,-8 0 2,0 0-2,0 0-38,-27 0-56,-6 7-81,-14 11-45,-6 15-59</inkml:trace>
  <inkml:trace contextRef="#ctx0" brushRef="#br0" timeOffset="-5849.29">19820 18638 513,'0'0'229,"0"0"-184,0 0-26,0 0 45,0 0-19,0 0-19,35-44 4,-20 8-16,7-3-4,-4-2 4,0 3 30,-8 4-35,-5 11-2,-5 9-6,0 5 0,0 1 1,0 8-2,-5-4-2,-5 4-31,-1 0-21,-1 0 3,4 0 21,3 4 6,3 6 0,2 2 8,0-3-23,2 3 18,21-1 13,3 1 4,3 2 4,2 1-2,0 2 4,-5 1-2,0-2 6,-8 2-2,-5-3 6,-7 2 3,-6 1 4,0 0-5,0 4 19,-2-8-10,-13 8-9,-3-8-6,3-1-6,5-5-24,2-6-22,1-2-67,5 0-123,0-14-176</inkml:trace>
  <inkml:trace contextRef="#ctx0" brushRef="#br0" timeOffset="-5142.82">20249 18182 326,'0'0'103,"0"0"-90,0 0 8,0 0 4,0 0-15,0 0 28,0 5 14,0-1-17,0 0-3,0 0 9,0-4-10,0 0-9,0 0-9,0 0-6,0 0 1,0-4-7,0-8-1,0 2 0,0-2 0,0-2-3,5-4 3,8 8 4,0-2-4,-3 6-4,2 3-2,-2 3 5,-4 0 1,5 0-3,-5 5 2,4 2 1,-1 7 1,-1 6 1,2 1 2,-6 1 4,0 0-1,-4 0 4,0 0 1,0-3-4,0 3 1,-4-5-2,-8 2-3,-3-1 1,1-4-4,1-10 2,3-1-2,2-3-2,6 0 0,2 0 1,0 0 1,0 0-1,0 0-6,4 0 6,15 0 8,5 0-4,5 0-3,2 0 5,5 0 5,-3 0-8,1-7 18,-6-7 10,0 0 8,-8-2 14,-5 0-11,-6-5-12,-6 3 2,-1 4-9,-2 0-10,0 10-3,0-5-10,0 4-55,2-3-125,5-2-310</inkml:trace>
  <inkml:trace contextRef="#ctx0" brushRef="#br0" timeOffset="-3747.98">21508 17566 454,'0'0'91,"0"0"-11,0 0-20,0 0-51,0 0-7,0 0 18,65 0 24,-28-5-2,8-4 15,-5-7 34,0-3-25,-6 5-9,-8 6-28,-7 3-18,-11 1-9,2-1-2,-4 5-20,3 0-150,3 0-118</inkml:trace>
  <inkml:trace contextRef="#ctx0" brushRef="#br0" timeOffset="-3199.57">22326 17321 428,'0'0'172,"0"0"-91,0 0-6,0 0-37,0 0-27,0 0 11,38-22-3,-14 16 12,8-6 11,6 1 14,2-1-10,0-5-11,0 11-9,-7 2-11,-4 0-8,-10 4-7,-6 0 0,-6 0 0,-5 0-17,0 0-28,-2 0-50,0 0-21,0 0-3,0 0-99,-2 0-19</inkml:trace>
  <inkml:trace contextRef="#ctx0" brushRef="#br0" timeOffset="-2901.17">22538 17258 286,'0'0'196,"0"0"-125,0 0 36,0 0-41,0 0-43,0 0-7,-2 23 48,9-2 7,-2 10-3,8 5-19,-2 4-11,-3 0-13,0-3-8,-4-6 0,0-4-9,-4-5-1,0-4 1,0-8-5,0-2 2,0-4-3,0 2-2,0-6-1,0 0-39,0 0-14,0 0-85,9-18-133</inkml:trace>
  <inkml:trace contextRef="#ctx0" brushRef="#br0" timeOffset="-2413.26">23010 17494 645,'0'0'127,"0"0"-126,0 0 47,0 0-22,118-61-25,-89 43-1,-2-3-9,-2 1 4,-12 1 5,-1-3-1,-8 10 2,-4-2 7,0 6-2,0 2 3,-11 3-1,-9 3-5,-3 0-2,4 0 7,-6 0-4,3 0 5,-1 3 1,4 15-4,-2 0-5,3 4 1,5 6 2,5 6 2,5-2-3,3-4 3,0-6-6,0-4 5,13-2 1,10-5-3,-2-3 11,6-8 7,6 0 15,2 0-6,0 0-13,-1-12-3,-7 2-14,-8-3-8,-9-1-94,-8 1-51,-2 0-54,0-5-160</inkml:trace>
  <inkml:trace contextRef="#ctx0" brushRef="#br0" timeOffset="-2194.44">22902 17165 738,'0'0'134,"0"0"-116,0 0 20,0 0-23,0 0-15,137-72-14,-106 58-73,-8 5-53,-9 1-191</inkml:trace>
  <inkml:trace contextRef="#ctx0" brushRef="#br0" timeOffset="-1739.36">23292 17045 722,'0'0'43,"0"0"-10,0 0 72,0 0-89,102-125-16,-88 100 3,-8-1 6,-6 5-3,0 7-4,0 5 9,-14 4-4,-5 1-7,1 4-18,3 0-8,3 0-9,1 0 16,7 0-2,0 4-4,4 6 17,0 2-1,0 2 0,8-1 8,15 1-5,3-2 6,10 3 0,0-7 0,0 3 1,3 1-2,-12-3 4,-5 5-2,-10-2 0,-3 2 15,-9 0 7,0-6 10,0 6 1,-6 0-3,-7 3-21,-3-4-7,1-3-3,2 3-62,-1-8-39,1 0-84,2-5-117</inkml:trace>
  <inkml:trace contextRef="#ctx0" brushRef="#br0" timeOffset="-1459.96">23585 16860 714,'0'0'98,"0"0"-90,0 0 52,0 0-24,162-58-17,-105 46-6,-1-6 0,-9 4 10,-10 1-9,-18 8-14,-9 5-3,-10 0 3,0 0-24,0 0-27,0 0-39,-4 0-118,-16 4-90</inkml:trace>
  <inkml:trace contextRef="#ctx0" brushRef="#br0" timeOffset="-1199.38">23823 16808 223,'0'0'386,"0"0"-314,0 0-17,0 0-11,0 0-23,0 0 32,9 66 18,1-34-15,1-2-11,-1 2-18,0-1 1,-3 1-3,2-6-3,-4-4-14,1-3 1,-3-2-4,-2-4-2,-1-4-2,0-4 3,0 7-4,0-5-19,0-3-98,0-4-276</inkml:trace>
  <inkml:trace contextRef="#ctx0" brushRef="#br0" timeOffset="-321.15">22511 17790 566,'0'0'131,"0"0"-113,0 0 25,0 0 15,158-14 12,-52-4-24,21-4 4,22-6 8,9-3-20,10 6-3,-6 1-14,-10-2-18,-21 4 12,-24 3-10,-25 6 9,-29 5-12,-19 4 1,-18 4-1,-11 0 0,-5 0-2,0 0-25,-9 0-65,-20 0-115,-7 0-99,-2 4-71</inkml:trace>
  <inkml:trace contextRef="#ctx0" brushRef="#br0" timeOffset="324.71">23265 18308 595,'0'0'99,"0"0"-22,0 0 22,0 0-47,0 0-2,0 0 16,48-63-34,-13 23-6,-2-2-4,3-11-2,-5 0 11,-9 1-22,-10 12-5,-4 8 1,-8 18-4,0 1 0,0 13-1,-15 0-14,-6 0-28,-1 0-3,7 9 9,4 5 25,8 4-26,3 2-1,0 0-6,14 1 23,11 2 16,8-5 2,4-1 3,3 6 1,-1-2 4,-7 2 16,-2 5-5,-13-6 4,-10 9-8,-7-10-2,0 6 13,-17-3-6,-10-2-8,-2-5-9,2-2-5,2-7-49,10-4-30,9-4-55,6-8-202</inkml:trace>
  <inkml:trace contextRef="#ctx0" brushRef="#br0" timeOffset="989.77">24320 16687 613,'0'0'156,"0"0"-141,0 0 20,0 0 6,0 0-17,144-5-6,-92-4-5,3 9 9,-10-8-1,-5 6-5,-18 2-16,-11 0 3,-8 0-2,-3 0 0,0 0 4,0 0 25,0 7-4,0 22-14,-7 16 1,0 19-3,5 6 1,2 16-2,0 2 10,0 7-5,2-1-10,12-2 2,-1-2-2,3-5 3,-6-1-6,-5 1 11,-5-4-4,0 0-6,-34-9 3,-5-14 9,-15-10 2,0-13 4,4-12-16,1-15 9,13-8-11,7 0-2,3-19-53,14-18-58,10-3-93,2-6-47,14 2-254</inkml:trace>
  <inkml:trace contextRef="#ctx0" brushRef="#br0" timeOffset="1359.86">25209 17401 742,'0'0'141,"0"0"-136,0 0 42,0 0 0,-25 128-19,10-65-5,-5 5-2,-9 4-3,-5 12-5,-3 6 18,-2-2-4,1-7-20,1-12 9,3-11-13,7-19 0,7-13-2,7-7-2,7-11-58,6-8-35,0 0-62,0-27-7,17-17-252</inkml:trace>
  <inkml:trace contextRef="#ctx0" brushRef="#br0" timeOffset="1569.86">25302 17638 835,'0'0'84,"-39"106"-36,20-23 70,4-4-60,-1 6-41,5-5-12,-5-7 2,1-13-5,-5-11 0,1-2-2,2-17-87,5-16-61,4-14-399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45:17.0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2193 1642 100,'0'0'44,"0"0"-34,0 0 16,0 0 26,0 0-17,0 0-1,0 0-1,-4-41-24,4 30 3,0 1 31,0-1 14,0-3 9,0 7-6,0-2 5,-4 2 6,0 5 6,-2-2 15,4 1 5,2 3-34,-4 0-9,4 0-14,-3 5-25,-6 24-14,0 15 11,0 14 3,-2 7 4,4 3 0,3 0-7,-1 2 3,1-3-1,0-7-10,4-10 1,-2-14-1,2-13-2,0-9 3,0-6-5,0-5 1,2 2 1,15-3-1,8-2 4,8 0 2,6 0-2,2-10 3,9-2-8,0 0-29,9 0-83,-7-1-91,-1-5-199</inkml:trace>
  <inkml:trace contextRef="#ctx0" brushRef="#br0" timeOffset="309.49">2962 1664 1031,'0'0'166,"0"0"-154,0 0-11,116-26 26,-42 1-1,7-2-3,-2 5-16,-8 8-4,-17 7-3,-14 6-6,-14 1-33,-13 0-66,-5 0-43,-8 1-31,-5 13 24,-24 1-43,-11 1-106</inkml:trace>
  <inkml:trace contextRef="#ctx0" brushRef="#br0" timeOffset="637.38">3032 1756 651,'0'0'112,"0"0"-81,0 0 55,-40 113-17,40-64-20,0 9-3,0 7-6,0 7 1,5-1 1,2 1-5,-4-2-14,-3 2-2,0 0-6,0-3 1,0-7-7,0-8 6,-6-8-1,2-7-2,2-4 2,2-5 2,0-5-13,0-6 3,0-5-3,4-6 0,17-4-3,10-4-1,20-4-19,18-25-45,21-17-116,10-1-245,5-5 87</inkml:trace>
  <inkml:trace contextRef="#ctx0" brushRef="#br0" timeOffset="1027.31">3944 2002 719,'0'0'140,"0"0"-49,0 0 23,0 0-69,0 0-24,0 0-15,22 79 36,-13-10 1,-5 3-17,-2 2-4,-2-2-2,4-5-5,0-9-12,1-10 5,6-11 0,-2-9-5,6-5-2,8-11-1,-1-8 4,12-4-4,-1 0-16,-2-18-31,-2-7-44,-14-3-42,-9-4-149,-6 0-122</inkml:trace>
  <inkml:trace contextRef="#ctx0" brushRef="#br0" timeOffset="1186.47">3878 2396 805,'0'0'32,"0"0"-17,0 0-3,118-96-3,-58 66-7,-4 2-2,-1 3-7,-8 2-153,-16 5-160</inkml:trace>
  <inkml:trace contextRef="#ctx0" brushRef="#br0" timeOffset="1876.07">4515 1465 800,'0'0'207,"0"0"-201,0 0-1,0 0 1,0 0-2,0 0-1,-29 15-3,14-11 1,-5-3 4,-1-1 0,2 0 8,1 0-8,3 0-1,3-4 5,3-5 3,3-5-3,6 0-8,0-4-1,0-1-2,8 1 2,8 2 0,6 2 0,-2 6-2,3 2 1,-2 6-2,2 0-1,0 0 1,-5 0 3,-1 9-1,-3 10 0,-5 6-1,-6 3 2,-3 6 9,0 2-6,0 3 5,-15 2-2,-10 3-3,1-2-3,-5 1 6,-2-4-4,0-5 1,4-7-3,7-11 1,9-9 0,7-7 4,4 0 2,0 0 2,0-7-5,0-9-4,16 2-7,7 3 2,2 9 5,2 2-9,4 0 2,3 13 7,3 2 0,1 0 1,1-5 2,-4-8 17,0-2 12,-8 0 3,-4 0-3,-6 0-9,-6-9-2,-4-6-2,2-5-6,-3-1-10,4 1-3,-3 6-23,3 11-83,4 3-167,-1 0-172</inkml:trace>
  <inkml:trace contextRef="#ctx0" brushRef="#br0" timeOffset="2604.33">5271 2046 218,'0'0'619,"0"0"-531,0 0 26,0 0-44,0 0-43,0 0-15,-52 0-8,27 29 1,-2 9 3,-2 11 4,0 4 5,4 3-3,7-1 0,7-7-8,11-6-2,0-6-4,5-7-1,21-9 0,3-15 1,11-5-6,5-5 6,3-26 0,4-4-2,-7-4-7,-5 6 7,-7 0 1,-6 8 1,-14 5 5,-10 11-4,-3 9 12,0 0 12,0 0-8,0 2-17,-7 16-1,-11 8-1,2 8 1,6-2 0,7-4-1,3-4 2,0-4-1,13-8-1,12-5 2,8-7 0,3 0 0,2-15 0,-5-11 2,-6-3 3,-5-3-2,-8-5 3,-7-3 2,-7-1 2,0 8 1,-2 8 10,-17 8-4,1 6-13,-1 11-4,-4 0-9,1 0-34,0 11-48,-1 6-89,10 2-234</inkml:trace>
  <inkml:trace contextRef="#ctx0" brushRef="#br0" timeOffset="3668.34">5843 2481 231,'0'0'247,"0"0"-131,0 0-17,0 0 2,0 0-29,0 0-13,72-72-9,-45 39-15,4-1-6,5-8-4,-5-2-3,-4 3 7,-7 6-6,-9 8-3,-9 7-1,-2 2-14,0 7 2,-4-1-7,-14 9-2,-2 3-11,0 0-8,0 15-11,4 8 11,5-2 0,9 0 11,2-1 0,0 3 4,20 0-3,11 1 8,7 2 1,4-4 3,-4-1-2,-5-5 3,-10 0-4,-7-6 3,-12 2 1,-4 2-4,0 2 2,-14 7 9,-17 6-9,-4 1-2,-1-1-47,5-13-150,8-13-32,17-3-157</inkml:trace>
  <inkml:trace contextRef="#ctx0" brushRef="#br0" timeOffset="4140.51">6720 2063 968,'0'0'67,"0"0"-58,0 0 5,0 0-4,-134 117-3,112-77 1,2-3-5,7 2-1,3-5-4,8-6 2,2-4-1,0-6-1,0-6-6,12-6 8,7-6 6,6 0-1,4 0 3,0-16-3,0-10-5,-6-6-3,-4-2 2,-6-3 1,-8 10 0,0 7 2,-5 6 10,0 8 23,0 3 18,0 3-4,0 0-13,0 0-30,0 0-6,0 21-5,0 9 1,0 8 4,0 0 0,0 6 2,8-2 0,8-2-2,-1-8 0,4-7 0,3-12-16,0-9-26,6-4-54,2-7-75,-3-23-77,-7-8-106</inkml:trace>
  <inkml:trace contextRef="#ctx0" brushRef="#br0" timeOffset="4425.35">7028 1891 709,'0'0'242,"0"0"-212,0 0-18,0 0-2,0 0 43,4 158 9,0-89-26,-2 1 3,1-4-2,-1-4-11,1-2-8,6-8-6,-1-6-6,6-12-1,1-10 0,3-8-2,6-9 2,3-7-1,10 0 4,0-14-5,-1-11-3,-5-3-39,-9-2-59,-11 2-68,-11 0-122,0 0-166</inkml:trace>
  <inkml:trace contextRef="#ctx0" brushRef="#br0" timeOffset="4600.14">7075 2266 602,'0'0'407,"0"0"-388,0 0-14,129-35 1,-75 17 1,-4-1-7,-2-8-154,-15 1-223</inkml:trace>
  <inkml:trace contextRef="#ctx0" brushRef="#br0" timeOffset="5107.43">7319 1552 248,'0'0'734,"0"0"-689,0 0-44,118-14 14,-37 4 8,8 3-6,3 4-7,-8-1-6,-8-1-3,-16 2 4,-19 1 12,-18 2 3,-11 0 6,-7 0-3,-5 0 1,2 0 1,0 0-15,2 26-4,6 16-1,-4 18 2,2 14 6,1 16 1,1 19-3,-1 11 2,-5 7 1,0-6-2,-4-10 0,0-14-1,-13-14 7,-16-13 1,-10-10 11,-11-7-5,-6-13 0,-4-10-8,-2-10-11,2-6-2,4-8-4,2-6-29,5 0-68,9-12-324</inkml:trace>
  <inkml:trace contextRef="#ctx0" brushRef="#br0" timeOffset="35774.83">1234 4316 385,'0'0'732,"0"0"-710,0 0-6,0 0 50,0 0-53,0 0-1,0 0 4,-39 147 11,39-86-4,0-5-1,0-2-9,3-2-11,0-6 2,-1-3-4,-2-4 0,0-11-30,0-7-40,0-13-101,0-8-184,-15-15-143</inkml:trace>
  <inkml:trace contextRef="#ctx0" brushRef="#br0" timeOffset="36184.62">1147 4386 831,'0'0'224,"0"0"-206,0 0 23,0 0 5,0 0-23,156-49 15,-115 67-11,-2 18-20,-7 10-3,-6 6 5,-5 5 0,-8-3-7,-9-6 1,-2-4-1,-2-12 0,0-10-1,0-10-2,0-7-4,-5-5 5,-5-2-4,-2-33 4,2-17-34,5-9 3,5-4 8,0 6 15,13 13 8,10 15 0,1 8 0,1 13 4,2 10 3,-2 0 5,1 7 5,-2 20 0,-3 6-5,-4 9 0,-5 4-5,-6 2-4,-4 4-1,-2-6-2,0-4-2,0-6-19,0-14-67,0-6-48,0-16-107,0 0-94</inkml:trace>
  <inkml:trace contextRef="#ctx0" brushRef="#br0" timeOffset="37466.34">1787 4592 684,'0'0'249,"0"0"-209,0 0-16,0 0 14,0 0 14,0 0-20,4 134-22,3-96-4,4-6-2,3-5 0,5-12-4,6-7 0,4-8-25,5-1-12,-1-28 2,-6-9-29,-5-4 7,-7-6 57,-8 2 0,-4 8 15,-3 6 52,0 15 6,0 10-7,0 7-16,0 0-11,0 0-39,0 22-8,0 14 8,0 6 0,0 2 0,4-2 2,11-6-2,6-8-1,4-10 1,4-10-12,4-8-12,2-1-2,3-34-7,-2-11-12,-5-5 8,-11-12-23,-9-5 17,-9-4 28,-2-3 15,0 9 12,-6 12 27,-7 16 22,-1 18-11,3 11 1,4 9 2,-2 0-27,1 23-26,3 19 0,-2 9 0,7 10 0,0-1 4,0 1 0,9 1 0,11-2-3,4-6-1,3-11 0,2-11-2,5-11-6,4-15-9,0-6-4,-1-11-13,0-24-4,-2-11-11,-10-8-29,-6-2 0,-8-5 11,-5 3 38,-6 4 29,0 6 29,0 11 33,0 8-17,-12 12 4,3 5 2,1 5-28,0 7-14,4 0 2,2 0-11,-3 26-14,3 13 4,2 8 9,0 10 1,0 3 2,0-4 0,11-2-1,5-11-1,4-10-1,0-11 0,2-14 1,4-8-5,2 0-9,1-8-14,-2-14-12,-5 1 13,-9 9 23,-6 5 4,-5 5 4,-2 2 11,0 0-15,2 4-11,5 16 11,2 2 18,2-1-15,7-4 1,2-5-4,2-6-31,2-6-6,4 0-3,-4-3 23,-4-14 16,-6-1 1,-8-2 3,-6 0 14,0 2 38,0 7 28,0 4-29,0 5 3,0 2-3,0 0-45,3 23-9,7 21 0,4 17 24,1 16-1,4 12-7,-2 10-4,-1 1-10,-5-9 3,-3-13-1,-2-18-3,-6-23 0,0-11-1,0-21 0,-2-5-12,-15-22 11,-3-38-25,3-30-12,2-17 24,9 1-7,6 10-5,0 18 21,25 20 5,8 13 2,1 19 2,1 14 16,-1 12 3,-3 0-6,-4 10 5,-7 17 0,-9 5-10,-9 1 3,-2 2-4,0-2-4,-22 1-2,-9-9-1,-7-4-4,-13-2-18,-5-9-61,-6-4-77,-9-6-215</inkml:trace>
  <inkml:trace contextRef="#ctx0" brushRef="#br0" timeOffset="37604.08">2670 4534 814,'0'0'0,"0"0"-62,136-121 10,-85 96-436</inkml:trace>
  <inkml:trace contextRef="#ctx0" brushRef="#br0" timeOffset="37705.67">3073 4273 1292,'0'0'28,"0"0"-28,0 0-33,0 0-385</inkml:trace>
  <inkml:trace contextRef="#ctx0" brushRef="#br0" timeOffset="38412.42">3630 4955 855,'0'0'103,"0"0"-53,0 0 18,0 0-58,40-110-10,-19 52 7,-9-9-7,-4-7 4,-6 2-4,-2 5 3,0 16-1,0 16-1,-2 14 8,-6 9 14,2 7 29,0 5-9,3 0-8,-3 0-19,-4 26-16,2 16-6,-1 13 6,7 5-2,2-2 4,0-2-2,9-6 3,14-8-3,9-5 0,4-15 0,2-11-3,-4-11-7,6 0-10,-3-26-18,-3-10-1,-7-6 15,-9-2 10,-10 9 14,-5 6 2,-3 12 13,0 8 42,0 9-4,0 0-25,0 0-28,0 20-5,0 10 5,0 12-2,0-2 2,8 2-33,2 1-56,1-8-129,-7-10-131</inkml:trace>
  <inkml:trace contextRef="#ctx0" brushRef="#br0" timeOffset="38540.29">4007 4446 346,'0'0'605,"0"0"-576,0 0-29,0 0-23,0 0-194,0 0-104</inkml:trace>
  <inkml:trace contextRef="#ctx0" brushRef="#br0" timeOffset="40128.39">4442 4485 846,'0'0'351,"0"0"-338,0 0 6,0 0 8,-135 105-16,110-61 2,7 0-6,4-2-4,9 1-3,5-8 0,0-7-9,8-5-12,13-12-35,6-6-6,4-5-6,7-2-3,0-25-8,2-4 35,2-11 3,-1 1-2,-4 1 43,2 3 23,-8 5 20,-7 12 44,-11 9-4,-7 7-31,-6 4 4,0 0 2,0 0-31,-13 12-13,-11 16-14,-4 4 0,-4 4 1,8-2-2,4-4 0,11-5-1,6 0-35,3-6-44,0-7-12,20-9-34,12-3 30,-1-3 4,-2-23 19,-4-9 48,-9-5 26,-6-2 58,-3 4 59,-3 6 69,-4 10-50,0 10-37,0 8-30,0 4-21,0 0-19,0 0-29,0 10 0,0 20-3,0 12 3,0 4 0,6-2-1,11-5-1,5-7 0,10-10 0,1-12-10,7-10-20,-2 0 5,0-31-11,-3-13-4,-3-7-4,-12-12 10,-9-5 30,-9-2 6,-2 1 2,0 10 27,0 20 10,-11 13 16,-3 14-3,6 10-15,-3 2-19,-1 0-9,0 33-9,2 13-3,5 10 1,5 8 1,0 2 1,0 0 0,12-4 0,11-8-1,2-10-7,9-14-9,2-14-1,-1-14-2,3-2 7,-2-24-10,-1-17 0,-4-4 9,-4 0 9,-10 4 5,-11 11 14,-5 14 21,-1 11 13,0 5-6,0 0-22,0 5-16,0 19-4,-5 10-2,3 4 0,2-3 1,0-9-3,0-1-8,17-13-6,7-5 2,12-7 2,3 0-4,-4-24-7,1-8 2,-10-2 8,-8-3 14,-6 4 2,-10 4 1,-2 12 20,0 10 11,0 5 10,0 2-12,0 0-27,-2 24-4,-5 10-3,2 7 2,5-2 1,0-6-3,5-8-6,17-6-7,2-14-1,10-5 8,1 0-1,2-29 7,-4-8 0,-8-4 3,-15-2 1,-10 3 7,0-1 1,-8 10-6,-17 7 4,-6 10-7,0 10-7,-3 4 6,3 0-12,3 5-28,8 12-1,15-4-20,5-4-28,0-1-9,25-6 1,15-2 34,13 0 23,5 0 21,0 0 17,4 4 3,-4 8 15,-9 6 50,-12 4-18,-12 4-19,-11-2-16,-12 4 11,-2-4 15,0-4-2,-9-8-20,-4-6 2,8-6-6,5 0 10,0-34 4,9-14-26,24-8-38,10-2 22,3 12 16,0 11 1,-9 13 17,-3 14 0,-5 8 6,-9 4 3,-5 31-3,-8 9 14,-5 11 14,-2 8-20,0-3-3,-5 0-15,1-11 0,4-14-5,0-8 6,9-18-14,18-9 2,8 0-1,4-15-2,-2-16-11,-1-1-25,-16 1-32,-11 0-48,-9 5-174,-21 0-306</inkml:trace>
  <inkml:trace contextRef="#ctx0" brushRef="#br0" timeOffset="40279.3">5055 4664 1099,'0'0'0,"0"0"-125,0 0 39,195-144-153,-105 98-184</inkml:trace>
  <inkml:trace contextRef="#ctx0" brushRef="#br0" timeOffset="40384.56">5701 4291 835,'0'0'430,"0"0"-412,0 0-18,0 0-31,0 0-330</inkml:trace>
  <inkml:trace contextRef="#ctx0" brushRef="#br0" timeOffset="40962.56">7229 4275 413,'0'0'729,"0"0"-682,0 0-47,0 0-4,0 0 4,0 157 37,0-92-7,0-5-18,-6-9-5,1-11-3,4-10 1,1-14-3,0-10 0,0-6-2,0 0 7,0-2 0,12-20 1,14-6-4,12-2-4,2 5 0,0 14 2,-7 7 1,-6 4-3,-13 2-2,-10 19-2,-4 10 4,-2 3 2,-25 3 5,-6-6 3,-5-2-8,2-10-2,8-5-15,0-12-36,13-2-55,4-3-14,11-22-106,0-5-99</inkml:trace>
  <inkml:trace contextRef="#ctx0" brushRef="#br0" timeOffset="41344.77">7559 4613 532,'0'0'177,"0"0"-113,-10 107 56,10-66-61,0-4-43,0-7-11,21-9 4,9-10-5,6-11 15,6 0-2,1-19-2,-3-13-4,-7-9-3,-10 5-2,-10 4-2,-11 10 23,-2 10 30,0 8 13,0 4-11,0 4-46,0 36-13,0 22 0,3 23 0,3 15 12,1 13 5,-5 6 1,-2 1-1,-6-11 0,-28-21 1,-6-24-1,-7-17 5,0-26 0,3-13-9,4-8-7,1-15-2,10-34-4,12-16-28,13-20-47,4-15-52,19-3-84,24-3-206</inkml:trace>
  <inkml:trace contextRef="#ctx0" brushRef="#br0" timeOffset="41569.57">8407 4361 285,'0'0'731,"0"0"-687,0 106 45,-2-41 5,-2 1-43,4-2-14,0-6-10,0-6-11,14-12-9,7-7-4,6-13-2,6-13 1,4-7-2,-2 0-17,-4-12-51,-9-10-95,-19-2-155,-3-2-322</inkml:trace>
  <inkml:trace contextRef="#ctx0" brushRef="#br0" timeOffset="41697.5">8303 4734 968,'0'0'93,"0"0"-93,0 0 0,176-133-51,-102 82-117,-10 0-219</inkml:trace>
  <inkml:trace contextRef="#ctx0" brushRef="#br0" timeOffset="42258.56">8963 4078 1037,'0'0'149,"0"0"-149,0 0-14,0 0 14,0 0 4,0 0-4,-65 93-25,38-84 0,7-9 17,0 0 8,7 0 3,2-17 2,3-4-5,6 1-9,2 1 6,0-1 3,0 3 0,18 6 1,7 1 2,9 6-2,3 4-1,1 0 1,1 7 8,-8 13-2,-10 8 1,-7 3 1,-7 6-6,-7 8 16,-2 5-6,-31 4 4,-5-2-14,-5-5 2,3-10-2,4-12-2,9-11-1,9-9-1,12-5 0,6 0 1,0 0-5,0-8-5,13-2 3,16 5 7,7 1 0,10-1 2,15 3 2,5-6 10,11-2 15,0-10 17,-3-6 1,-14-4-6,-13 0 0,-18 4-6,-15 1-6,-12 8-5,-2-1-14,0-2-10,-10 0-13,-3 0-54,0-5-88,2-2-470</inkml:trace>
  <inkml:trace contextRef="#ctx0" brushRef="#br0" timeOffset="42799.6">2118 6229 466,'0'0'544,"0"0"-521,0 0-19,0 0 3,5 136 7,3-85-11,-6 4-3,-2 1-128,0-8-168,-21-8-332</inkml:trace>
  <inkml:trace contextRef="#ctx0" brushRef="#br0" timeOffset="42950.43">1934 6435 643,'0'0'415,"0"0"-401,-2-135 46,48 93-18,17-2-35,5 4 7,0 8-14,-14 20-26,-16 12-182,-16 15-144</inkml:trace>
  <inkml:trace contextRef="#ctx0" brushRef="#br0" timeOffset="43097.47">2039 6724 921,'0'0'107,"0"0"-91,0 0 67,0 0-65,0 0-11,0 0 7,109 1-14,-38-32-60,-6-8-212,-16-3-190</inkml:trace>
  <inkml:trace contextRef="#ctx0" brushRef="#br0" timeOffset="43414.64">2415 6363 1065,'0'0'109,"0"0"-109,-26 113 17,21-36 16,3 15 16,2 12-12,0 12-12,0 9-20,15 2 3,3-8-5,7-13-2,0-16-1,4-27-4,-2-22-7,1-24 2,1-17-14,0-1 0,-2-36 20,-13-11 3,-14-10 4,-10-6 4,-38-4 3,-17-5-11,-7 11 3,5 6-2,18 12 2,22 8 0,26-5-3,1-3-7,46-5-69,17-1-63,5 3-162,-5 10-332</inkml:trace>
  <inkml:trace contextRef="#ctx0" brushRef="#br0" timeOffset="43664.5">3176 6418 1305,'0'0'29,"0"0"-29,0 0-5,0 0 5,2 148 4,-2-87 5,0-3-1,0-8-5,0-7-1,4-11 11,10-13-9,3-6-4,10-11-1,11-2 0,7-8-13,9-21-58,-2-4-129,-7-6-274</inkml:trace>
  <inkml:trace contextRef="#ctx0" brushRef="#br0" timeOffset="43820.13">3655 6384 1061,'0'0'60,"0"0"-55,176-74-10,-98 46 2,-4 2-31,-18 4-211,-25 8-298</inkml:trace>
  <inkml:trace contextRef="#ctx0" brushRef="#br0" timeOffset="44058.49">3813 6345 717,'0'0'260,"0"0"-210,-75 129 41,70-69-3,5 3-42,0 7-9,0 3-9,5 2-13,-1-2 1,5-11 1,-3-13-5,4-14-2,-2-12 0,1-8-6,0-5-1,7-8-1,6-2-2,10 0-1,7 0-29,11-18-28,10-10-89,9-10-155,6-14-172</inkml:trace>
  <inkml:trace contextRef="#ctx0" brushRef="#br0" timeOffset="44270.37">4704 6333 1081,'0'0'104,"0"0"-37,0 0 6,0 0-41,-117 3-8,92 31-8,5 10-14,5 9 4,3 3-2,10-4 1,2 4-5,0-2-2,5 3-6,13 1-34,-8 0-52,-8-2-109,-2-8-163</inkml:trace>
  <inkml:trace contextRef="#ctx0" brushRef="#br0" timeOffset="44561.72">4326 6940 942,'0'0'186,"0"0"-164,0 0-22,75-130-2,-1 76-21,11-7-22,2 2-104,-7 8 4,-13 0 77,-14 7-23,-17 13 10,-18 7 81,-10 10 72,-8 6 94,0 6 55,0 2-55,0 0-49,0 0-58,0 0-31,0 19-16,-4 18-1,-4 7-2,3 10-1,3 0-7,-1 2-1,3-2-6,0-8-48,0-14-105,0-17-240</inkml:trace>
  <inkml:trace contextRef="#ctx0" brushRef="#br0" timeOffset="44804.21">5177 6341 109,'0'0'1139,"0"0"-1115,0 0-19,0 0 7,7 156 16,-1-96 1,0 2-14,-2 1-11,5-10-2,1-4 0,6-11 2,5-11-4,0-6-14,0-16-26,1-5-18,-4 0-116,-9-21-146,-9-4-216</inkml:trace>
  <inkml:trace contextRef="#ctx0" brushRef="#br0" timeOffset="44930.05">5110 6663 535,'0'0'354,"0"0"-354,0 0-44,170-124-123,-110 85-223</inkml:trace>
  <inkml:trace contextRef="#ctx0" brushRef="#br0" timeOffset="45108.33">5532 6342 902,'0'0'248,"0"0"-169,0 0-39,0 0 26,0 0-22,134 127-31,-103-76 1,-13 0-1,-10 2-9,-8-6-2,-6 2-2,-25-2-7,-7-7-49,-11-11-63,-3-16-216,-4-13-260</inkml:trace>
  <inkml:trace contextRef="#ctx0" brushRef="#br0" timeOffset="45454.07">5481 6168 1007,'0'0'53,"147"-58"-47,-49 32 17,-3 8-13,-1 4-7,-16 10 1,-17 4-4,-19 0 0,-20 16 0,-6 12 8,-6 10 51,0 10 15,1 8-26,2 12-8,2 4-6,6 4-7,-3 8-6,-5-3-7,-7-1 1,-6-4-8,-4-7 9,-27-11-5,-13-6 3,-10-18 1,-6-10-9,4-16-6,4-8 0,13-2-11,10-26-30,14-12-68,15-11-176,0-4-650</inkml:trace>
  <inkml:trace contextRef="#ctx0" brushRef="#br0" timeOffset="45615.12">6903 6497 1184,'0'0'98,"0"0"-96,0 0-2,147-108-63,-119 91-202,-14 10-425</inkml:trace>
  <inkml:trace contextRef="#ctx0" brushRef="#br0" timeOffset="45745.59">6937 6619 465,'0'0'766,"0"0"-703,0 0-35,0 0-3,138-24-12,-83 2-13,-10 4-34,-22-5-336</inkml:trace>
  <inkml:trace contextRef="#ctx0" brushRef="#br0" timeOffset="46160.81">7643 6196 1054,'0'0'166,"0"0"-135,0 0 5,0 0-18,0 0 12,33 158 9,-21-91-16,0-3-16,-3-4-7,1-1-2,-6 0-41,-4-1-74,0-13-219,-14-20-227</inkml:trace>
  <inkml:trace contextRef="#ctx0" brushRef="#br0" timeOffset="46311.4">7607 6256 1008,'0'0'48,"0"0"-35,193-140 46,-114 108-43,-14 14-16,-20 18-79,-26 0-193,-19 13-151</inkml:trace>
  <inkml:trace contextRef="#ctx0" brushRef="#br0" timeOffset="46460.58">7634 6486 653,'0'0'218,"0"0"-161,0 0 45,0 0-65,0 0-24,0 0 41,149-3-54,-73-27 0,-2-5-143,-15 1-170,-12-1-146</inkml:trace>
  <inkml:trace contextRef="#ctx0" brushRef="#br0" timeOffset="46639.84">8209 6104 1018,'0'0'197,"0"0"-134,0 0-19,0 0-24,-64 108 20,45-54 2,9 4-17,3-1-18,7-3-5,0-1 2,0 2-4,9-1-45,8-6-65,3-11-193,-1-20-303</inkml:trace>
  <inkml:trace contextRef="#ctx0" brushRef="#br0" timeOffset="46954.08">8330 6645 364,'0'0'743,"0"0"-682,26-104-1,4 53-3,7-4-24,3 1 0,-10 9-20,-9 13-9,-14 15-2,-7 8 3,0 9-5,-7 0-6,-19 0-14,-1 20-10,4 4 4,10-1 6,13 2 2,0 0-38,23 1 32,19-2 17,9-4 7,1 0 8,-8-2 29,-8-1 6,-16 4-16,-11-3-11,-9 4-6,0 4-8,-29 3-1,-16-6-1,-4-3-79,-3-12-92,8-8-80,11-3-86</inkml:trace>
  <inkml:trace contextRef="#ctx0" brushRef="#br0" timeOffset="47149.38">8826 6186 727,'0'0'201,"0"0"-158,129 114 93,-106-47-54,-17 5-16,-6 2-5,-9 0-31,-21-4-18,-6-7-6,-2-9-6,5-13-2,10-12-12,7-21-83,12-8-264,4-40-252</inkml:trace>
  <inkml:trace contextRef="#ctx0" brushRef="#br0" timeOffset="48378.44">9858 6142 1136,'0'0'114,"0"0"-104,0 0 8,0 0-6,-2 112 7,0-59-2,0-4-13,2-2-3,0-9 1,2-8-1,13-11-1,10-9-4,4-10-24,4-3-8,4-29-8,-4-12-8,-2-9-2,-11-5 28,-7-8 22,-6 2 4,-7 6 1,0 14 15,0 18 18,0 13 13,0 10-5,0 3-11,-7 0-10,1 3-9,-1 24-10,-1 8 8,8 6-3,0 3-2,0 2 1,0 2-3,13 2 5,-2-1-7,-5-1 1,-1-6 3,-3-6-3,-2-10 0,0-12 1,0-8-1,0-6-1,0 0 2,4 0 3,4-20-4,4-8-1,5-8-1,0 1-9,3 10 3,3 2-8,0 7 4,2 11 7,-2 5 1,0 0-3,-1 0-12,-5 4 7,-1 10-6,-7 4 2,-1-1-12,-3-3-1,-1-3 2,-1-5 12,-3-6-2,2 0 11,2 0 4,5-12 5,2-12 5,7-13-4,-2 4 1,-5 1 1,-4 10 5,-3 7 5,-2 7 7,-2 5 1,0 3-4,0 0 0,0 0-18,0 21-4,-6 7 0,-3 7 3,6-3-3,2 2 0,1 0 0,0-5 0,0-3 1,13-3-1,3-7 0,-1-6 0,1-4 2,3-6 0,2 0 0,1 0 2,3-23 1,-3-1-1,0-8 2,1 3 9,-6 3-6,-3 8-3,-8 10 4,-6 8-7,0 0-2,0 0-1,0 0-6,0 5 5,0 9 1,0-1 0,-2-10-1,0-1-2,0-2-6,2 0 4,0-2-1,0-17-6,19-6-12,6 4 18,6 5 6,1 8 0,6 8 0,-5 0 4,-4 1 1,-5 20 5,-7 0-3,-9 6-2,-8 3-4,0 1-1,-11 8-11,-26-1-67,-11-4-218,-5-8-273</inkml:trace>
  <inkml:trace contextRef="#ctx0" brushRef="#br0" timeOffset="48546.45">9542 6381 1044,'0'0'239,"0"0"-239,0 0-48,192-106 46,-68 67-115,-1 1-149</inkml:trace>
  <inkml:trace contextRef="#ctx0" brushRef="#br0" timeOffset="48914.35">11983 5949 980,'0'0'74,"0"0"-29,0 143 112,0-85-95,0 0-21,0-5-4,-2-4-17,2-6-5,0-12-7,0-8-2,16-7-6,13-12 0,8-4 0,7 0-31,4-28-30,-5-8-117,-3-15-256</inkml:trace>
  <inkml:trace contextRef="#ctx0" brushRef="#br0" timeOffset="49063.66">12469 5967 1113,'0'0'84,"0"0"-83,197-81 8,-110 54-4,-10 10-5,-19 6-45,-22 8-198,-22 3-166</inkml:trace>
  <inkml:trace contextRef="#ctx0" brushRef="#br0" timeOffset="49300.66">12543 5958 943,'0'0'125,"-56"102"-105,44-37 86,8 8-46,4 1-15,0 7-7,0-2-13,0-4-8,0-11 0,0-11 6,0-12-3,12-11 2,9-12-11,8-11 0,16-7-5,7-3-1,10-25-5,1 1-16,-1-4-51,0-1-78,-3 2-311</inkml:trace>
  <inkml:trace contextRef="#ctx0" brushRef="#br0" timeOffset="49640.55">13178 5971 1149,'0'0'73,"0"0"-70,26 125 49,-16-57-12,-8 0 6,0 2-6,-2-4-21,0-6-5,7-5-2,0-13-6,8-10-3,6-11-2,0-10-1,4-10-3,6-1-36,0-5-15,-2-17-45,-11-9-150,-15-1-348</inkml:trace>
  <inkml:trace contextRef="#ctx0" brushRef="#br0" timeOffset="49791.27">13062 6365 1045,'0'0'136,"0"0"-128,0 0 22,0 0-30,118-85 0,-40 47-55,-3-4-96,-9-4-79,-13-2-176</inkml:trace>
  <inkml:trace contextRef="#ctx0" brushRef="#br0" timeOffset="50395.62">13621 5695 455,'0'0'574,"0"0"-561,0 0-7,0 0-6,0 0 3,0 0 2,-60 75 0,38-66-2,2-4 4,0-5-2,4 0 12,3 0-5,4-14 0,5-9-3,4-5-9,0 0-6,0 1 1,16 5 1,8 2-13,-2 4 9,5 5 6,-2 0 2,-3 8 0,4 0 3,-5 3-1,-4 0-1,-3 17 0,-1 6-1,-4 5 4,-4 4-1,-3 2-2,-2 4 1,0-1 8,0 1-5,-16 2 1,-6-2-1,-3 0-2,-1-5-3,1-8-1,2-7-19,10-7-2,5-11-5,5 0 15,3 0-12,0-17-30,5 1 15,12 2 39,5 8 11,6 5 22,3 1-11,9 0 2,5 0 14,1 4-10,5-4 25,0 0 11,-8 0-11,-7-3-1,-15-11-12,-9-1-20,-3-2-2,-4-5-6,-3 4-7,-2 6-5,0 4-20,2 6-55,2 2-163,5 0-483</inkml:trace>
  <inkml:trace contextRef="#ctx0" brushRef="#br0" timeOffset="50680.52">14718 5781 1235,'0'0'51,"0"0"-48,0 0 60,0 0-47,0 0 3,0 0 0,-147-11-18,109 44 5,7 11 5,6 9 4,8 8-3,13 6-9,4 1 0,0-2-1,10-2-2,6-3 2,-3-2-4,-8-5-24,-5-1-31,-3-11-41,-23-10-134,-10-14-127,-4-14-271</inkml:trace>
  <inkml:trace contextRef="#ctx0" brushRef="#br0" timeOffset="50974.4">14210 6418 739,'0'0'180,"0"0"-75,0 0-45,86-106-19,-9 69-28,12-4-5,6-2-8,-3-3-37,-9 0 13,-12 7 10,-16 4 11,-15 7-12,-17 6-4,-14 5 19,-9 5 46,0 3 51,0 7 1,-2 2-26,-11 0-35,-8 23-20,-1 14-1,2 11 9,6 8-8,6 4-9,3 1-7,5-1 0,0-4-1,0-10-25,0-12-51,0-15-89,15-19-212,3 0-134</inkml:trace>
  <inkml:trace contextRef="#ctx0" brushRef="#br0" timeOffset="51199.86">15139 5997 1060,'0'0'151,"0"0"-103,0 0-5,0 0-16,0 0 19,5 157-16,-5-95-20,0-3 9,0 2-7,0-8-8,0-12-1,11-14-3,9-13-2,5-13-22,5-1-13,4-10-4,-3-13-61,-8-2-111,-17 2-180</inkml:trace>
  <inkml:trace contextRef="#ctx0" brushRef="#br0" timeOffset="51335.9">15062 6345 1089,'0'0'64,"0"0"-36,0 0-28,0 0-11,164-96-91,-116 69-239,-13 1-283</inkml:trace>
  <inkml:trace contextRef="#ctx0" brushRef="#br0" timeOffset="51519.67">15423 6032 318,'0'0'659,"0"0"-568,0 0-20,0 0-7,144 7-26,-94 32-9,-8 7-4,-13 4 2,-13 5-16,-16 0-1,-7-1-4,-29-1-6,-8-5-7,-4-15-62,0-12-120,3-19-183</inkml:trace>
  <inkml:trace contextRef="#ctx0" brushRef="#br0" timeOffset="51896.73">15387 5777 958,'0'0'228,"0"0"-226,192-78 10,-99 61 15,1 8-21,-7 4-2,-12 5 2,-10 0-5,-18 0 2,-16 12 2,-13 12 10,-13 10 9,-5 12 11,0 15-1,0 10-4,0 6-1,0 5-6,0 0-8,15 3-6,8-3-1,-3-6-5,-9-4 7,-11-7 1,0-7 1,-36-10-2,-13-9 0,-7-13-10,0-14 1,6-12-1,4 0-12,11-9-23,10-18-34,17-16-47,8-9-245,4-17-347</inkml:trace>
  <inkml:trace contextRef="#ctx0" brushRef="#br0" timeOffset="52070.53">16876 6132 1219,'0'0'59,"114"-53"-46,-42 29 23,-15 3-28,-10 7-8,-18 8-79,-25 6-255,-4 0-258</inkml:trace>
  <inkml:trace contextRef="#ctx0" brushRef="#br0" timeOffset="52226.57">16854 6346 863,'0'0'287,"0"0"-226,169-34 26,-85 10-42,-3 0-37,-21 2-8,-22 4 0,-33 4-74,-14 2-117,-53-2-320</inkml:trace>
  <inkml:trace contextRef="#ctx0" brushRef="#br0" timeOffset="58055.69">18015 6075 672,'0'0'286,"0"0"-266,0 0 49,0 0 10,0 0-73,0 0 5,0 0 20,63 19 16,-28-19-10,1 0 3,0 0-13,-10 0-16,-1 0-8,-7 0-3,-3 0-12,3 0-67,-1 0-138,-5 0-165</inkml:trace>
  <inkml:trace contextRef="#ctx0" brushRef="#br0" timeOffset="58293.65">18497 5907 1100,'0'0'61,"0"0"-59,0 0 12,0 0 40,-10 114-21,18-73-9,-2-4-11,-1 0-7,-1-7-1,-2-5-4,-2-4-1,0-4-21,0 0-45,0-5-67,0-4-106,-6-8-81</inkml:trace>
  <inkml:trace contextRef="#ctx0" brushRef="#br0" timeOffset="58594.54">18519 5717 1069,'0'0'18,"0"0"-16,183-14 93,-99 22-52,3 26-5,-8 14-7,-17 8-15,-16 11-1,-19 0-5,-20 3-3,-7 1 5,-15-4-4,-23-4 0,-7-8 0,1-11-4,3-13-1,8-11 0,9-10-3,-1-10-23,5 0-38,1-7-76,2-28-146,-1-11-181</inkml:trace>
  <inkml:trace contextRef="#ctx0" brushRef="#br0" timeOffset="59223.92">19083 5170 750,'0'0'84,"0"0"-81,0 0 80,0 0-64,0 0-13,0 0 7,-23 46-5,6-34-1,1-7 0,-1-5 2,3 0 7,5 0 10,1-13-2,3-4-11,5 3-2,0 2-11,0-3 1,9 3 0,8-2-2,3 3 1,5 7-1,0 0 1,-1 4 0,0 0-3,-1 0 3,-5 0 0,-5 16 2,-6 10-2,-5 9 0,-2 9 5,0 6 6,-11-1 2,-14 2 2,-5-3 7,0-10-11,5-6 0,4-10-4,2-9 0,7-8-3,0-5 0,7 0 2,1-1 2,4-19-7,0 6 0,0-1-1,21 5-4,4 3 3,7 7 0,6 0 1,9 0 0,4-3 7,7-3 3,-1-8 11,2-1 16,-10-2-8,-11-1-3,-12 4-8,-10-3-6,-9 5 1,-7-5-1,0 0-12,-9 5-5,-20 9-69,-9 3-79,-9 3-231,-11 20-266</inkml:trace>
  <inkml:trace contextRef="#ctx0" brushRef="#br0" timeOffset="59575.46">18100 5657 865,'0'0'130,"0"0"-75,0 0 100,0 0-96,-138 74-37,84-2 19,3 11-1,6 12-16,12-2 2,12-8-4,15-4-5,6-7-8,12-9-1,24-7-7,21-9-1,10-12-20,16-14-59,8-16-152,7-7-440</inkml:trace>
  <inkml:trace contextRef="#ctx0" brushRef="#br0" timeOffset="60198.26">20171 5819 1143,'0'0'25,"0"0"23,0 0 35,-122 6-77,86 30 5,-5 10-7,5 5 2,7-3-5,12-4 2,15-7-3,2-6 0,13-9-4,20-10-1,5-12-2,5 0-4,-3-12-6,0-20 3,-9-6 12,-4-11 2,-9-2 2,-7-14 0,-4-12 3,-6-4-2,5-2 1,-6 15 4,0 24 8,0 17 6,0 20 6,0 7 3,0 0-24,0 32-7,0 21-2,0 17 2,0 6 10,6 3-5,7 2 2,5-7-7,-1-5 2,2-13 0,-3-14-2,-11-16 0,3-14-22,-7-9-27,-1-3-30,0-11-40,0-24-175,-1-16-231</inkml:trace>
  <inkml:trace contextRef="#ctx0" brushRef="#br0" timeOffset="60776.54">20545 5031 475,'0'0'79,"0"0"-9,0 0 79,0 0-67,0 0-38,0 0-14,-17 86-11,1-79-4,3-7 2,1 0-4,3 0 9,5-5 1,4-10-5,0 0-16,0-3 1,0 4-3,16-2-3,8 4 0,-2 8 2,3 2 0,0 2-5,-4 6 5,2 16-3,-2 14 3,-7 4 1,-4 6 10,-8 2 4,-2-5 3,0-3-3,-22-4 2,-7-4-8,-3-4-3,-1-4-1,3-7-4,11-10 0,10-5 2,7-2 2,2 0 8,6-18-10,23-2-2,7 6 0,4 8-1,-2 6-1,2 0 2,5 0 4,1 0 12,5 0 22,1 0 17,-4-2-5,-9-10-4,-12-8-14,-13-1-8,-8-2 4,-4-3-11,-2 4-15,0 5 1,0 10-3,0 7-27,0 0-61,-14 32-109,-5 11-150,-12 15-127</inkml:trace>
  <inkml:trace contextRef="#ctx0" brushRef="#br0" timeOffset="61068.56">19747 6495 777,'0'0'201,"0"0"-195,143 5 106,-30-5 12,23-3-76,14-18 4,6-5-12,0-3-7,-17-1-6,-28 6-9,-31 7-9,-36 9-9,-30 8-22,-14 0-49,-57 16-99,-25 22-166,-22 7-279</inkml:trace>
  <inkml:trace contextRef="#ctx0" brushRef="#br0" timeOffset="61503.85">20021 7173 710,'0'0'408,"0"0"-396,-149 63 19,107-17 47,1 9-67,4 3 0,10 4-4,9-8-6,14-8 3,4-9-3,0-13-1,28-11 0,6-13 3,8-3-1,6-31 5,-8-14-1,-11-6-3,-12-6-2,-9-7 1,-4-3-1,-4-1 2,0 10 1,0 15 0,0 17 22,-7 18 3,7 6 20,-3 5-23,3 0-10,0 14-16,0 24-4,0 16 4,0 6 8,3 4-5,9-3-1,4 3-2,0-3-1,2-6-26,-5-4-66,-2-13-120,-4-18-303</inkml:trace>
  <inkml:trace contextRef="#ctx0" brushRef="#br0" timeOffset="61864.45">20177 7670 394,'0'0'667,"0"0"-640,72-114 45,-23 64 18,2-9-75,-2 3 6,-13 4-10,-16 8-2,-16 12-8,-4 7 2,0 11 4,-22 9-2,-9 3-1,-2 2-4,-1 0 0,8 14-1,7 8-9,9 2-10,10 4-7,0 0-8,10 2-10,22-2 19,5-2 19,4-2 7,-1 0 2,-9-1 3,-11 2 23,-11 3-5,-9 1 3,0 3-9,-13-3-9,-12 0 0,-6-3-8,-2-9-21,6-5-2,2-12-101,5 0-115,9-17-37</inkml:trace>
  <inkml:trace contextRef="#ctx0" brushRef="#br0" timeOffset="62439.71">20817 6846 772,'0'0'215,"0"0"-211,0 0 18,0 0 10,0 0-25,-60 114-4,43-98-1,-2-6 0,1-10 0,3 0 4,2 0-1,1-21 3,8-3-8,4 1 0,0 0-5,0 0-1,16 3 3,3 2 1,8 4-1,-2 6 2,4 1 0,-2 7 1,-2 0 5,-4 0-3,-3 17 1,-2 7 0,-3 5 1,-4 8 1,-5 1 3,-4 2 0,0 1-1,-2-2 3,-22-3 2,-2-3-7,-7-8-1,1-4-2,4-7-2,5-9 0,6-2-2,9-3 0,6 0 3,2 0-3,0 0-8,15 0-8,16 0 18,8-8 3,5-4 6,5 0 14,2-2 24,2-1 15,1 1-9,-11 0-11,-5 6-25,-17 1-8,-9 3-5,-12 0-3,0-7-1,0-1-19,0-8-78,-10-8-73,2-17-218</inkml:trace>
  <inkml:trace contextRef="#ctx0" brushRef="#br0" timeOffset="62676.7">21413 5867 964,'0'0'301,"0"0"-299,0 0 5,0 0 38,-21 153-28,33-94-2,1-2-10,-4-9-4,-2-3 0,-3-13-1,-4 3-19,0-7-53,0-3-119,-14-9-177</inkml:trace>
  <inkml:trace contextRef="#ctx0" brushRef="#br0" timeOffset="62862.84">21361 5939 1009,'0'0'31,"0"0"-27,152-80 23,-78 58-19,-1 4-8,-15 4-58,-21 8-161,-16 3-137</inkml:trace>
  <inkml:trace contextRef="#ctx0" brushRef="#br0" timeOffset="63035.72">21419 6203 920,'0'0'90,"0"0"-65,0 0-14,0 0 13,146 9-16,-78-11-8,-3-17-96,-8-4-149,-11-7-164</inkml:trace>
  <inkml:trace contextRef="#ctx0" brushRef="#br0" timeOffset="63259.72">22094 5729 1046,'0'0'91,"0"0"-71,0 0 77,0 0-51,-95 157-13,86-96-6,5-2-11,1-5-3,3-6-10,0-4 3,0-8-6,5-2-13,1-2-34,1-6-139,-3-6-171,6-11-341</inkml:trace>
  <inkml:trace contextRef="#ctx0" brushRef="#br0" timeOffset="63627.55">22226 6226 1051,'0'0'79,"0"0"-54,80-130 67,-33 77-75,-3 5-9,-5 4-3,-15 13 0,-12 8 3,-12 9 7,0 8 7,0 3-17,-25 3-5,0 0-4,3 0-24,2 5 6,7 9-2,8 2-14,3 7 4,2 3-3,0-5-3,7 2 21,19-8 15,5 0 1,-2-4 3,0 1 2,-4 3-2,-10-3 1,-1 0 4,-7 2 8,-7-2 7,0 4-1,0 0-7,-5 0-2,-17 2-10,-6-1-17,-5-3-61,-2-2-195,-3-9-123</inkml:trace>
  <inkml:trace contextRef="#ctx0" brushRef="#br0" timeOffset="63867.66">22545 5715 1071,'0'0'66,"0"0"-63,176 9 81,-109 30-36,-7 9-11,-13 6 4,-16 6-20,-20 0-1,-11 3 1,-9-1 2,-29-1-13,-6 0-7,-8-1-3,6-7-29,1-7-39,9-14-137,7-20-252</inkml:trace>
  <inkml:trace contextRef="#ctx0" brushRef="#br0" timeOffset="84667.54">3356 8707 990,'0'0'99,"0"0"-90,0 0 32,-29 104 10,21-41-13,1 7-9,-3-4-8,4-7 4,0-9-2,3-7 2,3-9-15,0-6-2,6-3-4,15-10 1,6-5-4,9-6 1,8-4-2,7-2-4,3-25-47,1-7-112,-8-7-237</inkml:trace>
  <inkml:trace contextRef="#ctx0" brushRef="#br0" timeOffset="84857.79">3853 8765 565,'0'0'544,"0"0"-520,0 0-18,145-58 37,-60 33-20,4 4-12,-2 2-11,-11 8-18,-21 4-142,-23 5-162,-27 2-108</inkml:trace>
  <inkml:trace contextRef="#ctx0" brushRef="#br0" timeOffset="85170.22">3983 8739 643,'0'0'196,"0"0"-134,0 0 59,0 0-48,-23 121-3,23-63 15,0 9-28,0 12-15,0 2-4,-8 9-11,-6 1-2,2-3-2,-1-5-8,2-11-2,5-12-2,2-18 2,4-10-6,0-9-1,15-11-2,16-5 0,12-7-4,5 0 0,6-10-16,0-16-25,-2-1-39,-2-10-67,-12 2-266</inkml:trace>
  <inkml:trace contextRef="#ctx0" brushRef="#br0" timeOffset="85466.93">4604 8895 1214,'0'0'106,"0"0"-99,0 0 0,0 0-1,0 0-4,0 0-2,40 129 21,-37-57-7,-3 4 4,0-4-4,0-6-5,0-9-3,2-11-4,9-13-2,4-10 0,10-11-1,6-12-4,12 0-18,6-24-20,-4-10-30,-10-4-110,-20 4-199</inkml:trace>
  <inkml:trace contextRef="#ctx0" brushRef="#br0" timeOffset="85630.42">4546 9312 1052,'0'0'137,"0"0"-137,0 0-2,0 0 2,114-118-25,-51 76-31,-1 0-88,-10 0-118,-20 1-136</inkml:trace>
  <inkml:trace contextRef="#ctx0" brushRef="#br0" timeOffset="86280.8">5028 8494 679,'0'0'257,"0"0"-225,0 0-25,0 0 21,0 0-27,0 0 7,0-8-6,-2 19 6,-16 3 3,-4-3 4,-1-7-4,3 1 2,5-5-2,3 0-3,5 0-1,3-15 1,4 1 0,0-3-5,0-3-3,3 1-2,15 0 2,1 2-1,4-1-1,2 4 1,-3 4-1,2 3 2,-3 7-2,1 0 4,-5 0-2,-1 0 0,-1 8 0,-3 13 3,-1 5 3,-7 6 6,-4 5 5,0 4 4,0 5 0,-15 0-2,-8 0-8,-3-5-6,-4-7-2,6-8-1,2-9-1,4-8 0,9-7-1,3-2-7,6-2 3,0-16-24,0 1 14,4 4 5,13 5 6,6 6 1,2 2 2,6 0 4,4 0 9,5 0 3,5 0 16,-1 0-3,4 0 12,-4-7 0,-3-7-14,-6 2-1,-2-2-7,-16 3-10,-9 0-3,-8-4 0,0-10-6,0-5-23,0-6-67,0 0-179,7-1-531</inkml:trace>
  <inkml:trace contextRef="#ctx0" brushRef="#br0" timeOffset="87016.62">5882 8877 808,'0'0'260,"0"0"-205,0 0-2,0 0-21,0 0-11,-79 113-2,51-60 1,6 1-1,6-7-2,9-5-5,7-13-5,0-6-4,20-9-3,13-14-3,12 0-6,4-14-1,1-12 3,-8-2-13,-11 4 3,-13 9 13,-9 8 4,-5 5 0,-4 2 3,0 0 2,0 0 1,0 0-6,0 14-3,0 5 3,0 6-1,0-5 0,0-6 0,16-4-1,8-8 0,8-2-5,4 0 7,-1-25 0,-2-1 3,-8-6 5,-8-1 12,-7 1-4,-10-3 2,0 10-4,0 3 2,-16 7-9,-7 10 2,0 5-9,-4 0-8,1 5-26,0 22-35,6 7-68,5 7-169,6 0-69</inkml:trace>
  <inkml:trace contextRef="#ctx0" brushRef="#br0" timeOffset="87359.95">6335 9247 544,'0'0'509,"0"0"-446,82-116 16,-44 58-14,-5 0-45,-5 7-6,-9 6-8,-12 15-4,-7 15 1,0 4 3,0 8-6,-11 3 2,-9 0-2,1 0-8,2 14-10,5 7 0,8 5-7,4 4 1,0 2-5,16 4 14,11-4 9,6-1 6,5-3 2,0-7 4,-7 0 11,-13-5 5,-9 0-2,-9 0-9,0 4-3,-18 2-3,-13 2-5,-7-4-39,6-8-37,5-5-104,10-7-114,15 0-136</inkml:trace>
  <inkml:trace contextRef="#ctx0" brushRef="#br0" timeOffset="87774.56">7110 8911 890,'0'0'229,"0"0"-183,0 0 5,0 0-17,0 0-23,0 0-2,-140 96-5,107-53 0,12-3 0,6 1 0,3-8-2,10-6-2,2-3-2,0-9-5,9-10-30,15-5-23,5 0 17,6-13 10,-4-15-5,-5-2 23,-6-3 15,-9-4 0,-5-1 14,2 6 26,-6 7 21,-2 9 5,0 11-8,0 3-8,0 2-14,0 0-22,0 12-14,0 13 0,0 12 1,0-2 0,0 4-1,0-6-2,4 1-15,5-5-36,5-7-60,1-10-78,5-12-103,3 0-116</inkml:trace>
  <inkml:trace contextRef="#ctx0" brushRef="#br0" timeOffset="88015.94">7419 8833 1018,'0'0'217,"0"0"-182,0 0 0,0 0-20,0 0-2,14 111 11,-14-45-2,0 7-6,0 0-2,0-3-1,0-10-4,7-10-6,6-16-2,6-12-1,4-14 0,6-8-2,3-1-18,-1-28-18,-2-5-48,-9-4-129,-16 1-204</inkml:trace>
  <inkml:trace contextRef="#ctx0" brushRef="#br0" timeOffset="88157.99">7431 9097 749,'0'0'278,"0"0"-203,0 0 23,0 0-67,0 0-24,0 0-7,116-33-25,-63 3-90,1-5-111,-8-3-126</inkml:trace>
  <inkml:trace contextRef="#ctx0" brushRef="#br0" timeOffset="88567.6">7694 8610 1046,'0'0'109,"0"0"-106,134-76 2,-58 50 5,1 3-5,2 3 5,-10 3-9,-11 8 10,-15 6 31,-18 3-3,-7 10 0,-9 29-11,-4 12 5,-5 19 9,0 9-7,0 6-15,6 8-6,4 5-3,6 1-3,-3 1-4,-2-8 2,-7-8-3,-4-9 7,-2-12 2,-27-8 8,-11-11-2,-4-12-2,-6-15-3,3-8-9,3-9 0,4-2-4,5-24-2,6-8-25,8-4-21,10-8-23,11-4-49,0-7-183,24-2-537</inkml:trace>
  <inkml:trace contextRef="#ctx0" brushRef="#br0" timeOffset="88802.61">9045 8932 1271,'0'0'90,"0"0"-84,167-49 4,-94 29 4,-5 0-13,-11 5-1,-14 2-34,-18 5-64,-19 3-77,-6 5-53,-14 0-103</inkml:trace>
  <inkml:trace contextRef="#ctx0" brushRef="#br0" timeOffset="88982.49">9154 9119 857,'0'0'203,"0"0"-138,0 0 31,0 0-32,156-22-31,-111 3-13,-9 1-14,-12 4-6,-15 2-22,-9 2-91,0 1-194,-25 1-514</inkml:trace>
  <inkml:trace contextRef="#ctx0" brushRef="#br0" timeOffset="89461.78">10590 8932 719,'0'0'271,"0"0"-203,0 0-29,0 0 22,0 0-23,152-19-19,-102 13-19,-7 0-15,-5-2-110,-4-2-183,-8-1-158</inkml:trace>
  <inkml:trace contextRef="#ctx0" brushRef="#br0" timeOffset="89656.67">11058 8743 791,'0'0'267,"0"0"-210,0 0 8,0 0-4,-2 108-12,2-60-13,0 0-20,0-2-8,0-3-8,0-6 0,0-2 0,0-5-53,0-4-86,-2-10-175,-9-12-167</inkml:trace>
  <inkml:trace contextRef="#ctx0" brushRef="#br0" timeOffset="89947.65">11054 8557 778,'0'0'69,"0"0"-30,135-12 70,-64 37-48,4 15 36,-2 9-15,-11 9-27,-17 6-10,-20 6-18,-21 6-8,-4 0-5,-25 3-1,-16-9 8,-9-8-8,1-12-1,7-12-5,4-12-5,11-10-1,7-7-1,5-9-18,1 0-24,5-23-37,1-19-117,2-16-169,6-16-223</inkml:trace>
  <inkml:trace contextRef="#ctx0" brushRef="#br0" timeOffset="90526.59">11662 8061 637,'0'0'209,"0"0"-147,0 0-22,0 0 16,0 0-45,0 0-5,-58 34 1,34-25-6,1-2 8,4-7 5,5 0 6,3-7 2,3-8-5,8-5-5,0-2-8,0 2-4,19 0 0,5 2 0,1 3-1,4 8 2,0 2 0,2 5 3,-4 0 3,-5 21 0,-4 11 2,-9 10-8,-7 0 14,-2 6 2,0 2 0,-17 0-5,-12-1-2,-5-3-6,-1-6-4,5-10 1,4-9 1,10-10-2,7-11 0,7 0-3,2 0 0,0-8-15,0 2 10,17 3 5,8 3 3,6 0 0,7 3 10,3 3 11,5-3 7,5-3 13,5 0 2,-5-19-9,-6-1-4,-14-4-9,-14-1-4,-5-1-9,-10-1-6,-2 1-2,0 6-15,-10 11-47,-25 9-93,-13 6-201,-21 28-409</inkml:trace>
  <inkml:trace contextRef="#ctx0" brushRef="#br0" timeOffset="90837.72">10523 8372 985,'0'0'127,"0"0"-106,0 0 33,-152 90 26,112-12-33,10 18-8,9 7-3,10 3-6,11-4-3,0-6-11,2-6-6,25-11-5,9-15-5,3-12-7,9-17-57,2-21-90,10-14-290</inkml:trace>
  <inkml:trace contextRef="#ctx0" brushRef="#br0" timeOffset="91494.6">12766 8719 884,'0'0'169,"0"0"-123,0 0 43,-159 37-47,110-6-11,9 10-1,7 5-23,10-1-4,15-7 0,8-5-3,0-13 1,8-11-3,21-6-5,9-3 0,5-11-2,1-17-3,-4-8-1,-9-4-1,-6-7 9,-9-2 5,-8-9 1,-8-9 1,0-1-1,0-4 9,0 12 4,-2 15 7,-2 20 8,0 15-6,4 10-2,-2 4-12,2 39-9,0 18 0,0 17 2,4 5 13,7-2-1,5-4 3,-1-1-8,-1-6-4,-1-8-2,-5-11-3,2-17-1,-4-12-20,-1-14-15,-5-8-45,2-2-93,-2-30-176,0-21-305</inkml:trace>
  <inkml:trace contextRef="#ctx0" brushRef="#br0" timeOffset="92070.69">13033 7971 508,'0'0'110,"0"0"-12,0 0-5,0 0-66,0 0-4,0 0-10,-56 54 1,43-54 10,2 0 27,4 0 12,5-5-19,-1-15-17,3 3-17,0 1-9,0-1 0,16 7-1,4 1 2,3 1 1,4 6 1,4 2 0,-2 0 3,2 14 8,-9 12 0,-8 6 2,-10 6 9,-4 4-7,0 4 4,-20-2-8,-10-2-8,-3-2-3,2-6-1,0-7-1,14-10 0,2-8-2,9-8 3,6-1-3,0 0-1,0 0-10,6 0-3,17-1 13,6 1 0,5 0 1,3 5 0,6 7 1,6-3 6,0-9 16,-2 0 19,-3 0 1,-10-11-12,-11-4-11,-6-3-10,-6-7 2,-4 1-9,-5 1-1,0 7-2,-2 5-7,0 11-27,0 0-68,0 18-133,-11 21-239</inkml:trace>
  <inkml:trace contextRef="#ctx0" brushRef="#br0" timeOffset="92357.97">12387 9368 960,'0'0'102,"0"0"-88,204 6 108,-90-6-53,7-2-29,-3-12-1,-9-4-18,-11-3-5,-14 4-5,-27 1-2,-21 6-9,-28 8-11,-8 2-41,-35 10-84,-27 25-179,-13 13-227</inkml:trace>
  <inkml:trace contextRef="#ctx0" brushRef="#br0" timeOffset="92798.46">12639 9902 1075,'0'0'113,"-123"39"-104,71-2 25,11 7 17,7 6-36,9 5-7,7-1-2,7-9-3,9-8 0,2-11-2,2-10-1,27-16-7,6 0 7,10-23 2,0-20 0,-1-15-1,-7-8-1,-13-9 2,-8-1 1,-12-2-3,-4 6 1,0 15 0,0 17 3,0 22 13,-7 13 20,0 5-5,1 0-11,-3 29-14,2 13-1,1 7 1,6 1 2,0 2 0,0 0-4,6-2-2,10 1-3,0-2 0,-7-1-13,2-2-43,-2-4-59,-3-11-187,1-11-336</inkml:trace>
  <inkml:trace contextRef="#ctx0" brushRef="#br0" timeOffset="93165.38">12855 10291 1138,'0'0'81,"49"-115"-70,-7 52 52,-2-2-38,-5 14-16,-10 12 2,-13 17-7,-12 8 4,0 6-2,-8 6-3,-17 2-2,-9 0-1,7 12 0,1 5-2,9 4-3,9-3-8,8 4-11,0 2-15,11 2-18,15 0 8,5-3 29,1-2 19,-1 1 2,-4 0 8,-6 5 19,-9-1 5,-8 2-3,-4 0-19,0-2 0,-21-1-3,-6 0-8,2-9-12,-2-4-67,3-12-56,4 0-125,4-12-139</inkml:trace>
  <inkml:trace contextRef="#ctx0" brushRef="#br0" timeOffset="93744.32">13376 9673 973,'0'0'114,"0"0"-113,0 0 0,0 0 28,0 0-12,0 0-3,-6 67-11,-10-55 3,1-4-1,1-7 7,3-1 1,0 0-5,4-1-1,2-16-3,5 0-4,0 0 0,0 2-3,0 3-3,12-2 2,1-1 3,4 5 2,1 0-1,5 4 1,0 6 0,-1 0 2,-2 0 3,-2 9-4,-3 14 3,-5 3-2,-9 3 6,-1 0-2,0 2 6,-10 1-5,-11-5-4,-5 1-1,-1-3-2,2-9 0,7-6-2,4-6-1,11-4-2,3 0 1,0 0-3,0 0 2,12 0 4,11 0 4,8 0 8,7 0 1,11 0 7,9-4 21,11-4 5,2-4-7,-3-2-9,-12 0-12,-19 1-5,-15 4-8,-12-3-4,-10 0-1,0-5-1,0 0-51,-25-7-103,-2-17-409</inkml:trace>
  <inkml:trace contextRef="#ctx0" brushRef="#br0" timeOffset="94380.67">14072 8640 717,'0'0'180,"0"0"-132,0 0 97,0 0-47,0 0-74,0 0-12,-18 35-2,15 11 27,1 3 12,-4 4-4,-2-2-10,1 2-8,-1-2-4,3-12-12,5-6-2,0-10-4,0-6 0,17-6-4,10-6 2,6-5 0,7 0-3,3-9-3,3-13-43,-4-5-49,-3-6-147,-13-4-366</inkml:trace>
  <inkml:trace contextRef="#ctx0" brushRef="#br0" timeOffset="94556.86">14527 8649 861,'0'0'102,"0"0"-95,167-63 45,-91 39-2,-3 2-43,-11 8-7,-21 4-54,-26 8-221,-15 2-138</inkml:trace>
  <inkml:trace contextRef="#ctx0" brushRef="#br0" timeOffset="94824.9">14516 8673 757,'0'0'153,"0"0"-125,-41 116 120,37-54-39,0 8-44,3 8 1,1 1-19,0-7-18,0-12-2,0-9-6,0-14-2,16-11-11,4-8-2,7-9-3,8-9-1,12 0 2,4-17-4,-5-5-16,-6-4-33,-6-2-44,-9-4-171,-4-5-370</inkml:trace>
  <inkml:trace contextRef="#ctx0" brushRef="#br0" timeOffset="95348.68">15175 8735 699,'0'0'380,"0"0"-353,0 0 35,0 0 13,0 0-64,0 0 0,-94 76 10,67-34-5,6-2-5,3 2 6,9-6-9,9-4-5,0-10-3,2-6 0,23-11-10,8-5-11,5-5 0,2-21 4,0-6-8,-4 0 7,-7 4 17,-10 8-1,-7 10 4,-8 6 2,-4 4 28,0 0 0,0 0-15,-4 18-10,-4 7-5,-2 2 3,8 4-4,2-4 0,0-1-1,2-8-1,20-6-1,8-7 2,5-5 2,0 0 1,-3-18-1,-3-8 2,-9-9 12,-9-3-3,-9 0 7,-2 4-1,0 5-11,-19 6 0,-6 9-8,-2 7 0,2 7-5,3 0-22,7 3-27,0 17-66,9 4-145,2 8-173</inkml:trace>
  <inkml:trace contextRef="#ctx0" brushRef="#br0" timeOffset="95678.75">15556 9064 1010,'0'0'65,"0"0"-3,114-117 37,-74 69-72,-6 0-3,-14 2-15,-12 6-6,-8 10-1,0 10 3,-6 10-4,-10 5 1,-3 5-2,-2 0-2,8 0 0,4 22-16,9 3-3,0 3-9,6 2-8,21-4 7,3 3 17,6 0 9,-3 0 5,-7-3 1,-8 1 6,-12-3-3,-6 0 8,0 0-9,-19-2-3,-8-4 0,2-5-33,9-5-75,10-8-122,6 0-98</inkml:trace>
  <inkml:trace contextRef="#ctx0" brushRef="#br0" timeOffset="96098.65">16354 8715 971,'0'0'158,"0"0"-124,0 0 68,0 0-57,-124 11-32,88 26-3,5 2-8,4-1-1,9-4 0,5-2-1,6-6-4,7 1-16,0-7-15,9-9-22,17-9-20,8-2 14,4-9 20,-3-15 12,-6-5 29,-6-8 2,-7-1 23,-3 2 18,-4 6 32,-4 11-2,-5 7-4,0 10-11,0 2-16,0 0-18,0 9-15,0 19-7,0 7 4,0 4-1,0 1-3,0-3 1,0-3-1,15-6-2,5-10-14,7-10-21,0-4-23,1-4-77,1-2-144,-6-22-165</inkml:trace>
  <inkml:trace contextRef="#ctx0" brushRef="#br0" timeOffset="96331.73">16669 8578 1026,'0'0'76,"0"0"-45,0 0 32,0 0-22,-18 153-8,18-102-7,4-5-13,6-2 10,7-5-11,4-3 8,1-10-14,8-7-2,5-12-4,-2-7-2,-2 0-28,-2-11-69,-9-12-72,-9-5-141,-11-2-186</inkml:trace>
  <inkml:trace contextRef="#ctx0" brushRef="#br0" timeOffset="96467.88">16695 8801 871,'0'0'252,"0"0"-199,0 0-22,0 0-22,126-50-9,-64 34-73,-9-2-235,-14-1-409</inkml:trace>
  <inkml:trace contextRef="#ctx0" brushRef="#br0" timeOffset="96804.66">16932 8458 950,'0'0'54,"0"0"-54,140-58 0,-75 44-2,5 0-8,3 3 7,-2 8 3,-9 3 15,-4 0 40,-14 16 37,-7 24-24,-6 16-7,-6 17-9,-4 6-13,-2 7-9,-4 8-8,-6 3-6,-9-3-2,0-2-6,-16-11 4,-26-12 5,-16-8 6,-9-13-6,-4-11-4,1-18-6,6-13-6,10-6-1,12-7-22,7-29-44,8-17-143,2-17-898</inkml:trace>
  <inkml:trace contextRef="#ctx0" brushRef="#br0" timeOffset="98762.83">2536 11572 756,'0'0'107,"0"0"-101,-2 101 62,-11-35 26,-1-3-3,3 0-30,7-7-15,1-8-24,3-9 5,0-12-12,16-3-5,13-10-3,7-5 2,11-9 1,1 0-10,1-2-49,-2-21-87,-9-7-169,-9-9-145</inkml:trace>
  <inkml:trace contextRef="#ctx0" brushRef="#br0" timeOffset="98927.74">2904 11575 462,'0'0'196,"0"0"-170,0 0 34,155-87 8,-90 63-54,-3 8-14,-12 7-95,-17 6-178,-19 3-31</inkml:trace>
  <inkml:trace contextRef="#ctx0" brushRef="#br0" timeOffset="99173.92">3030 11497 455,'0'0'148,"0"0"-29,0 0-4,-119 150-23,107-89-7,5 11 1,4 8 17,0 7-39,3 3-16,-3 1-14,1-3-5,2-11-3,0-7-6,0-21 2,0-11-14,5-9-1,13-11-5,8-7 0,10-8-1,9-3-2,3 0-17,11-21-48,1-2-70,0-8-212,-2-3-234</inkml:trace>
  <inkml:trace contextRef="#ctx0" brushRef="#br0" timeOffset="99675.85">3889 11847 1072,'0'0'88,"0"0"-83,0 0 12,-120-21 43,96 21-24,1 17-24,-11 19-7,3 12-5,-2 4-1,6-2-2,14-1 1,10-5 2,3-12-5,4-6 4,26-17-12,12-9-22,10 0 12,3-17 1,3-15-21,-11-3-1,-9 5 35,-16 6 9,-9 8 1,-10 10 4,-3 6 30,0 0 24,0 0-32,0 6-27,0 16-4,-3 6 2,3 4 1,0-2-2,3-5 3,23-11 0,3-6 0,5-8 0,4 0 8,0-12 0,-2-15 1,-5 0 12,-11-4 10,-14 2 4,-6 2 0,-2 3-12,-25 6-12,-6 7-11,-5 8-3,0 3-13,4 0-54,5 23-95,10 3-173,5 1-220</inkml:trace>
  <inkml:trace contextRef="#ctx0" brushRef="#br0" timeOffset="100014.88">4370 12240 1064,'0'0'91,"0"0"-73,108-123 31,-73 79-1,-10-2-16,-7 4-12,-12 0-16,-6 6 3,0 12-6,0 10-1,-18 12-21,-4 2-2,-2 0-16,-3 16 0,7 6 21,9 0 6,9 2-12,2 1-7,10 2 4,20 1 11,9-2 15,0 0 1,-1 1 0,-11 1 1,-10-4 0,-13 1-1,-4 2 0,-4 1 4,-26 0-8,-3-2 4,2-6-131,5-8-126,12-12-100</inkml:trace>
  <inkml:trace contextRef="#ctx0" brushRef="#br0" timeOffset="100434.5">5093 11964 609,'0'0'455,"0"0"-415,0 0-30,-133 21 29,103 7-9,1 7-19,4 4-3,8-3-6,5-4-2,12-3 0,0-7-4,2-6-14,21-8-20,8-8 14,0 0-2,3-14 1,-2-13 12,-4-8 13,-6-4 1,-4-1 6,-6 2 44,-8 9 24,-2 9-6,-2 8-9,0 7-6,0 5-16,0 0-18,0 0-20,0 20-5,0 8 0,0 10 5,0 2 0,0 1 0,0-3-1,7-6-18,6-5-40,3-8-35,4-11-63,2-8-155,-4 0-75</inkml:trace>
  <inkml:trace contextRef="#ctx0" brushRef="#br0" timeOffset="100684.45">5369 11775 1061,'0'0'156,"0"0"-151,0 0-1,0 0 22,0 143 11,0-82-5,0-3-10,0-2-6,0-8 0,4-5-9,14-11-3,1-8-4,4-8 4,-2-6-4,-1-10-14,3 0-14,-4 0-35,-3-19-59,-7 0-102,-9-5-181</inkml:trace>
  <inkml:trace contextRef="#ctx0" brushRef="#br0" timeOffset="100833.87">5338 12078 864,'0'0'190,"0"0"-144,0 0 12,0 0-14,0 0-27,136-85-12,-90 63-5,-5 1-79,-10-2-193,-13 0-282</inkml:trace>
  <inkml:trace contextRef="#ctx0" brushRef="#br0" timeOffset="101176.7">5639 11614 53,'0'0'715,"0"0"-702,127-62-3,-70 36 53,2 0 21,-3 4 3,-7 4-46,-14 8-5,-8 8 4,-7 2 2,-6 3 2,-4 34-15,0 18 0,-3 17-3,-1 20 0,2 3-7,7-2-7,-3 0-4,2-12 1,-5-4 10,-9-9-6,0-9 13,-20-4-8,-16-7-2,-4-10 7,-5-11-16,1-13-5,3-11-2,4-3-14,3-17-23,10-24-42,9-13-117,12-12-347</inkml:trace>
  <inkml:trace contextRef="#ctx0" brushRef="#br0" timeOffset="101374.89">6669 11889 1242,'0'0'76,"0"0"-73,120-50 9,-62 25-5,-4 4-7,-8 1-14,-16 8-157,-17 9-231,-13 3-163</inkml:trace>
  <inkml:trace contextRef="#ctx0" brushRef="#br0" timeOffset="101513.97">6729 12046 786,'0'0'248,"0"0"-215,0 0 5,0 0 41,118-15-50,-69-5-29,-8 2-19,-11 1-207,-13-8-436</inkml:trace>
  <inkml:trace contextRef="#ctx0" brushRef="#br0" timeOffset="102189.74">8073 11901 136,'0'0'726,"0"0"-595,0 0-48,0 0 26,0 0-39,0 0-37,76-94-19,-40 54-7,-5-2-2,-2-3 2,-7 1-1,-11 4-2,-11 10 1,0 4-2,-6 12-3,-21 8-7,-2 6-15,-2 0-1,4 3 3,4 17 3,10-1 1,11 9-11,2 4-14,12 6 23,30 5 8,8-6 10,4-1 0,-2-3 6,-10-3 19,-16 0 8,-12-6-15,-14 1-6,0 1-2,-11 1-1,-18 1-3,-5 0-6,5-1-38,0-6-87,4-7-275</inkml:trace>
  <inkml:trace contextRef="#ctx0" brushRef="#br0" timeOffset="102488.74">7422 12364 968,'0'0'138,"0"0"-133,137 8-5,-8-8 56,27 0 17,29-6-8,18-12-23,9-2-11,2-3 6,-1-3-13,-17-6-3,-26 7-3,-41 3-18,-48 4 1,-39 9-1,-26 6-25,-16 3-32,-21 0-47,-37 7-80,-20 17-250</inkml:trace>
  <inkml:trace contextRef="#ctx0" brushRef="#br0" timeOffset="102985.34">7215 13271 935,'0'0'160,"0"0"-143,0 0-1,0 0 43,93-115-17,-48 69-17,0 0-11,-14-1-10,-9 6 2,-14 6-2,-8 10 2,0 6-5,-12 12-1,-6 7-10,-9 0-28,3 1 14,4 16 2,1 5 8,11-1-3,8 4 3,0 3 2,20 2 9,16 2-3,4-4 6,3 0 3,-8-3 11,-8 2 16,-12-1-3,-12 4-6,-3 1-9,-1 3-4,-21-4 1,-7-2-5,-3-6-4,6-10-15,2-7-34,3-5-31,6 0-187,6-15-155</inkml:trace>
  <inkml:trace contextRef="#ctx0" brushRef="#br0" timeOffset="103606.63">7750 12552 727,'0'0'170,"0"0"-170,0 0-6,0 0 6,0 0 16,0 0-13,-35 51 5,20-44-6,5 0 3,0-7 3,2 0 2,1 0 9,2-4 20,2-13-22,3 2-8,0-4-7,0 4-2,2 1 0,11-3-1,7 5 0,3 5-1,-4 2 2,4 5 0,-5 0-1,-5 0-3,-2 12 4,-2 10 1,0 0 13,-5 5 5,-4 1-5,0 0 0,0 2-2,0 2 0,-13 1-2,-9 4-4,-5-4-1,-2-4-3,4-11-1,8-7 2,5-7-3,8-4 0,4 0-8,0 0-8,0 0 0,0 0 12,2 0 2,20 0 0,7-3 2,9-5 5,7 0 10,1-8 15,4-2 8,-4-3 17,-1 2-18,-14 0-2,-6 2-6,-12 2-11,-9 1-10,-1 5-7,-3 1-1,0 8-4,0 0-69,-3 17-85,-7 16-121,-1 6-181</inkml:trace>
  <inkml:trace contextRef="#ctx0" brushRef="#br0" timeOffset="103855.99">8251 12948 1130,'0'0'111,"0"0"-110,0 0 9,0 0 13,0 0 8,0 0 1,-4 127-19,6-89-7,0-1-6,-2 2 3,0-2-3,0-5-21,-2 1-47,-7-5-104,-1-8-129,-2-4-113</inkml:trace>
  <inkml:trace contextRef="#ctx0" brushRef="#br0" timeOffset="104045.34">8066 13253 1080,'0'0'160,"0"0"-141,0 0-12,108-108 5,-31 69-1,-1 8-8,-7 6-3,-15 7-117,-14 6-139,-9 1-81</inkml:trace>
  <inkml:trace contextRef="#ctx0" brushRef="#br0" timeOffset="104535.83">8880 12925 771,'0'0'201,"0"0"-189,0 0 6,0 0 51,0 0-24,0 0-14,-122 46 3,90-13-7,5 6 7,5-2-19,5 4-2,7-6-12,10-2 3,0-10 0,3-5-4,21-11-7,5-7-1,4 0 0,3-30-15,-2-3-16,-5-5 21,-3 3 4,-6-4 14,1 3 3,-8 7-2,-6 8 3,0 11 12,-5 3 11,-2 7 7,0 0-2,0 0-18,0 23-11,-2 4 2,0 7 7,2 5 1,0-5-7,0-3-1,17-6-2,10-11 0,8-7 0,4-7-1,3 0-2,-6-13-15,-3-8-37,-13-5-61,-11 1-177,-5-8-143</inkml:trace>
  <inkml:trace contextRef="#ctx0" brushRef="#br0" timeOffset="105122.94">9279 12430 12,'0'0'884,"0"0"-827,0 0-48,0 0 19,0 0 2,0 0-16,-2 57-3,-9-47-2,-3-4 2,3-6 9,3 0 14,-4 0 7,12 0-13,0-13-5,0-5-9,0-6-10,14 2-1,7 5-3,4 0 0,1 8 1,2 2-1,-3 7 0,-3 0 1,0 0-1,-2 19 2,-7 2 3,-6 7 1,-7 3 3,0 2-1,-9 4 0,-16-1 0,-3 2-6,-1-3 0,-2-9-1,6-6 0,7-11-1,6-6 2,7-3 0,5 0-1,0-5-1,0-9-2,8 1 2,13 8 1,2 5 1,9 0-2,4 0 5,8 0 4,10 0 13,2 0 3,-1-12 4,-6-2 4,-9-1-2,-15 2-13,-14 1-1,-8-1 3,-3 1-8,0 1-10,0-1-2,0-4-31,0-4-36,-6-6-89,1-11-409</inkml:trace>
  <inkml:trace contextRef="#ctx0" brushRef="#br0" timeOffset="105664.72">10988 11747 798,'0'0'204,"0"0"-176,0 0 3,0 0 58,0 0-23,139 0-36,-82-18-19,2-1-6,-10 5-3,-11 0-2,-18 11-49,-9 0-73,-11 3-168,0 0-73</inkml:trace>
  <inkml:trace contextRef="#ctx0" brushRef="#br0" timeOffset="105834.87">11033 11969 879,'0'0'172,"0"0"-171,0 0 25,0 0 45,170-34-42,-103 8-21,-5 2-8,-11-1-83,-17 5-146,-21 3-46</inkml:trace>
  <inkml:trace contextRef="#ctx0" brushRef="#br0" timeOffset="106112.69">11167 11405 828,'0'0'64,"0"0"-4,0 0-50,0 0 23,0 0 33,163 80-9,-96-42-12,4 8 19,-11 3-19,-10 9-15,-17 1-11,-20-1-7,-13 0-6,-9-4-1,-28-4-1,-11 0 6,-2-1-6,7-3-2,9-3-2,12-4-1,22-12-68,0-14-169,24-13-467</inkml:trace>
  <inkml:trace contextRef="#ctx0" brushRef="#br0" timeOffset="106614.67">12915 11601 942,'0'0'89,"0"0"-88,0 107 100,0-48-17,-4-3-42,-7-2 0,1-8-10,4-10-6,-1-12-1,7-10-14,0-3 0,0-8-5,29-3-3,13 0 3,11 0-6,4-8 0,-2-10-59,-1-2-89,-7-8-233</inkml:trace>
  <inkml:trace contextRef="#ctx0" brushRef="#br0" timeOffset="106780.71">13423 11606 967,'0'0'72,"0"0"-70,156-104-1,-80 74 5,-2 4-6,-14 7-36,-18 11-188,-22 5-145</inkml:trace>
  <inkml:trace contextRef="#ctx0" brushRef="#br0" timeOffset="107085.86">13426 11538 656,'0'0'216,"0"0"-160,0 0 45,0 0-33,-44 121-2,44-59 5,0 10-12,0 0-10,0 6-8,-2 2-12,-4-2-6,0 1-3,1-7-4,5-10-3,0-12-3,0-16-8,19-10 3,15-14-2,11-10-2,13 0-2,11-8-25,9-18-47,-4-12-169,-14-10-562</inkml:trace>
  <inkml:trace contextRef="#ctx0" brushRef="#br0" timeOffset="107507.99">14179 11566 812,'0'0'231,"0"0"-220,0 123 58,0-61 40,0 1-53,0 2-21,0-1-12,0-4-13,0-6-2,0-7 2,2-10-3,9-10-1,0-11 0,7-9-5,9-7 2,4 0 5,5-11-6,-1-14-2,-6-1-36,-13 1-34,-14-1-95,-2-4-192,-16 4-336</inkml:trace>
  <inkml:trace contextRef="#ctx0" brushRef="#br0" timeOffset="107658.93">14094 11937 480,'0'0'534,"0"0"-501,0 0-25,0 0 6,0 0-7,181-120-7,-114 94 0,-7-4-81,-23-1-222,-16-1-247</inkml:trace>
  <inkml:trace contextRef="#ctx0" brushRef="#br0" timeOffset="108188.42">14543 11087 512,'0'0'160,"0"0"-117,0 0 15,0 0 20,0 0-39,0 0-8,10 28 12,-26-21-10,-4-2-5,3-5-13,2 0 2,3 0-5,3 0 1,9-14-2,0-3-1,0-1-10,9 1-4,9 3-1,5 2 0,-2 2 3,6 3 2,-2 6 0,-1 1-2,-1 0 2,-1 8 1,-4 14 2,-7 4 5,-2 6-1,-7-1 9,-2 4-5,0 1 0,0 0-2,-26 2-4,-8-1 4,-7-1-7,2-9-2,5-4 0,12-11-5,9-9 3,8-3-5,5 0 6,0 0-2,9-14-6,16 2 8,4 2 1,2 3 14,0 3 1,5 4-3,-5 0-3,-2 0-6,-4 6-1,-8 8-2,3 4-40,-5 4-89,1 0-222</inkml:trace>
  <inkml:trace contextRef="#ctx0" brushRef="#br0" timeOffset="108743.82">15129 11546 637,'0'0'431,"0"0"-404,0 0 5,0 0 43,0 0-42,0 0-9,-130 102-9,94-52 6,5-1-7,8-3-4,15-6-4,8-4-5,0-10-1,11-10 0,21-6-3,5-10 3,5 0-4,1-6-4,-3-18 0,-4-2-1,-10-5 8,-1 2 1,-10 0 0,-1 7 0,-10 11 1,-4 8 3,0 3 5,0 0 1,0 11-10,-4 13-1,-4 10 1,0 0 0,8-5 0,0-3 0,0-3-1,16-7 1,12-6 0,4-10 4,2 0-3,-1-4 6,-4-18-7,-4-4 8,-5-9 6,-5 1 3,-6-5 7,-9 0-10,0 5-1,-4 9-8,-21 9-3,-3 11-2,1 5-1,-2 0-32,4 8-26,6 10-75,7 9-198,8 0-131</inkml:trace>
  <inkml:trace contextRef="#ctx0" brushRef="#br0" timeOffset="109104.87">15478 12037 829,'0'0'135,"0"0"-126,157-87 47,-102 42-16,-8-5-5,-16-7-13,-18 3-13,-13 4-4,0 10 11,-21 12-1,-11 10-10,1 11-3,2 7-2,9 0-2,9 7-1,9 11-5,2 10-9,0 0 11,19 4 6,13 1 0,5-7 0,4-1 3,-3-2 6,-8-1 11,-9-5-5,-14 4 2,-7-1-4,0 0-8,-23 3 1,-12 2-6,-1-3-9,5-8-70,8-4-42,15-8-89,8-2-29,0-2-167</inkml:trace>
  <inkml:trace contextRef="#ctx0" brushRef="#br0" timeOffset="109516.83">16306 11662 868,'0'0'207,"0"0"-171,0 0 26,0 0-9,0 0-26,-137 75-12,101-36-6,6-1-4,7-3 2,10-3-4,7-6-1,6 0 1,0-8-3,12-4-1,22-6-15,11-8 9,1 0 6,2-11-43,-10-16 25,-3-4 17,-11-6 2,-11-1 2,-5 3 9,-8 12 37,0 10-4,0 8 0,0 5-8,0 0-16,0 8-16,-8 20 0,4 4-2,4 2-2,0-4 0,0 0 1,12-2-1,5-4-14,4 0-12,1-12-28,6-4-72,1-8-84,0 0-72,-2-10-247</inkml:trace>
  <inkml:trace contextRef="#ctx0" brushRef="#br0" timeOffset="109772.83">16729 11472 261,'0'0'798,"0"0"-706,0 0-66,0 0 18,0 0 16,5 103-24,-5-48-13,0 5 3,0-2 5,0-5-4,6-7-4,9-8-8,6-8-11,3-12-2,8-7-1,1-8 0,2-3-2,1 0-17,-6-12-25,-6-2-34,-16 2-119,-8 1-161,-15 2-292</inkml:trace>
  <inkml:trace contextRef="#ctx0" brushRef="#br0" timeOffset="109916.2">16605 11793 985,'0'0'98,"0"0"-83,0 0 19,0 0-14,169-72-20,-111 54-25,-7-1-148,-13-3-193</inkml:trace>
  <inkml:trace contextRef="#ctx0" brushRef="#br0" timeOffset="110297.17">16900 11285 884,'0'0'98,"0"0"-93,0 0 27,162-38-4,-94 30-15,1 2-5,-2-1-1,-9 4 14,-11 3 22,-19 0-7,-9 3 3,-10 20-6,-5 12-1,1 9-4,-1 11 7,3 16-9,4 11-7,4 6-3,4 6-6,0-5 0,-3-7 3,-7-6 0,-9-12 6,0-8-4,-28-10-1,-11-9 6,-8-11-5,-4-12-6,4-8-7,5-6-2,8 0-11,8-27-23,10-14-26,14-13-67,2-13-164,16-3-409</inkml:trace>
  <inkml:trace contextRef="#ctx0" brushRef="#br0" timeOffset="110500.63">18053 11568 1213,'0'0'91,"0"0"-74,132-46 6,-61 30 11,0-2-29,-9 4-5,-14 4-21,-19 2-48,-19 8-70,-10 0-96,-10 0-186</inkml:trace>
  <inkml:trace contextRef="#ctx0" brushRef="#br0" timeOffset="110643.88">18196 11721 761,'0'0'120,"0"0"8,0 0 7,0 0-81,145-3-37,-104-10-12,-7-8-5,-13 1-92,-16-2-260</inkml:trace>
  <inkml:trace contextRef="#ctx0" brushRef="#br0" timeOffset="113438.92">19660 11376 404,'0'0'91,"0"0"15,0 0 4,0 0-43,0 0 15,0 0-3,0 0-5,4-29-21,-4 24 7,0-2-6,-12 4-32,-7 1 1,-2 2-16,-10 0 7,-4 9-8,-2 16-2,-1 3-1,2 10 2,3 4 0,6 0-2,8-1-3,14-4 0,5-5 0,0-9-2,22-10 1,9-11-1,5-2 2,0-14-3,4-16 1,0-6-1,-9-3-1,-4-7 3,-8-3 0,-3-6 1,-8-3 2,-1-5-2,0-2 2,-7 9-2,3 15 2,-3 16-1,0 15 5,0 8 7,0 2-3,0 0-10,0 26-7,-10 18 7,2 10 3,4 4-1,4 1 2,0-4-2,15-2 0,12-10-1,4-8-1,6-9 0,-1-9 0,0-8-1,-9-6-15,-7-3-35,-6 0-44,-8-5-56,-6-16-87,0-11-193</inkml:trace>
  <inkml:trace contextRef="#ctx0" brushRef="#br0" timeOffset="114106.5">19984 10650 493,'0'0'286,"0"0"-274,0 0 14,0 0 35,0 0-41,0 0-2,-50 26 4,33-20-15,3-4 15,1-2-3,1 0 0,4 0-3,3-12-4,5-3-11,0 0-1,0-1 0,9 4-1,9 4-5,2 1-4,4 5 5,-3 2 0,1 0-1,-4 0-3,0 7 7,-5 11-1,-2 2 0,-2 6 0,-4 7 6,-1 1-1,-4 1 1,0 0-3,0-4 0,0-2 0,-15-2 2,-6-1-2,1-4 0,-4-2 0,2-4-1,-1-3-14,6-9-2,7-4-11,3 0 13,7 0 7,0-3-13,5-8-8,18 4 17,4 2 12,-1 2 10,6 3 1,3 0 20,1 0 1,1 0 26,4 0 9,-5 0-5,-7 0 6,-10-6-16,-5 1-18,-8-5 0,1-5-6,-1 4-19,-3-2-7,-3 9-2,0 4-21,0 0-102,-13 22-247,-12 11-126</inkml:trace>
  <inkml:trace contextRef="#ctx0" brushRef="#br0" timeOffset="114476.95">19041 12184 864,'0'0'214,"0"0"-214,0 0 2,134 0 65,-39 0-6,19-7-14,6-10 5,7-7-15,-1-2 1,-13 1-3,-22 4-20,-28 3-9,-32 7-4,-17 3-2,-14 4-8,0 4-18,-12 0-30,-24 12-109,-11 19-118,-6 4-18</inkml:trace>
  <inkml:trace contextRef="#ctx0" brushRef="#br0" timeOffset="114932.69">19433 12687 245,'0'0'794,"0"0"-785,-124 39-6,87-10 43,6 3-36,4 4 2,8 3-9,5-5 1,7-5-3,5-6-1,2-7 0,0-9-6,7-7 2,19 0 4,8-25 10,2-12-3,2-5-1,-9-6-1,-5-6-1,-10-4-1,-8-7 2,-4 2-2,-2 5 8,0 13 8,0 17 19,-4 14 6,0 10 11,4 4-20,-4 0-20,4 23-13,-1 14 0,1 8 13,0 3-1,0-2-4,7-2-4,3-2-2,4-2-4,-5-2-6,2 1-39,1-6-70,-4-5-199,2-8-245</inkml:trace>
  <inkml:trace contextRef="#ctx0" brushRef="#br0" timeOffset="115313.96">19727 12974 657,'0'0'445,"0"0"-425,93-141 23,-48 89 46,-7 0-63,-9 3-9,-13 10-13,-11 3 2,-5 7 0,0 10-1,-17 5-5,-7 6 0,0 3-2,-1 5-12,3 0 8,5 7-9,5 11-8,10 2-25,2 6-2,2-2 24,27 0 19,2 0 1,9-6 6,1 0 2,-4 2 10,-6 0 10,-10 1-3,-8 0 10,-11-3 3,-2 1-9,0-1-8,-15 1-4,-10-1-6,-4-1-1,-1-5-4,2-6-13,5-4-81,6-2-56,3-2-138,10-23-218</inkml:trace>
  <inkml:trace contextRef="#ctx0" brushRef="#br0" timeOffset="115966.9">20362 12096 794,'0'0'114,"0"0"-110,0 0-4,0 0 33,0 0-21,0 0 11,7 33 11,-14-29-10,-5-4 3,-3 0-19,2 0-1,-1 0 1,5-5-8,8-8-3,1-1-22,0 0-10,6 0 11,12-2 10,3 5 14,5-1 2,-2 3 0,3 6 9,2 3 0,-6 0 1,-1 0 0,-4 9-4,-7 11 2,-3 7 5,-5 5 5,-3 4 15,0 2-9,0 0-3,-16 0-5,-8-5-6,-7 2-3,-1-7-2,-1-8-6,4-6-2,7-9-5,4-5-1,9 0 0,9 0-2,0-5-5,0-5-2,18 2 11,8 2 5,3 4 2,5 1 11,4-2 10,4 1 7,0-2 11,-1-2 12,-3-3-15,-1-4-11,-3-1 7,-3-2-5,-6-4-7,-8 4-5,-5-4-8,-5 1-1,2-1-5,-7 3-2,-2 1-1,0 2-18,0-2-34,0 0-52,0-5-199,0-5-421</inkml:trace>
  <inkml:trace contextRef="#ctx0" brushRef="#br0" timeOffset="116312.88">21464 10958 92,'0'0'1064,"0"0"-1040,0 0-15,0 0 56,-114 117-29,87-24 1,3 20-16,-2 28-1,10 19 2,0 16 2,5 13 4,11-7-9,0-6-5,3-19-2,27-23-6,6-25 6,-2-27 3,0-26 0,-9-21-5,-11-17-7,-10-13-2,-4-5-1,0 0-13,0-8-74,-6-31-44,-8-22-532</inkml:trace>
  <inkml:trace contextRef="#ctx0" brushRef="#br0" timeOffset="117002.86">22077 11368 879,'0'0'143,"0"0"-99,0 0 78,0 0-93,0 0 15,138-139-11,-98 90-16,-2-4-2,-7-1 0,-10 4-1,-13 12-11,-8 10-2,0 11-1,-5 9 0,-19 6-9,-5 2-8,1 0-25,7 16 14,10 6-11,11 3-15,0 3 24,15 0 22,22 1 7,2 0 1,6-3 5,-9 0 20,-5-5 1,-9 4 2,-10-7-11,-10-1-7,-2 3-4,0-3-1,-16 2-5,-6 0-11,-1 1-64,1 0-57,-5 1-154,0-7-144</inkml:trace>
  <inkml:trace contextRef="#ctx0" brushRef="#br0" timeOffset="117278.72">21882 11775 1070,'0'0'16,"0"0"-8,0 0 85,204 5-28,-78-5-14,20-19-25,12-13-5,9-8 1,4-9 13,-3 5-10,-9 3-3,-13 6-8,-19 9-5,-33 4-8,-36 8-1,-31 4-1,-19 4-4,-8 0-10,-2 6-30,-31 0-41,-21 0-143,-13 12-258</inkml:trace>
  <inkml:trace contextRef="#ctx0" brushRef="#br0" timeOffset="117758.72">22154 12569 1007,'0'0'57,"0"0"-56,108-139 86,-64 83-35,-8 8-19,-14 8-9,-10 10-16,-12 12 0,0 4 2,0 4-10,-10 5-3,-9 5 1,-4 0-17,3 0-10,4 12-2,5 5 4,9-1 17,2 2-9,0 3 1,0-2 4,20-1 6,7 0 8,6-3 4,3-2-3,1 3 6,-5 1 13,-8-4 3,-7 1-10,-11 0 3,-6 0-7,0 1 10,-4 5-3,-17-1-4,-1 0-9,-2 3-3,1-6-4,3-2-60,3-4-37,3-6-94,3-4-75,2 0-268</inkml:trace>
  <inkml:trace contextRef="#ctx0" brushRef="#br0" timeOffset="118096.9">22596 11918 791,'0'0'112,"0"0"-106,0 0 100,123-37-39,-103 37-43,-10 12-7,-7 10-12,-3 6 10,0 0 6,-20 4 5,-4-1 3,-1-4-12,5-1-5,2-8 1,7-6-2,9 0-6,2-3 0,0-1-1,6-3-1,23-5 2,9 0 2,9 0-1,0-4-6,0-5-40,-10-1-84,-8 8-140,-8 2-143</inkml:trace>
  <inkml:trace contextRef="#ctx0" brushRef="#br0" timeOffset="118331.11">23057 12198 863,'0'0'232,"0"0"-231,0 0 55,0 0 30,13 128-49,-5-88-12,-6 3-14,5-8-2,-5 0-6,-1-6 1,2-4-3,-1-3-1,-2-2-8,0-4-32,0-4-49,0-2-55,0-2-110,0-4-79</inkml:trace>
  <inkml:trace contextRef="#ctx0" brushRef="#br0" timeOffset="118525.77">22922 12548 1057,'0'0'98,"0"0"-91,0 0 13,0 0-3,135-76-14,-70 57-3,-3-2-30,-1 1-30,-12 3-91,-9 0-70,-5 3-157</inkml:trace>
  <inkml:trace contextRef="#ctx0" brushRef="#br0" timeOffset="118922.84">23622 12300 933,'0'0'135,"0"0"-119,0 0 70,0 0-47,0 0-23,-114 48-5,85-18-3,2 1-1,4-1-1,8-2-6,7-6 0,8-3 1,0-6-1,2-9-23,22-4 1,9 0 6,3-4 11,-4-16-10,-3-1 11,-10-1 1,-5-2 3,-1 4 4,-9 4 8,-4 6 23,0 8 13,0 2-3,0 0-18,0 0-13,0 4-14,0 16 4,0 4-4,0 0 0,8-2 0,5-1 2,7-6-4,4-2 2,0-5-11,-2-7-48,-2-1-61,-1 0-119,-8-12-155</inkml:trace>
  <inkml:trace contextRef="#ctx0" brushRef="#br0" timeOffset="119220.1">23757 11925 837,'0'0'49,"0"0"-44,0 0 98,0 0-58,126-44-6,-102 44-11,-11 17 3,-13 6-6,0 3 10,-9 3 5,-16 3-11,2-3-6,0 0-9,9-6 2,8-4-7,6 1-5,0-7 1,27-3-1,18-6 1,7-4-1,8-1-4,0-20-1,-9-2-46,-10-2-29,-12-3-89,-13-2-253</inkml:trace>
  <inkml:trace contextRef="#ctx0" brushRef="#br0" timeOffset="119552.04">23992 10990 1094,'0'0'87,"0"0"-81,0 0 16,189-1 37,-98 53-23,1 20-7,-3 18-4,-16 21-6,-15 23 17,-27 16-2,-30 17-1,-6 7-8,-46-8 1,-14-13-1,-6-19 5,3-27-8,13-25 0,11-24-7,10-22-10,15-16-4,9-12-1,6-4-13,4-4-38,-7 0-34,-1-18-36,-6-22-312</inkml:trace>
  <inkml:trace contextRef="#ctx0" brushRef="#br0" timeOffset="131358.33">10207 14598 686,'0'0'341,"0"0"-268,0 0-31,0 0 28,0 0-40,0 0-4,0 0 16,75 18-8,-32-18-1,1 0-8,-6 0-14,-7-2-4,-9-2-7,-5 1-9,-3-3-35,-4 3-32,3 1-96,-11 2-183,-2 0-162</inkml:trace>
  <inkml:trace contextRef="#ctx0" brushRef="#br0" timeOffset="131550.68">10139 14918 568,'0'0'266,"0"0"-197,0 0 21,0 0 55,0 0-46,126 27-21,-57-27-39,-3 0-21,-8 0-14,-6 0-4,-11 0-36,-5 5-85,-7 2-225,-4-7-301</inkml:trace>
  <inkml:trace contextRef="#ctx0" brushRef="#br0" timeOffset="132226.81">11889 14436 864,'0'0'205,"0"0"-141,0 0 27,0 0-54,0 0-29,-145 22 3,97 10-9,3 0 15,7 0 1,9 1-8,10-6 1,18-5-7,1-2-4,5-4-1,26-9 0,7-7-1,8 0-6,3-21 4,1-9-25,-10-6 0,-7-4 14,-10-4 9,-13-10 6,-3-3 5,-7-7 2,0-2 1,0 2 4,-13 10 2,4 18 13,0 14-8,6 15 11,3 7 7,-2 0-28,2 24-9,-4 27 0,2 13 1,2 12 32,0 2-18,0-5-1,0-6-5,0-6-8,11-6 2,7-14-6,-3-7-8,3 0-31,-2-6-30,-3-8-85,-4-3-214,-9-9-216</inkml:trace>
  <inkml:trace contextRef="#ctx0" brushRef="#br0" timeOffset="132489.99">11419 15025 951,'0'0'102,"0"0"-96,0 0 78,169 41 19,-53-41-35,13 0-34,-2-19-6,-3-3-7,-16-10 11,-16 1-2,-17 5-22,-28 3 0,-20 14-8,-21 2-10,-6 7-20,-14 0-18,-29 14-98,-12 20-144,-11 6-69</inkml:trace>
  <inkml:trace contextRef="#ctx0" brushRef="#br0" timeOffset="132984.94">11775 15575 1113,'0'0'70,"0"0"-62,0 0 69,-150 5-44,113 26-29,-3 0 1,7 7-2,2 1-1,11-5 1,11-4-2,9-6-1,0-6-1,4-6 0,21-6-23,8-6 9,5-2 4,2-23 10,-2-8 0,-2-1-9,-9-10-5,-7-2 9,-3-12-12,-8 0 16,-5-3 2,-4 8 3,0 7 1,0 14 21,-2 15 11,-4 8 4,4 9-8,-1 0-2,1 0-17,-3 21-6,2 16-2,0 9 10,-1 1 6,4-3-1,0 2-7,0 3 3,10-5-13,0 2-2,-2-2-1,2 0-19,1-8-39,-1-3-64,2-14-219,3-9-245</inkml:trace>
  <inkml:trace contextRef="#ctx0" brushRef="#br0" timeOffset="133366.53">12003 15833 1093,'0'0'116,"0"0"-99,0 0 63,109-142-40,-68 92-19,-8 5-12,-6 1-3,-12 4-3,-11 8-1,-4 6 2,0 8-4,-6 4-5,-14 10-1,-9 1-10,0 3-8,3 0 5,-1 11-4,8 9-2,15 7-9,4-1-10,4-1-21,35 8 15,9-7 22,7 2 17,7-6 11,-9-1 7,-6 2 50,-12 0 16,-15 0-30,-13 3-9,-7-5-17,-4 2 0,-25 0 1,-7 9-14,-2-11-4,2-3-10,6-8-41,7-8-80,9-2-110,10-8-155</inkml:trace>
  <inkml:trace contextRef="#ctx0" brushRef="#br0" timeOffset="133769.96">13492 14195 857,'0'0'274,"0"0"-225,0 0 6,0 0 30,0 0-55,0 0-21,-151-22 0,90 74 2,-1 24 17,-2 23 2,6 21-3,6 28-5,8 9 2,5 9-3,10 6-7,16-10-8,13-11 2,0-16-6,31-19 6,9-22-6,5-16 8,-3-14-4,-1-14-1,-10-15-3,-7-13-2,-6-12-33,-2-10-35,4-2-49,4-47-185</inkml:trace>
  <inkml:trace contextRef="#ctx0" brushRef="#br0" timeOffset="134399.71">14342 14345 528,'0'0'399,"0"0"-299,0 0-29,0 0 12,0 0-65,0 0-9,-126 0-7,89 34 7,-1 7 0,6 1 0,8 0-5,11-5 7,11-3-9,2-11 1,0-5-3,24-12-1,5-6-4,9 0-6,0-22 0,5-12-21,-9-8 2,0-6 14,-7-6 13,-9-6 3,-7-3 0,-6 3 4,-3 6-4,-2 11 13,0 20 17,0 9 16,0 12 5,0 2-6,0 10-35,0 31-8,0 14-2,0 15 19,0 1-8,0-6-3,13-2-5,-2-1 0,-4-1-3,-7 10-27,0 1-73,0-5-165,-11-13-247</inkml:trace>
  <inkml:trace contextRef="#ctx0" brushRef="#br0" timeOffset="134651.7">13866 15025 860,'0'0'224,"0"0"-192,0 0-19,0 0 89,169 32-19,-52-40-38,15-16-8,6-13-9,-9 6 2,-18 3-16,-30 8-10,-28 8-4,-24 7-4,-20 4-25,-9 1-32,-4 8-65,-34 22-57,-11 8-268</inkml:trace>
  <inkml:trace contextRef="#ctx0" brushRef="#br0" timeOffset="135144.83">13893 15575 805,'0'0'58,"0"0"-47,0 0 92,-120 18-78,89 8-21,3 2 5,7-2-9,7 1 5,12-6-5,2-4 0,0-2-2,23-7 0,4-8-16,8 0 16,1-16 2,-1-17 5,-4 0 0,-6-8 3,-9-1-4,-9-7 13,-7-8 14,0 3-7,0 1 13,-10 16-4,1 16 18,3 12 9,4 9 0,0 0-26,2 0-22,0 21-11,0 16-1,0 7 19,0 2 5,0 2-11,0-8-9,4 4-4,0 1-3,-2 0-22,-1 0-57,-1-6-151,4-7-219</inkml:trace>
  <inkml:trace contextRef="#ctx0" brushRef="#br0" timeOffset="135556.56">14054 15881 992,'0'0'164,"0"0"-134,0 0 15,149-143 33,-96 96-61,-1-2-4,-12 0-2,-12 1-7,-13 3 7,-15 11-10,0 9-1,-12 6 0,-15 15-3,-9 4-4,1 0-7,4 14-7,4 8 14,9 6-7,12-2-5,6 0-10,4-3-13,27-5-6,16-9 21,11 0 26,5-1 1,1 2 16,-10 6 19,-14 2-11,-13 10-1,-19-1 1,-8 8-11,-4-3-1,-30 0-3,-9 2-6,-5-10-3,4-4 0,6-6-22,9-8-50,11-6-32,14 0-84,4-10-39,0-22-134</inkml:trace>
  <inkml:trace contextRef="#ctx0" brushRef="#br0" timeOffset="135885.75">15494 14311 1101,'0'0'75,"0"0"-60,0 0 37,0 0 27,0 0-72,-145 58-4,103 32 7,-5 26 12,1 21-1,5 16 18,10 2-2,11 7-10,15-10-7,5-10 1,20-22-6,23-16 2,7-21-2,7-15-9,-6-24-3,-9-16-3,-13-15-19,-8-13-42,-11 0-52,-7-27-140,-3-25-807</inkml:trace>
  <inkml:trace contextRef="#ctx0" brushRef="#br0" timeOffset="136508.85">16111 14420 714,'0'0'224,"0"0"-129,0 0-26,0 0-32,43-109-25,-13 68-5,3-6 7,-7 1 7,-6 2-2,-14 12-11,-6 11 0,0 12 0,0 4-8,-15 5 0,-9 0-26,-1 0-10,3 17 1,10 1-9,10 1 0,2 3-53,7 2 40,26 1 30,10 1 22,3-4 5,-3 0 8,-12 1 30,-8 0 18,-14 2-5,-7 2-24,-2 0-7,-2 0-1,-18-1-9,-3 1-10,-1-5-59,-1-6-181,5-3-218</inkml:trace>
  <inkml:trace contextRef="#ctx0" brushRef="#br0" timeOffset="136823.2">15764 14865 603,'0'0'429,"0"0"-379,0 0-27,196-14 67,-64-3-39,16-5-10,18-2-8,0-10-7,0 0-3,-8-2-11,-11 4 4,-20 6-6,-30 7-5,-34 8-5,-31 9 0,-27 2-40,-5 0-25,-19 13-89,-28 8-127,-10 7-411</inkml:trace>
  <inkml:trace contextRef="#ctx0" brushRef="#br0" timeOffset="137296.96">15826 15783 997,'0'0'156,"0"0"-140,0 0 13,0 0-2,92-129-24,-50 73 8,-2-2-9,-8-2 2,-13 4 8,-7 15-1,-12 4-6,0 16-5,0 8 0,-23 12-10,-1 1-34,-3 0-5,0 14 21,7 3 6,4 1-3,10 5-3,6-4-18,0 3-25,8 0 20,24 0 29,3 0 17,3 0 5,2 0 12,-4-4 35,-5 0 14,-10 5-26,-13-5-16,-8 8-6,0-2-1,-6 2-2,-15 4-8,-3-10-2,4 1-14,0-9-66,3-3-53,5-9-44,1 0-151</inkml:trace>
  <inkml:trace contextRef="#ctx0" brushRef="#br0" timeOffset="138218.75">16209 15057 572,'0'0'206,"0"0"-145,0 0-2,0 0 9,0 0-47,0 0-12,5-20 3,-5 20-5,0 0-3,0 0 12,0 0 2,0 0-3,0 0-7,0 0-6,0 0 2,0 0 0,0 0-3,0 0-1,0 0 6,0 0 2,0 0 3,0 0-5,0 0 7,0-4 2,0 2-10,0-2-3,0 2-2,3-3 1,3 0-2,3 3 1,2 2-1,-2 0 1,-2 0 0,-5 0 0,-2 0-1,0 4 1,0 6 3,0 0 4,-9 2-2,-7-4-2,1-4-3,1 1-13,1-5 9,3 0 1,4-5-3,4-9-2,2-2-6,0-4-2,8 6 5,15-1 3,2 0 8,4 1 0,2 2-1,-2 8 1,-2 4 1,-5 0-1,-8 13 0,-1 4-2,-4 4 4,-5-1 3,-4 6 8,0 1 6,0-1-12,-11 6 2,-9-4-5,-5 0 0,1 1-3,-6-5-1,4-5-5,4-4-10,2-5-2,11-6 0,3-4 10,6 0 7,0 0 0,0-14-1,19-4 1,6 7 5,2 4 3,2 7 7,2 0-8,2 6 9,0 6-4,-4-4-4,-4-2 13,2-6 5,-4 0 24,-2 0 5,-3-4-26,-3-10-9,-3-5-8,-5 3-8,-3 5-3,0 4-1,-4 6-21,3 1-58,-1 0-103,3 1-268,-1 17-34</inkml:trace>
  <inkml:trace contextRef="#ctx0" brushRef="#br0" timeOffset="138467.96">16846 15342 969,'0'0'149,"0"0"-134,0 0 4,0 0 33,0 0-9,4 124-6,2-82-11,-1-2-1,0-1 1,-2-1-17,-1-4 1,3-6-10,-3-3 0,-2-6-2,0-1-44,0-6-61,0-6-84,-4-3-131,-14-3-174</inkml:trace>
  <inkml:trace contextRef="#ctx0" brushRef="#br0" timeOffset="138653.89">16665 15645 977,'0'0'137,"0"0"-124,0 0 9,0 0 11,177-84-24,-114 61-5,-12 5-4,-9 5-42,-11 5-119,-6 3-104,-2-5-83</inkml:trace>
  <inkml:trace contextRef="#ctx0" brushRef="#br0" timeOffset="139088.84">17342 15422 946,'0'0'92,"0"0"-57,0 0 74,0 0-80,0 0-11,0 0-13,-122 58 2,97-22 2,5-4-2,3-1-5,12 1 1,2-10-2,3-4-1,0-6-12,16-6-26,9-6-2,4 0 19,2-10-22,-2-16 2,-4 0-11,-6-6 7,-5-3 38,-8 7 7,-2-2 26,-4 12 32,0 8 9,0 10 14,0 0-8,0 0-35,0 4-29,-4 18-5,-2 6 5,6-2-1,0 1-3,0-8 0,13-1-1,16-1-3,2-7 2,2-2-1,-1-8-2,-9 0-7,1 0-37,-11-8-40,-7-6-105,-6-9-198</inkml:trace>
  <inkml:trace contextRef="#ctx0" brushRef="#br0" timeOffset="139696.78">17527 14904 795,'0'0'147,"0"0"-142,0 0 0,0 0-5,0 0 1,0 0-2,-6 19 2,-7-15 6,1-2 3,-2-2 6,-1 0-6,1 0 0,3 0-7,3-6 3,1-8-6,4 4-2,3 2-2,0 0-4,0-3-9,16 0 7,7 1 10,1 2 1,2 2-1,3 6 0,0-3 12,-6 3 2,-3 5-7,-7 11-5,-9 4 3,-1 4 2,-3 4 8,0-2 8,-3 6-3,-14-4-6,-5 2-9,-7-7 8,2 0-13,-2-3 0,4-5-6,2-10-19,8-1-4,7-4-11,3 0 25,5 0 15,0 0 7,0 0-6,13 0-1,14 0 24,10-8 8,4 2-5,2-1 12,1 0-1,-6-5 1,-4 6 4,-10-2-16,-8 7-10,-8-2-6,-6 3-11,-2 0-2,0-4-51,0-1-105,0-6-147</inkml:trace>
  <inkml:trace contextRef="#ctx0" brushRef="#br0" timeOffset="140078.78">17781 14193 1022,'0'0'130,"0"0"-125,0 0 6,0 0 21,163 77 10,-90-14-13,1 8 4,-9 10-11,-12 12 9,-10 20-18,-16 12-4,-17 9 1,-7 5 5,-3-10 0,-10-13 0,-18-9 8,-5-19-3,-3-16 3,0-14-11,8-17 0,3-14-10,4-17-2,8-6-2,0-4-34,2-6-23,3-29-42,8-18-127,0-15-283</inkml:trace>
  <inkml:trace contextRef="#ctx0" brushRef="#br0" timeOffset="140549.87">18216 13883 987,'0'0'111,"0"0"-103,0 0 57,121-25-24,-33 55-16,10 28 0,-2 22 9,-8 16-9,-13 13-6,-11 15 0,-10 11-3,-14 25 6,-11 5-5,-13 2-2,-16-8 2,0-21 3,-11-17 4,-21-19 6,-8-21-5,-2-17-2,1-11-4,5-22-9,10-13-8,11-9-2,3-9-3,4 0-26,-3 0-32,-3-23-38,-3-12-132,-4-2-242</inkml:trace>
  <inkml:trace contextRef="#ctx0" brushRef="#br0" timeOffset="143601.97">752 15723 710,'0'0'124,"0"0"-112,0 0 80,-116 38-32,82-6-44,-1 11-9,4 0-4,7 1 2,6-4 1,9-8 0,6-5-3,3-13-3,0-2 0,19-8 0,5-4 8,8 0-2,-3-12 2,2-12-6,-2 2 10,-4-9-10,-8 0 2,-5-10 5,-6-2-6,-4-12 2,-2-3-2,0 2 5,0 5-8,-5 16 3,-5 7 7,7 15 8,1 6 15,0 7 8,-1 0-10,1 2-31,2 26-3,0 12-2,0 8 5,0 6 2,11-1-1,7 2 0,5 1-1,-4 3 0,2-5-83,-6-4-66,-1-14-80,-3-14-173</inkml:trace>
  <inkml:trace contextRef="#ctx0" brushRef="#br0" timeOffset="143896.63">1269 15432 1132,'0'0'94,"0"0"-81,0 0 47,0 0-37,0 0-22,-126 152 1,81-59 6,1 5 6,12 2 6,4 3-2,16-6-3,10-16-15,2-7 1,14-16-1,21-14-8,5-11-20,0-15-6,0-14-65,-5-4-132,-5-4-217</inkml:trace>
  <inkml:trace contextRef="#ctx0" brushRef="#br0" timeOffset="144389.81">1365 15516 1042,'0'0'90,"0"0"-71,0 0 5,0 0-24,0 0-9,0 0 9,0 109 1,0-71 1,0-6-3,10-10 1,1-8-15,2-10-16,4-4 7,8 0 1,2-8-4,0-16-43,-2-2 31,-9-9 33,-1 4 2,-6-5 4,-5 6 7,-2 5 30,-2 12 24,0 5 5,0 8 15,0 0-23,0 0-16,0 0-20,0 1-22,0 25 1,0 10-1,0 3 5,0-3-2,2-4-2,19-6 3,1-9-2,6-2 0,3-11-2,6-4-2,3 0-6,0 0-35,-2-19-32,-12 7-62,-12-5-142,-14 7-170</inkml:trace>
  <inkml:trace contextRef="#ctx0" brushRef="#br0" timeOffset="144601.98">1375 15990 645,'0'0'340,"0"0"-327,0 0-4,0 0 70,145 13-18,-70-13-21,6-9 0,0-14-10,0 6-7,-10-1-16,-19 5-7,-19 10-85,-26 1-197,-7 2-156</inkml:trace>
  <inkml:trace contextRef="#ctx0" brushRef="#br0" timeOffset="144848.06">1684 16191 896,'0'0'96,"0"0"-63,-4 138 42,19-92-23,7 2-17,1-12-2,0-14 1,-9-8 2,-2-14-3,-3 0 2,-2 0 0,8-18-3,3-10-1,0-10-15,0-8-16,-7-3-12,-4-1-29,-7-8-73,0-5-182,0-4-273</inkml:trace>
  <inkml:trace contextRef="#ctx0" brushRef="#br0" timeOffset="145082.99">2112 15565 915,'0'0'110,"0"0"-96,134 76 109,-78-22-47,-5 4-27,-4 8-9,-11 10-25,-13 2-3,-17 7-2,-6-1 1,-18-3-4,-16-9-3,-1-6 0,6-12-4,4-20 0,10-10-14,5-12-65,10-12-158,0-23-123</inkml:trace>
  <inkml:trace contextRef="#ctx0" brushRef="#br0" timeOffset="145253.78">2928 15836 1144,'0'0'86,"0"0"-84,114-61 1,-56 44-3,-3-3-58,-10 9-242,-22 7-370</inkml:trace>
  <inkml:trace contextRef="#ctx0" brushRef="#br0" timeOffset="145409.83">2992 16054 1019,'0'0'183,"0"0"-165,0 0-7,0 0 20,128-28-15,-68 5-16,-9 1-33,-17 4-166,-21-8-368</inkml:trace>
  <inkml:trace contextRef="#ctx0" brushRef="#br0" timeOffset="145981.02">3811 15418 816,'0'0'232,"0"0"-167,0 0-5,0 0-44,0 0-11,0 0-5,47 102 38,-25-47-3,3-5-3,-1-2-3,-1-12-13,-6-14-2,-3-8 0,-3-6 0,-5-8-1,-1 0-3,4 0 3,3-22 7,8-9-4,0-18-11,-1-1-5,-10 1-16,-2 5-41,-5 12-74,-2 4-133,5 10-236</inkml:trace>
  <inkml:trace contextRef="#ctx0" brushRef="#br0" timeOffset="146430.92">4556 15360 757,'0'0'270,"0"0"-253,0 0-10,-124 49 30,89-17-27,4 7-8,4-3 2,12-4-3,6-1-1,9-12-1,0 2-3,7-12 4,17 0-2,8-9-1,-2 0-1,8 0-8,-4-10 9,-6-6 1,-3-8-2,-7-2 2,-7-11 2,-5-5 6,-3-8 7,-3-8 6,0 0 4,0 0 0,-9 9 3,-2 22 20,2 13 19,3 9-16,3 5-20,3 0-11,0 0-18,0 12-6,0 22 1,0 7 5,3 3 2,12 4 1,-1 0-2,-1 3 0,-2 7-2,-6-5-36,-3-2-99,-2-7-154,0-14-139</inkml:trace>
  <inkml:trace contextRef="#ctx0" brushRef="#br0" timeOffset="146858.88">4808 15395 1018,'0'0'133,"0"0"-133,0 0 1,0 0 5,-9 104 0,6-65-4,3 2 0,0-9 1,0-6-1,0-9-2,9-2-1,7-11-5,4-4-12,5 0-7,1-10 0,4-15-1,-7-6-17,-2-6-35,-5 1 72,-10-4 6,1 4 11,-7 2 29,0 10 26,0 7 1,0 12 2,0 1-11,0 4-11,0 0-19,0 0-24,-2 26-4,-3 3 0,3 6 1,2 3 2,0-6-1,0 0-1,2-2 0,13-7-1,4-5-1,-2-1-29,3-8-29,3-3-60,1-2-106,-2-4-212</inkml:trace>
  <inkml:trace contextRef="#ctx0" brushRef="#br0" timeOffset="147079.12">5333 15596 967,'0'0'178,"0"0"-151,0 0 15,0 0 36,139-13-39,-93 0-23,-5 5-9,-12 3-7,-7-4-5,-6 1-83,-12-3-187,-4-2-508</inkml:trace>
  <inkml:trace contextRef="#ctx0" brushRef="#br0" timeOffset="147690.76">5873 15348 703,'0'0'230,"0"0"-166,0 0-35,0 0-18,0 0 13,0 0 12,-9 132-11,9-100-1,0-6-7,0-7-8,0-6-5,9-3 2,11-6-6,4-4 0,7 0-5,4-4-19,-4-15 3,-5-8-6,-2-5 11,-4-4 10,-6-4 6,-5 4 7,-6 12 9,-3 8 32,0 10 18,0 6-2,0 0-20,0 0-29,0 0-15,0 13 0,0 8-1,0 5 1,0 0 0,0 2-2,0-2-12,2 2-55,8-2-82,3-7-137,8-10-122</inkml:trace>
  <inkml:trace contextRef="#ctx0" brushRef="#br0" timeOffset="148118.76">6553 15337 1025,'0'0'105,"0"0"-89,0 0 55,-123 32-37,90-1-29,4 10 0,4-6-3,10 1 1,8-5-3,7-4 1,0-9-1,0 1 0,14-11-6,12-4-18,5-4-2,2 0 1,1-16 12,-1-8-7,-6-10-15,-4-4 28,-10-7 7,-6-11 8,-7-8 6,0-8 3,0 6 11,-2 7-3,-8 19 0,4 18 26,2 8-1,-1 11-7,5 3-13,0 0-25,0 29-5,0 12 0,0 5 2,0 5 3,9 2-3,2 3-2,-4-3-3,2 0-25,-1-7-65,2-10-125,1-14-179</inkml:trace>
  <inkml:trace contextRef="#ctx0" brushRef="#br0" timeOffset="148396.77">6777 15328 974,'0'0'138,"0"0"-135,0 0 20,0 0 17,64 130-14,-48-88-3,4-4-6,-1-11 2,-3-8 11,-2-7 2,-6-5-7,-1-7 1,-1 0 4,4 0 2,-2-15 6,7-12-15,2-18-15,1-7-3,1-8-5,-1 4-12,-3 10-35,-4 10-30,-11 20-101,0 11-192,-21 5-430</inkml:trace>
  <inkml:trace contextRef="#ctx0" brushRef="#br0" timeOffset="148831.23">3983 16128 783,'0'0'110,"0"0"-109,0 0 74,0 0-41,0 0-2,169 5 49,-55-5-17,28 0-17,37 0 12,30 0-8,27-13-22,26-1 6,12 0-11,13 0-4,-3-2-7,-20-2-11,-31-4 3,-44 0 5,-47 8-5,-46-9-5,-41 14 0,-29 0-10,-26 1-21,-7 7-43,-49 1-54,-27 0-202,-19 0-194</inkml:trace>
  <inkml:trace contextRef="#ctx0" brushRef="#br0" timeOffset="149242.85">4960 16798 721,'0'0'312,"0"0"-242,0 0 2,0 0-1,0 0-52,0 0-11,-3 0-1,5 24 5,11 6 14,3 6-2,-1 5-9,1-2-5,-1 1-3,-1-8-2,-3-2-3,1-11 3,-6-5-2,1-11 0,-3-3 1,1 0 4,2-3 6,10-21 9,4-15 1,-2-7-12,-1-2-12,-9 2-9,-3 2-45,-2 4-60,-4 0-138,0 4-295</inkml:trace>
  <inkml:trace contextRef="#ctx0" brushRef="#br0" timeOffset="149902.07">5391 16409 802,'0'0'183,"0"0"-183,0 0-16,0 0 5,0 0-6,0 0 17,3 46 2,-10-34 1,-4-2-2,0-6 6,0 0 0,-2-4-1,7 0 4,-2 0-1,1-18-9,7 0-16,0-2-3,0 2-14,0-1 12,9 2 13,7 3 1,4-4 7,2 7 0,-2 4 11,0 2 4,-2 5 1,-3 0-4,-1 0-9,-3 9 4,3 8 1,-3 6 8,2 5 0,-4 2 6,-4-2-2,-5 6-1,0 2 12,0-4-11,-9-2 1,-9-2-7,-5-2-7,2 3-1,-4-13-3,2-3 1,5-3-1,7-5 1,3-5-3,3 0 5,2 0 5,3 0 3,0 0-6,0 0 2,0-10 4,10 5-9,12 1-2,2 4 1,13 0 2,7 0 2,5 0 7,6 0 0,1 0 9,0 0 9,1-4 4,-7-10 11,-10-7 5,-11 2-19,-12 1-11,-5-3-11,-5 2 2,-5-3-14,-2 0-13,0 0-47,0 4-58,0 4-206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48:19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6760 1255 893,'0'0'145,"0"0"-55,0 0 22,0 0-62,0 0-29,0 0-19,0 0 0,0 0 8,127-16-4,-82 10-6,3-1-11,2 2-80,6-3-95,-5 0-188</inkml:trace>
  <inkml:trace contextRef="#ctx0" brushRef="#br0" timeOffset="170.03">6704 1539 989,'0'0'161,"0"0"-144,0 0 12,0 0-20,0 0-3,137 3-6,-46-19 0,7 1-72,-5 1-177,-12 1-237</inkml:trace>
  <inkml:trace contextRef="#ctx0" brushRef="#br0" timeOffset="650.11">8441 1133 979,'0'0'213,"0"0"-197,0 0 14,0 0 0,0 0-20,0 0-6,-94 38-3,52 2-1,-4 6 5,5 0-2,8-2 3,10-3-6,13-10 0,10-4 0,0-11-3,14-8-16,12-8 2,14 0-19,0-21 18,2-11 3,-6-8-12,-10-10 8,-10-8 19,-12-6 2,-4-12 9,0-2 0,0 10 24,0 17-3,-8 21 12,3 20 5,0 10-12,3 0-14,2 0-23,-3 32-9,3 18 0,0 15 9,0 2 4,3 0-2,14-1-2,-1 2 0,-4 5-21,-6 0-88,-6 2-114,0-7-143,0-10-290</inkml:trace>
  <inkml:trace contextRef="#ctx0" brushRef="#br0" timeOffset="868.88">7791 2099 1232,'0'0'58,"0"0"-58,0 0 0,219-42 9,-77-6 20,13-5-9,-10 6-17,-24 10-3,-30 10-3,-37 10-102,-31 10-109,-23 7-206</inkml:trace>
  <inkml:trace contextRef="#ctx0" brushRef="#br0" timeOffset="1310.08">7788 2534 419,'0'0'681,"-121"67"-653,77-27-23,10 4 16,15-4-13,5-6-4,8-6-4,6-8-47,0-10 7,20-10 13,6 0 14,10-18 13,4-20 9,-2-8-5,2-9-4,-13-4-10,-13-8-34,-9 3 37,-5 10 7,0 10 42,0 16 21,0 12 17,0 10-3,0 3-13,0 3-24,0 0-24,0 0-11,0 11-4,0 13 1,3 6 9,4 7-3,2 9-3,-3 3-4,1 4-1,-3 2-5,1 1-42,-5 2-94,0 0-160,0-12-137</inkml:trace>
  <inkml:trace contextRef="#ctx0" brushRef="#br0" timeOffset="1670.07">7997 2927 1004,'0'0'103,"0"0"-54,119-140 12,-71 84-17,-5 5-25,-14 3-14,-16 6-5,-10 12 0,-3 9 2,0 5-1,-7 6-1,-8 3-8,-4 7-10,0 0 0,3 0-15,2 10 3,4 8 2,10 7-29,0 3-13,14-1 2,25 2 50,5-4 14,5 1 4,-9 3 13,-9-2 36,-12 4 1,-15-2 9,-4 6 5,-6 1-11,-21 2-22,-7-1-17,1-4-12,2-6 0,3-9-2,9-10-75,8-8-140,11-14-283</inkml:trace>
  <inkml:trace contextRef="#ctx0" brushRef="#br0" timeOffset="2119.89">10039 956 954,'0'0'125,"0"0"-30,0 0-24,-150-6-21,98 49-18,-8 33-10,-10 40-12,1 41 10,2 39 2,14 39 3,17 17-1,16 8-2,20-11 1,0-33-11,22-20 2,18-26-8,7-26 6,2-20-5,2-23-2,-6-26 6,-7-22-9,-11-27 5,-14-17-7,-9-9-9,-4 0-16,0-27-26,0-21-35,0-18-188,-15-11-629</inkml:trace>
  <inkml:trace contextRef="#ctx0" brushRef="#br0" timeOffset="7525.89">11515 3101 268,'0'0'141,"0"0"-43,0 0 33,0 0-30,0 0 4,0 0 5,0 0-14,0 0-4,-12 9-14,22-21-17,21-19-24,7-6-12,2-9-12,-7 3-9,-10 2-1,-15 6-2,-5 3 0,-3 8-1,0 6-8,-7 6-10,-6 8 11,-3 4-4,1 0 0,1 0-5,3 6 1,2 9-12,7 8 6,2-3-10,0 4 5,17-2-4,12 5 7,5-1 18,0-1 0,-4 4 5,-5-5-4,-9 2 4,-7-2 2,-7 0 2,-2-1 3,0-4 8,-4 1-1,-17-1-7,-6 6-5,1-4-2,0-4-41,-3-5-94,4-10-125,2-2-112</inkml:trace>
  <inkml:trace contextRef="#ctx0" brushRef="#br0" timeOffset="8246.2">11889 2498 434,'0'0'126,"0"0"-97,0 0 4,0 0 11,0 0 8,0 0-8,-13 44-12,2-38 2,0-2-3,2-1 1,2-3 1,2 0-10,-2-7 4,4-9-19,3 0-7,0-2-2,0 1 3,2-2-6,18 1 4,4-2-1,5 2 1,-2 0 7,0 6 8,-5 6-6,-7 2 2,-3 4-5,-6 0-5,1 0-1,-4 2-4,4 14 4,-3 9 0,-2-2 3,0 3-3,-2 0 2,0 0-1,0 5 0,-4 1 2,-14 0-2,-3-3-2,-1 4 2,2-8-2,0-2-1,0-5-1,4-6-4,1-5-10,5 0-1,4-7 9,4 0 6,2 0 2,0 0 1,0 0-11,0-4-9,14-6 20,8 3 6,1-2 4,7 6 13,2 3-1,1 0-9,0 0 9,-2 0-8,-2 0 6,-4 0 11,-2 0 16,-8 0-2,-1 0 3,1-9-8,-1-5-6,-3-2-12,-3 0-5,-3 0-10,0 6-5,-3 4-2,-2 3-12,2 3-51,2 0-126,1 0-244,0 10-43</inkml:trace>
  <inkml:trace contextRef="#ctx0" brushRef="#br0" timeOffset="8457.1">12496 2793 1014,'0'0'98,"0"0"-93,0 0 33,0 0 3,-5 114 0,5-77-22,0 0-7,0 0-7,0-5-3,7-2 1,-3-2-3,0 0-40,0 2-53,-4-2-79,0-2-113,-4-6-151</inkml:trace>
  <inkml:trace contextRef="#ctx0" brushRef="#br0" timeOffset="8644.78">12380 3100 893,'0'0'198,"0"0"-192,0 0-3,0 0 12,151-106-15,-88 87-4,-8 6-176,-7 2-121,-13 1-162</inkml:trace>
  <inkml:trace contextRef="#ctx0" brushRef="#br0" timeOffset="9108.06">13106 2873 711,'0'0'198,"0"0"-170,0 0 55,0 0-47,0 0-21,0 0-6,-108 32-4,85-7-1,1 4 7,-1 6-9,4 1 7,7-2-8,8-2-1,4-8-3,0-5-13,22-4-17,7-15-36,4 0 32,5-4-28,-2-21 0,-2 0 19,-10-6 23,-8-3 23,-8-2 33,-2 0 5,-6 8 22,0 9-4,0 8 27,0 9-17,0 2-2,0 0-29,0 2-34,-6 23-1,0 4 0,-1 8 7,7-1-5,0-1-2,0-4 3,19-4-3,9-6 0,3-8-1,1-10-2,6-3-14,-3 0-29,-4-12-31,-4-11-152,-12-6-155</inkml:trace>
  <inkml:trace contextRef="#ctx0" brushRef="#br0" timeOffset="9768">13459 2382 579,'0'0'206,"0"0"-203,0 0-3,0 0-5,0 0 5,0 0 0,-45 32-15,24-28 7,2-4 8,4 0 1,-2 0 5,8-9 4,6-4-9,3-1 0,0 0-1,0 0-4,2 2-3,13-2 4,6 2 3,1 1 0,0 2 4,-2 2 3,-7 6-2,-1 1-5,-4 0 0,-1 0-5,-1 5 5,2 14 2,-4 0-1,-2 6-1,-1 1 4,-1 4-3,0 2 4,0 0-2,-5 0 5,-13 4-5,-5-4 3,-1-3-3,0-2-2,1-8 2,6-6-3,3-4-3,1-9 0,6 0 2,2 0 1,5 0 2,0-9-1,0 0 3,8-1 1,6 1 18,7 5 16,1 4-17,9 0 13,5 0 28,5 0-7,5 0 1,-6 0-19,-6 0-1,-7 0-15,-10-3 7,-3-2-9,-8 0 0,-4 0-6,-2 0-6,0-5-6,0-1-2,0-1-47,0 0-106,0 3-174,0 0-135</inkml:trace>
  <inkml:trace contextRef="#ctx0" brushRef="#br0" timeOffset="10025.94">13912 2541 901,'0'0'41,"0"0"98,0 0-54,122 160-56,-101-86 18,-13 13-29,-8 2-12,-4-1-6,-23-9 11,-6-12 7,-6-10 18,1-11-1,-1-10-12,5-4-8,3-7-8,7-10-4,9-8-6,2-7-3,7 0-28,6-34-63,0-21-229,13-15-433</inkml:trace>
  <inkml:trace contextRef="#ctx0" brushRef="#br0" timeOffset="10825.1">14497 2302 554,'0'0'250,"0"0"-245,0 0 11,0 0 4,0 0-15,0 0-1,-46 75-3,30-66 7,-3-6-1,5-3 0,-2 0 4,3 0-5,4 0 6,-3 0-6,8-12 4,4 3-7,0-8-3,0 4-6,16 1 6,4-2 0,2 4 2,-1 1 5,0 1-4,-5 3 4,2-2-3,0 5 3,2 1 6,-3 1 3,2 0-1,-4 6-15,-4 11 10,-4 9-9,-7 6 20,0-1-8,0 5-3,0-2 4,-2 0 2,-14 0-1,1-2 7,-10 1-9,-2-5-8,-4-2-1,2-5-2,-2-1-2,6-11-3,4-6-10,9-3 8,5 0 3,7-3 0,0-9-12,0-2 0,18 4 14,4 0 4,5 8 1,4 2-4,2 0 1,4 0 6,0 10-2,-1-1 13,-1-5 1,-2-1 4,-3-3 20,-1 0 1,0-8 1,-4-10-2,-1-2-16,-7-2-5,0-3-13,-9-1-10,-4-4 0,-1 0-28,-3 6-67,0 8-157,-36 12-463</inkml:trace>
  <inkml:trace contextRef="#ctx0" brushRef="#br0" timeOffset="11417.15">11505 2479 496,'0'0'284,"0"0"-101,0 0-43,0 0-31,0 0-69,0 0-17,-115 84 3,69-20-5,8 12-1,4 5 1,14 3-1,11-6-11,9-3-3,0-6-2,17-9-3,18-12-1,2-9-1,10-13-11,-2-9-38,-5-3-26,-7-7-104,-11-7-263</inkml:trace>
  <inkml:trace contextRef="#ctx0" brushRef="#br0" timeOffset="12603.68">9968 2270 320,'0'0'56,"0"0"-38,0 0 29,-116 0 21,103 0 0,2 1-28,8-1-1,3 0-6,-2 2-12,2-2 13,0 0 6,0 0-3,0 0 6,0 0-2,0 3-3,0-3-6,0 0-10,23 0 13,8 0-2,13 0-13,12-5-2,8 2 5,8-1-5,3-1-7,4 2-4,3-4 5,5 2-3,4-5-1,3-2 0,9-2 3,1-5 3,-1 3-8,-7 2-2,-11 3-4,-8 2 1,-1 5-1,-4 2 0,5 0 0,8-2-1,4-2 2,9 0-1,5 0 6,2-2 3,0 2 5,-1 3-8,1-2 2,-2 5-5,1-2-3,6 0 0,8 0 1,2-10-1,1 3 4,-1-5-4,5 5 0,4 6-3,3 3 3,-5 0 2,-11 0-1,-7 0-1,-4 0 1,-9 5 0,-1 5 2,2-6-1,7 3-2,13-7 0,14 0 0,6 0 0,13-11 5,-5-4-7,0 6 2,-5 5-1,-14 2 1,-9 2 0,-5 0 0,-8 0-1,-1 6 1,-3 3 0,0-6 3,3 1-1,8-4 0,3 0-1,2 0 13,-4 0 12,-9 0-3,-8 0-14,-12-4-6,-15 1 1,-16 3 9,-19 0-7,-14-3-4,-9 1 1,-10-2-1,0 0-2,0-8 0,0-9-36,-27-6-147,-26-17-352</inkml:trace>
  <inkml:trace contextRef="#ctx0" brushRef="#br0" timeOffset="13706.1">10064 1698 718,'0'0'108,"0"0"-73,0 0 25,91-102-11,-46 54-7,4-3-12,-8 2-2,-4 3-16,-14 3 6,-10 11-4,-11 8-10,-2 10-1,0 6 14,-5 6-17,-15 2-2,-5 0-17,-1 5-11,2 9-2,6 1-1,5 3 5,5-2 5,8 6 6,0-3 8,0 2 0,16 0-3,11-5 8,4 0 4,3-2 2,-1-1 2,-4 2 1,-4-1 11,-8 2 3,-10 0-10,-4 3-2,-3 2 1,0 2-3,-23 2 8,-6-4-13,-2-2-4,-3-7-75,8-8-55,1-4-148</inkml:trace>
  <inkml:trace contextRef="#ctx0" brushRef="#br0" timeOffset="14374.17">10521 792 486,'0'0'247,"0"0"-177,0 0-11,0 0-28,0 0-31,0 0-1,0 8 1,-11 4 7,-1-2 22,-1-2-19,1-7 3,4-1 11,1 0-3,3 0 4,0 0-8,2-9 3,2-5-10,0-1-7,0 0-3,8 1-2,13-3 2,2 5 4,2 3-4,0 3 1,-3 3-2,-4 3-2,-6 0-1,0 3-1,-3 12-9,-2 10 8,-2 0-1,-5 6-1,0 4 8,0 2 1,-19 1-1,-6 3-3,-3-3-1,-6-4 1,5-7-1,2-8-20,8-7-5,10-10 29,2-2 0,7 0 2,0 0 5,0-14-7,0 2-10,3 2 10,14 3 0,2 7 9,4 0-3,4 0 4,2 0 1,5 0 11,-3 3-6,-4-2 4,-1-1 2,-3 0 15,0 0 5,-2-9-6,0-3-17,-3-2-7,-6 4-8,-3 1-4,-8 5-43,8 4-57,-7 0-168,0 4-96</inkml:trace>
  <inkml:trace contextRef="#ctx0" brushRef="#br0" timeOffset="14621.17">10938 1223 745,'0'0'160,"0"0"-160,0 0 0,0 0 21,0 0 37,0 140-10,0-98-16,0-1-20,0-2-2,2-3-1,1-2-9,3-1 2,-2-3-2,0-6-24,-1-4-100,-3-4-52,0-9-117</inkml:trace>
  <inkml:trace contextRef="#ctx0" brushRef="#br0" timeOffset="14808.34">10786 1535 745,'0'0'139,"0"0"-121,0 0-1,0 0-11,127-84-4,-69 63-2,-2 5-50,-5 2-95,-6 3-126</inkml:trace>
  <inkml:trace contextRef="#ctx0" brushRef="#br0" timeOffset="15266.03">11448 1305 569,'0'0'245,"0"0"-177,0 0 32,0 0-58,0 0-37,0 0-4,-96 37 1,65-11-1,2 4 4,7 2-3,8-2-2,8-2-3,6-2 0,0-8-5,0-8 0,18-4 4,3-6-17,11 0 6,4-10 12,0-12-11,-5-6 2,-4-4 1,-6 2 11,-8-3 0,-1 1 0,-6 4 32,-4 10 18,-2 6-10,0 8 22,0 4 4,0 0-20,0 0-32,0 0-14,0 16-9,0 8 5,0 8 2,0-3 1,0-2 0,14-3-1,11-3 2,4-8-3,2-4 2,3-6-12,-3-3-36,-6 0-31,-6-5-129,-7-13-63</inkml:trace>
  <inkml:trace contextRef="#ctx0" brushRef="#br0" timeOffset="15904.03">11662 844 804,'0'0'27,"0"0"-27,0 0-11,0 0 9,0 0-16,0 0-27,-74 19 22,50-19 23,6 0 4,2 0-3,8-9 15,5-5 3,3 0-8,0 0-11,0 2-3,6 2 3,11 2 0,0-1 4,4 2 4,3 2 4,1 4 5,-1 1 4,1 0 3,-1 0-4,-3 0-17,-4 11 4,-5 11-4,-4 7-3,-6 3 1,-2 2 0,0 4 1,-10 1 10,-13-3-2,-6-3-4,0-3 2,0-6-6,0 1-1,1-7-1,8-6 1,8-7 1,5-5-1,7 0 3,0 0-4,0-13-1,0 0-6,11 4 7,7 5 8,2 4 6,4 0-3,5 0-1,3 8-2,4 8 0,4-6 9,-2-5 12,-1-5 18,-6 0 3,-4 0-8,-4 0-16,-8-7-10,-1-5-9,-8-2 1,-1-2-8,-5 0-61,0-3-75,0 6-143,0-1-288</inkml:trace>
  <inkml:trace contextRef="#ctx0" brushRef="#br0" timeOffset="16108.03">12208 1042 667,'0'0'74,"0"0"42,123 99 65,-77-49-118,-5 4 6,-17 6-31,-14 3-25,-10 0-4,-17 2 4,-22-1-4,-15 0-6,-8-3-3,-12-3-24,-14-7-111,-14-8-205</inkml:trace>
  <inkml:trace contextRef="#ctx0" brushRef="#br0" timeOffset="16616.1">10327 1163 614,'0'0'187,"0"0"-48,0 0-36,0 0-37,0 0 10,0 0-36,-91 12-12,39 22-7,-6 14 9,-4 14-12,4 17 1,8 7-5,19 2-6,18-4-4,13-6 2,2-10-5,30-10-1,9-5 0,9-7 0,1-12-1,-2-6-2,-4-3-74,-7-18-81,-8-5-246</inkml:trace>
  <inkml:trace contextRef="#ctx0" brushRef="#br0" timeOffset="20612.09">12732 1416 580,'0'0'180,"0"0"-62,0 0 22,0 0-67,0 0-25,0 0-30,0 0-15,0 0-3,-6 0-40,6 0-52,0 0-157,0 0-155</inkml:trace>
  <inkml:trace contextRef="#ctx0" brushRef="#br0" timeOffset="21095.42">13040 1327 388,'0'0'305,"0"0"-277,0 0 6,0 0 31,0 0-38,0 0-15,31-20 10,-11 0 9,2-4-2,0 2-6,3-2-9,0 4 0,-6 0-1,-3 6-2,-4 4-3,-3 5-4,-5 3 0,-4 2 7,2 0 7,-2 0 8,0 0-17,0 0-6,0 13 0,0 8-3,0 10 16,0 5 2,0 2-5,0 4-2,0-1-5,0-2-4,0-2-1,0-5 0,0-4-1,0-6 0,0-2-14,0-4-31,0-4-70,0 0-52,0-8-37,0-4-133</inkml:trace>
  <inkml:trace contextRef="#ctx0" brushRef="#br0" timeOffset="21345.84">13053 1618 580,'0'0'275,"0"0"-233,0 0-15,0 0-9,0 0-2,0 0 48,125 0-18,-72 0-12,3 0 26,-1-10-17,-7 3-1,-10 0-22,-16 5-14,-11 0-6,-7 2-28,-4 0-99,3-2-177,-1-6-166</inkml:trace>
  <inkml:trace contextRef="#ctx0" brushRef="#br0" timeOffset="22019.25">13955 1405 648,'0'0'224,"0"0"-185,0 0-30,0 0 12,0 0 17,0 0-3,123 0-18,-94 0-6,-4 0 1,-12 0-8,-8 0-1,-5 0 1,0 0 5,0 0 16,-5 0 3,-17 0-12,-11 0-15,-6 0-1,-3 0 2,3 0 0,2 0 0,9 2 21,12-2-8,10 0 7,3 0-6,3 0-1,0 0-15,3 0-4,19 0 1,14 0 3,3 0 4,-1 0-4,-2 0-4,-7 0-113,-5-4-132,-8 1-209</inkml:trace>
  <inkml:trace contextRef="#ctx0" brushRef="#br0" timeOffset="23114.21">14647 1458 568,'0'0'194,"0"0"-123,0 0 2,0 0-22,0 0-26,0 0-17,0 0 9,4 0 7,7-2 4,5-8 10,0-6-8,6-7-1,0-3-15,5-6 13,2-2-13,2-4-4,-2 4-3,-4 2 4,-6 6-5,-8 5-1,-1 5-4,-8 3 3,-2 2 0,0 4 1,0-4-2,0 7 0,0-1-2,0 0 1,-9 1-2,0 1 0,0 3-3,-2 0-8,0 0-2,0 0-2,-2 7-9,-1 7 0,5 2-4,5 3 4,2-1 8,2 0-11,0-1 15,0 0 5,4-2 2,13 0 2,4-4 2,4 1 1,6 1 0,0-1 1,0-2 4,-2 1-2,-4 2 1,-6 1-1,-9-2 0,-6 2 1,-4 0 4,0-2 17,-6 4 11,-19 2-1,-4-2-14,0 3-12,-2-7-2,4-1-6,2-3-1,3-1-3,7 1-68,4-3-50,11 0-107,0-5-144</inkml:trace>
  <inkml:trace contextRef="#ctx0" brushRef="#br0" timeOffset="23964.1">15250 1347 262,'0'0'568,"0"0"-379,0 0-71,0 0-18,0 0-56,0 0-12,18-37-12,-14 37-14,-4-3-6,0 3-6,0 0-84,2 0-221,-2 0-350</inkml:trace>
  <inkml:trace contextRef="#ctx0" brushRef="#br0" timeOffset="29370.42">15924 1066 228,'0'0'125,"0"0"-71,0 0 8,0 0-10,0 0-17,0 0-8,0 0 20,0 5 13,0-5 6,0 0-1,0 0-8,0 0-15,0 0-20,0 0-12,0 0-5,0 0-3,0 0-1,0 0-1,0 3 0,0 1 3,0 1 1,0-1-4,0 1 4,0 2 6,0 0-6,0 2 4,0-2 2,-6 4 3,-3-1-11,-3-2 5,6-2-6,-3 0-1,5-2 2,-2-3 0,0 4 5,0-5-5,-3 0-1,4 0 1,-2 0 0,3 0 1,0 0-3,1-6 1,3-2-2,0 0 2,0 0-1,0-2 0,0 1-1,0 2-2,0-1 2,3 0 0,3 2-2,3-2 1,0 2-1,2-2 1,3-1 0,-2 4 2,2-3 0,0 1 0,-2 4 0,1-1 0,-3 1 0,4 1-1,-5 2 0,4 0-1,-1 0 2,-4 0-4,3 0 1,-1 0-4,-2 5 4,-1 4-8,-3 4 8,0-3 0,2 6 2,-6-2 1,0 2 0,0 4 1,0-2-1,0 2 1,-6 1 0,-4 0 3,-7 3 2,5 0-5,-9 0 0,2-1 0,-6 2 1,0-1 2,1-3-1,0-1-1,1-8 0,5-3 0,3-3 1,3-6 0,8 3 2,0-3 0,4 0 2,0 0 5,0-13-7,0 1 0,0 0-4,8 0-1,6 2 0,3 2 0,0 4 0,0 4 0,-1 0 0,-1 0 0,1 6-2,-3 9 2,-1 0 0,-4 4 2,-1-3 2,0 2-1,0-1 0,-1-2-2,1-1 0,-1-2 3,-1-2-4,2-3-2,-1 0-13,3-3-79,2-4-67,1 0-61,-2 0-87</inkml:trace>
  <inkml:trace contextRef="#ctx0" brushRef="#br0" timeOffset="29910.18">16188 1518 201,'0'0'510,"0"0"-484,0 0 5,0 0 40,0 0-16,102-109 9,-78 77-10,1 0-23,-3 2 6,-4 2-10,-7 5-14,-2 8-1,-9 5-2,0 6 3,0 0 12,0 2-19,0-1-5,-2 3-2,-7 0-11,0 0-6,2 0 8,3 0-5,1 0 6,2 0-2,-2 0-5,3 3-7,0 6 10,0-2-7,0 0 2,0 0 11,7 3 5,8-4 2,4 4 2,0 1 0,3-4-2,3 5 0,-2-2 0,-2 2 1,-2 0 0,-7 2 0,2 0-1,-7 0 6,-3 2 2,-4-2 10,0 3-8,0-2 17,-3 4-14,-11-2 12,-4 0-17,-3-3-3,4-2-5,-1-9-1,1 0-53,0-3-58,5 0-95,0-18-151</inkml:trace>
  <inkml:trace contextRef="#ctx0" brushRef="#br0" timeOffset="30202.33">16689 1028 896,'0'0'110,"0"0"-102,143-18 43,-83 18-20,0 18-1,-8 14-2,-13 9-5,-10 3 8,-18 2-2,-9 4-2,-2-2 0,-6 2-2,-21 0-1,-2-1-13,-2-6-4,-3-1-3,2-8-3,2 1-1,0-7-37,0-9-42,-3-4-74,-5-13-106,-7-2-141</inkml:trace>
  <inkml:trace contextRef="#ctx0" brushRef="#br0" timeOffset="30592.09">15792 921 485,'0'0'372,"0"0"-351,0 0-6,0 0 45,-138 14-35,94 18 0,5 14 7,12 12 8,6 14 0,13 4-4,8 3 10,0-8-4,19-6-19,12-7 4,10-7-10,1-6-9,1-9-4,5-6-4,4-11-46,1-16-121,2-3-198</inkml:trace>
  <inkml:trace contextRef="#ctx0" brushRef="#br0" timeOffset="31154.12">17447 691 317,'0'0'722,"0"0"-706,0 0-13,0 0-3,0 0 25,136 91 32,-79-35-20,9 12 8,0 9-6,2 6-9,2 8-16,1 4 6,-6 11-8,-11 6-3,-10 12-4,-13 13 9,-12 11-9,-12 10 6,-7-1 6,0 0 2,-34-10-3,-20-11 0,-13-13 7,-6-18-2,0-21 3,10-18-3,7-14-4,15-18-5,15-14-5,11-13-2,8-5-2,4-2-1,-1 0-2,-4-14-31,-2-12-37,2-13-67,3-12-259</inkml:trace>
  <inkml:trace contextRef="#ctx0" brushRef="#br0" timeOffset="31965.17">6361 4895 1185,'0'0'61,"0"0"-61,0 0 0,0 0 4,123-27 1,-47 9-5,-5 4-55,-15 4-237,-23 5-241</inkml:trace>
  <inkml:trace contextRef="#ctx0" brushRef="#br0" timeOffset="32130.26">6374 5209 1168,'0'0'84,"0"0"-84,0 0-6,149-22 3,-41-8 3,8-3-39,-9 1-173,-27-1-422</inkml:trace>
  <inkml:trace contextRef="#ctx0" brushRef="#br0" timeOffset="32722.12">8022 4749 871,'0'0'132,"0"0"-119,-116 5 13,76 19 8,-1 12-19,7 5 1,10 0-12,8-2-2,13-3-2,3-8-4,6-7-2,26-4-4,7-15-14,7-2 11,-2-14 2,1-20 10,-10-8-23,-6-4 12,-12-4 12,-9-5 0,-5-9 4,-3-4 16,0 2 2,0 14 4,0 13 14,0 23 26,0 11-7,0 5-13,-1 9-42,-1 32-4,2 17 0,0 17 1,0 4 1,6 2-1,14 1 1,0 5-2,-4 5-75,-11 0-117,-5-6-132,-9-16-223</inkml:trace>
  <inkml:trace contextRef="#ctx0" brushRef="#br0" timeOffset="32941.24">7556 5629 1132,'0'0'75,"0"0"-61,0 0-14,203 10 32,-83-20 2,9-13-7,-6 1-10,-11-2-15,-17 2 3,-24 4-5,-27 11-24,-23 5-74,-21 2-132,-13 0-118</inkml:trace>
  <inkml:trace contextRef="#ctx0" brushRef="#br0" timeOffset="33352.11">7791 6021 1032,'0'0'44,"-126"89"-24,82-40 49,15 0-54,13-3-3,7-4-8,9-8-4,0-8-6,13-10 4,12-7-2,0-9-4,-1 0 4,2-14 4,1-19 2,-2-6-1,-7-10-1,-9-6-3,-7-8 2,-2-5-6,0 3 1,0 11 6,-4 16 17,-2 18 21,3 11 2,3 6 14,0 3-18,0 0-23,0 3-13,0 18 5,3 13-4,13 7 10,5 3-5,-1-1 1,-3 6-7,-3-1-2,-3 4-24,-2 3-90,-7-4-206,3-7-210</inkml:trace>
  <inkml:trace contextRef="#ctx0" brushRef="#br0" timeOffset="33712.05">8132 6324 1009,'0'0'141,"0"0"-130,82-144 27,-53 92-2,-7 3-21,-11 11-6,-11 11-8,0 8 6,-11 9-7,-14 6 0,-1 4-6,-1 0-2,4 0 8,6 11 1,2 3-1,12 4-2,3 4-4,0 2-3,16 5-7,19 0 0,11-1-4,4-4 15,-1-1 5,-11 0 0,-9 0 0,-12 0 1,-9 1 8,-8 4 10,0 1 9,-21 2-12,-10 3-12,-1-3-4,4-8-23,5-5-113,8-13-73,7-5-156</inkml:trace>
  <inkml:trace contextRef="#ctx0" brushRef="#br0" timeOffset="34123.9">9698 4858 1033,'0'0'56,"0"0"-40,0 0 43,0 0-36,0 0-5,-151 84 7,99-6 1,1 26 3,4 19 0,3 20 10,13 13-12,6 5 0,11 3-10,14 1-4,0-10 2,21-5-12,18-12 5,9-8-6,5-14-2,-2-19 3,2-21 0,-10-26 6,-9-20-6,-14-16 0,-12-14-3,-5 0-11,-3-22-29,0-28-67,-11-26-333</inkml:trace>
  <inkml:trace contextRef="#ctx0" brushRef="#br0" timeOffset="34860.25">10477 5351 648,'0'0'235,"0"0"-158,0 0-18,0 0-21,0 0-6,0 0 7,100-140-17,-67 86-16,-2 1 9,-6 2-3,-12 9-5,-13 14 5,0 10-8,-7 12 1,-23 6-5,-2 0-11,-1 12-12,1 10 9,12 5-6,11-1-14,9 3-1,0 3-4,13 0-1,16 4 9,10-2 26,5 2 5,-3 1 0,3-5 10,-13-2 3,-10-4-4,-13-1 1,-8 1-5,0-3 3,-24 0-2,-6-4-6,-1-5-8,2-6-53,5-8-40,4 0-60,4-8-119</inkml:trace>
  <inkml:trace contextRef="#ctx0" brushRef="#br0" timeOffset="35512.24">11013 4700 702,'0'0'107,"0"0"-103,0 0 21,0 0-24,0 0 0,0 0-2,-85 32 7,64-24-4,0-6 6,6-2 8,3 0 3,6 0-3,2-2-3,4-12-3,0-4-10,0 2-1,0-2 1,20 3 0,-1 4 0,4-1 0,-3 1 8,2 6 6,-2 1 4,-1 4 3,-2 0-15,-3 0 4,-4 4-10,-3 12 1,-4 7 5,-3 4 0,0 1 2,0 4 0,0-3-2,-1 5 1,-17 2 0,-6 1-1,-5 2-6,-2-3-4,0-5 3,2-12-4,6-6-26,12-6 30,5-7 1,6 0 10,0 0-4,0-10-6,3 1 0,16 1 3,5 8 7,5 0 0,2 0 2,5 0 10,-1 0 1,2 0 10,1 0-11,-1 0 7,-3-7 9,-5-7-13,-7 0-1,-7-4-6,-7-2-2,-2-4-2,-6 3-6,0 7-8,0 6 0,0 6-19,0 2-51,0 7-149,-6 14-165,-2 9-93</inkml:trace>
  <inkml:trace contextRef="#ctx0" brushRef="#br0" timeOffset="35761.44">11417 5242 975,'0'0'43,"0"0"-37,0 0 21,0 128-8,0-89-2,2 5-3,3-7-11,-4-2-1,4-1-1,0-7-1,-5-3-20,0-2-107,0-4-96,0-4-155</inkml:trace>
  <inkml:trace contextRef="#ctx0" brushRef="#br0" timeOffset="35941.52">11231 5542 709,'0'0'321,"0"0"-300,0 0-18,0 0 5,164-89-6,-94 60-2,0 5-103,-10 4-83,-13 6-127</inkml:trace>
  <inkml:trace contextRef="#ctx0" brushRef="#br0" timeOffset="36366.15">11966 5264 905,'0'0'54,"0"0"27,0 0-14,0 0-27,-125 61-17,96-23-13,2 1-5,7 0-1,5-1-4,9-9 0,6 0-2,0-9-9,0-8-20,21-8-8,5-4 6,8 0 16,1-23 15,1-9-8,-3-4-37,-6-5 9,-4 0 17,-11 4 21,-4 11 22,-6 13 51,-2 6 13,0 6-5,0 1-35,0 0-21,0 21-15,-4 12-10,-2 6 9,6 2-7,0-3-2,6-4 2,14-6-2,10-5 0,4-8 1,3-8-2,2-7-4,-1 0-30,-7-12-41,-11-12-86,-9-7-204</inkml:trace>
  <inkml:trace contextRef="#ctx0" brushRef="#br0" timeOffset="36996.25">12271 4691 883,'0'0'66,"0"0"-66,0 0-9,0 0 9,0 0 2,0 0 4,-20 33-2,1-31 1,4-2-1,-1 0-1,3 0 1,5 0 1,0-4 2,6-8 3,2 2-10,0-4-9,0 2-6,16 0 6,-1 2-1,2 0 1,3 4 9,-3 2 3,3 4 6,3 0-6,1 0 5,-2 14 6,-2 4-4,-4 9 3,-7-1 1,-2 7 3,-7 4-4,0-1 0,-5-1 2,-22-1-6,-2 1-6,0-7 2,0-8-5,9-7 0,7-4 0,7-9 2,6 0 2,0 0 0,0-14-4,0 0-7,0 0 5,13 9 2,3 5 6,3 0 0,3 9-3,5 8 11,0 4-13,5-5 14,1-6 13,2-4 19,1-6-3,-3 0 2,1-4-13,-3-14-4,-9-1-14,-1-4-5,-11-3-5,-3 1-5,-5-3-12,0 0-44,-2 4-117,0 0-325</inkml:trace>
  <inkml:trace contextRef="#ctx0" brushRef="#br0" timeOffset="37366.34">12836 5322 953,'0'0'120,"0"0"-119,0 0 7,0 0 17,125-33 5,-65 11-30,-4-3-11,-4 3-85,-10 0-149,-13-5-133</inkml:trace>
  <inkml:trace contextRef="#ctx0" brushRef="#br0" timeOffset="37934.63">13488 4983 734,'0'0'205,"0"0"-199,0 0-2,0 0-4,0 0 4,0 0-4,-60 60 5,44-57-3,3-3 1,4 0 5,1 0 0,4-15-8,4-5-26,0-3 2,2 2-2,11 3 0,8 1 21,-2 6-10,3 3 12,-1 6 3,4 0 0,-3 2 1,3 0 9,-2 0 4,-6 9 5,-3 5-18,-5 7 8,-5 2-7,-4 1 3,0 7-3,0-1 2,-4 1 0,-17 4-1,-4 5 5,-1 2-5,-6 1 0,-2-4 1,4-6-4,3-9 0,4-9-8,10-8-11,5-7-1,6 0 10,2-7-14,0-14-30,0-1 54,15 2 0,5 2 14,1 6 24,3 6-1,-1 6 10,3 0-3,-4 0 3,1 3-18,-6 9-8,-1 2 9,-1 0-15,-1 3-9,-3 1-6,2 0-17,-3 4-85,-4-4-112,-2 0-127</inkml:trace>
  <inkml:trace contextRef="#ctx0" brushRef="#br0" timeOffset="38354.17">13858 5354 825,'0'0'99,"0"0"-71,69-123 68,-29 69-71,-2-2 4,0 6-10,-14 10 3,-6 8-2,-9 12-3,-9 6 3,0 4 11,-2 5-22,-18 5-9,-1 0-4,0 0 4,3 0 0,5 9-6,3 5 2,4 1-7,6 4-16,0 3 8,0-2 0,4 0 0,14-2 9,7-1 4,4-4 6,2 3 1,-6 1 2,3 0 6,-8 3 10,-8 2-5,-1 2 11,-11 0 3,0 7-11,-5-2-1,-20-2-9,1-1-7,-1-6 0,3-6-2,2-4-41,0-6-32,3-4-66,3 0-102,7-14-154</inkml:trace>
  <inkml:trace contextRef="#ctx0" brushRef="#br0" timeOffset="38976.26">14507 4470 500,'0'0'430,"0"0"-430,0 0-2,0 0 2,0 0 0,0 0 1,-34 18-1,17-14-3,-2-4 3,1 0 1,7 0 3,7 0 2,2 0-5,2-4-1,0-6-1,0-1-21,2 3 5,16 0 11,-1 3 3,1 2 3,0 3 0,0 0 7,3 0-1,-2 5 4,-1 10 3,2 3-5,-6 5-2,-4 1 5,-2 3 0,-8 2 11,0 5 3,-3 0-1,-19 2-11,-7 2-6,-3 0 1,-3-4-8,1-8 2,8-9 0,6-12-2,9-5-6,6 0 6,5 0 0,0-18-18,7-1-8,13 5 21,4 3 5,1 7 17,4 4 0,4 0 5,9 0-3,3 4 18,4 0 6,-1-4-7,-5 0 14,-6 0-12,-8-4-4,-8-10-7,-2 2-8,-11-6-3,-3-2-4,-5-2-7,0-5-5,0 2-27,0 3-90,-16 4-258</inkml:trace>
  <inkml:trace contextRef="#ctx0" brushRef="#br0" timeOffset="39545.27">10817 6125 595,'0'0'58,"0"0"-40,0 0 122,0 0-62,0 0-50,0 0 2,80 0 66,-2 0-33,22-7 9,35-5-8,32 2-24,31-2-7,33 0-8,24 0-3,26 0-9,13 0-7,10 0-1,-3 2-5,-19 0 0,-26-2 1,-36-2 1,-44-3-1,-32 2 15,-34-2 12,-33 5-9,-27 2-11,-26 3-8,-15 7-1,-9-3-14,-15 3-16,-43 0-42,-34 6-168,-26 14-178</inkml:trace>
  <inkml:trace contextRef="#ctx0" brushRef="#br0" timeOffset="40110.7">11237 6976 709,'0'0'145,"0"0"-106,0 0 21,0 0 2,81-127-13,-42 76-9,-1-5-15,-9-2 0,-10 10-11,-11 4-14,-8 15 0,0 9-5,-12 8-4,-10 10 8,-2 2-16,-1 0-5,4 3 12,9 16 9,7 1-13,5 6-3,0 2 0,9 2-5,17 0-3,10 0-1,6-2 21,3-1 5,-3 1 1,-8-2 4,-13 2 15,-8-2-11,-11-2 0,-2-2 3,0 2-3,-20-2-5,-3-4-4,1-2-9,0-6-85,4-6-22,1-4-58,-2 0-154</inkml:trace>
  <inkml:trace contextRef="#ctx0" brushRef="#br0" timeOffset="40754.33">11778 6307 756,'0'0'44,"0"0"-41,0 0-1,0 0 10,0 0-10,0 0 1,-58 49 0,40-40 2,-2-4 11,3-3-2,-2 0-2,4-2-11,3 0 4,6 0-2,4 0 0,2-9 1,0-3-4,2-3-4,16 5 4,2-2 2,4 5 0,-1 0 3,-5 3 2,4 4 1,-8 0-3,0 0 4,-2 0-3,-3 11 2,0 6 2,-3 3 8,-4 6-4,-2-2-7,0 5-5,0 0 3,-4 2 5,-11-3-7,-4 0-2,-3-8 11,1 0-9,0-6-3,1-5-6,7-6-17,4-3 14,2 0-5,5 0 1,2 0-3,0 0 8,0-3 2,15-2 4,8 5 2,3 0 6,3 0 6,2 0-3,0 0 15,1 0 16,-1 0 10,-2-2 10,0-10-8,-6 0-13,-6-2-17,-5 1-13,-6 6-5,-4 0-4,-2 6-9,0 1-43,0 0-69,4 0-168,4 0-138</inkml:trace>
  <inkml:trace contextRef="#ctx0" brushRef="#br0" timeOffset="41004.25">12255 6662 1007,'0'0'17,"0"0"-16,0 0 33,0 116 5,0-74 3,3-1-15,0 0-16,-3-5 4,0-7-4,0-2-5,0-5-6,0-4-32,0-2-56,0-4-87,0-5-89,0-4-93</inkml:trace>
  <inkml:trace contextRef="#ctx0" brushRef="#br0" timeOffset="41221.28">12030 7000 1022,'0'0'50,"0"0"-49,0 0 14,125-94-6,-62 62-1,3 0-6,-4 5-2,-6 10-17,-9 3-158,-11 5-103,-7 4-220</inkml:trace>
  <inkml:trace contextRef="#ctx0" brushRef="#br0" timeOffset="41640.27">12760 6728 1009,'0'0'23,"0"0"0,0 0 40,0 0-37,-117 94-13,93-58-5,10 1-5,3-8 0,8-5-3,3-8 1,0-4-1,23-9 0,6-3-1,2-1-10,2-24-6,-1-7 1,-5-1 5,-9 1 0,-7 0 2,-6 4 9,0 7 2,-5 7 21,0 10 28,0 4 2,0 0-19,0 0-27,2 9-5,1 18 2,0 5 3,5 6 0,3-3-2,5-3-5,6-2 0,0-14 1,5-4-1,2-10-3,0-2-14,0 0-24,-8-14-67,-7-6-142,-11-12-169</inkml:trace>
  <inkml:trace contextRef="#ctx0" brushRef="#br0" timeOffset="42269.59">13064 6333 892,'0'0'17,"0"0"-16,0 0-1,0 0 2,0 0-1,0 0-2,-47 71 6,31-68-7,1-3 4,2 0 1,1 0-1,8-7 3,2-4-3,2-4-2,0 6-7,0-3-7,18 1 3,-1 2-7,4 0 5,-1 1 13,-3 4 2,2 2-2,-5 2 3,1 0 3,-3 0 9,0 12-4,-3 8 7,-3 3 6,-1 3-2,-1 6 7,-4-2-3,0 0-8,0-2-8,0 0-3,-15-4 0,-6 0-4,2-7 2,1-2-4,3-7 0,3-8 0,3 0 2,3 0-3,4 0-4,2-3-8,0-6 7,0 3 3,13-2 2,7 4 5,7 2 2,2 2 0,4 0 9,5 0 12,2 0 19,1-3-13,-6 1-7,-5-1 2,-7-3-11,-7 0 5,-8-3-5,-3 0-7,-3-3-5,-2-4-6,0 2-2,0-2-41,0 0-72,0 0-95,-5 2-157</inkml:trace>
  <inkml:trace contextRef="#ctx0" brushRef="#br0" timeOffset="42543.29">13497 6391 797,'0'0'134,"0"0"-102,0 0 84,149 50-62,-105-8-24,-7 7-5,-16 11-6,-13 13 3,-8 9 10,-2 5 3,-28-1-6,-4-10-3,1-12 1,2-11-6,2-16-7,5-9-12,1-14 5,5-9-7,1-5-5,3 0-15,1-24-46,7-18-87,2-20-123,4-19-163</inkml:trace>
  <inkml:trace contextRef="#ctx0" brushRef="#br0" timeOffset="43168.14">13978 6232 765,'0'0'133,"0"0"-132,0 0 6,0 0 2,0 0-8,0 0 2,-4 38 0,-8-38-1,4 0 4,-1 0-4,2-6 5,4-14-4,3-2-3,0 0-2,0 2-5,14 4-1,1 4 2,4 5 5,-1 2-2,1 5 3,-4 0 0,4 0 7,-3 0 7,-1 12 4,-4 7 0,0 1 6,-3 9 14,-2 3-5,-6 3-10,0 0-6,0-1-2,-2 1-5,-14-5-2,-4-4-4,-2-4-3,2-6 2,3-6-2,8-6 1,3-4 2,4 0 1,2-2 1,0-10-5,0-2-1,11 0 0,3 6 4,5 4 0,4 4 1,6 0 17,9 0 9,2 2-8,7 4 10,0-6-3,1 0-5,2 0 8,-1-6 1,-5-9-4,-6-3-4,-7-1-11,-9-2-8,-12 1-1,-3-1-6,-7-2-17,-3 4-34,-35 3-59,-31 5-209,-35 5-466</inkml:trace>
  <inkml:trace contextRef="#ctx0" brushRef="#br0" timeOffset="43634.49">11164 6312 419,'0'0'201,"0"0"-139,0 0 41,0 0 6,0 0-50,0 0 6,-122 46-15,87 9 14,-5 13-4,1 12 2,8 8-15,14 5-11,12-3-6,5-10-12,16-13-10,26-12 1,11-12-7,10-7-2,4-13-4,1-5-24,2-9-63,-6-9-205,-5-9-326</inkml:trace>
  <inkml:trace contextRef="#ctx0" brushRef="#br0" timeOffset="44250.13">15301 5020 574,'0'0'447,"0"0"-408,0 0 38,0 0 13,0 0-86,0 0 4,21 21-8,15 30 13,2 23-6,6 17 30,1 15-2,-3 15 4,-2 8-15,-11 15-4,-13 4-5,-13 4-7,-3-6-4,-27-11 4,-23-12-3,-10-18 4,0-14 4,-3-19 2,9-15-3,6-18 2,13-15-10,17-15-1,8-9-3,10-4-22,0-35-28,3-12-46,18-22-149,-2-9-386</inkml:trace>
  <inkml:trace contextRef="#ctx0" brushRef="#br0" timeOffset="44671.86">16510 5046 950,'0'0'79,"0"0"-64,0 0 8,0 0 6,0 0 7,172-31-26,-116 15-10,-10 5-27,-11 2-128,-18 6-91,-17 2-162</inkml:trace>
  <inkml:trace contextRef="#ctx0" brushRef="#br0" timeOffset="44842.21">16533 5291 1066,'0'0'73,"0"0"-73,0 0 0,0 0 12,192-32 3,-91 8-15,-6-2-153,-20-6-259</inkml:trace>
  <inkml:trace contextRef="#ctx0" brushRef="#br0" timeOffset="45411.19">17886 4853 709,'0'0'162,"0"0"-116,0 0 64,0 0-24,0 0-42,0 0-19,-120 19-14,70 22 2,8 1 2,11-2-4,13-1-5,14-7-6,4-6 0,8-7-3,21-9-15,7-10 4,7-2 8,-6-22 3,-1-5-2,-9-3 2,-9-7-3,-9-3 6,-7-7 0,-2-9 8,0-6-4,0-6 6,-9 6 0,3 16 2,-2 18 17,4 17 13,2 13 5,2 0-39,0 35-8,0 18-3,0 16 3,2 8 2,7 0-2,2-3 0,2-1-2,-5-3-44,2 2-46,-3-4-60,-7-11-134,0-17-94</inkml:trace>
  <inkml:trace contextRef="#ctx0" brushRef="#br0" timeOffset="45661.12">17440 5546 318,'0'0'732,"0"0"-718,0 0-7,0 0 43,179 37 2,-77-37-6,16 0-14,7-19-23,-5-3 27,-10-2-9,-19 5-13,-26 2-14,-30 11-12,-21 6-79,-14 0-90,-25 6-60,-27 14-201</inkml:trace>
  <inkml:trace contextRef="#ctx0" brushRef="#br0" timeOffset="46140.26">17700 6020 741,'0'0'141,"0"0"-103,-127 96 87,94-55-70,6 5-29,1 0-15,10-8-3,8-9-2,4-7-4,4-7-1,0-12-1,14-3 2,15 0 4,7-20 5,5-9-4,-6-10-2,-6-3-5,-9-6-15,-9-8 2,-4-2 11,-7-4 2,0 6 7,0 10 9,-4 15 16,-6 11 17,1 6-18,5 7-5,2 7-3,2 0 0,0 0-13,0 3-10,0 20 0,0 12 7,0 5 19,0 1-4,7-2-4,8 5 0,-4-3-10,3-2-2,1-1-5,-2-6-1,0-3-5,1-5-30,-2-2-27,-1-2-61,-1-2-117,-2-1-113,-4-1-160</inkml:trace>
  <inkml:trace contextRef="#ctx0" brushRef="#br0" timeOffset="46536.43">17908 6399 556,'0'0'201,"0"0"-115,0 0 48,96-135-44,-59 83-31,0-3-16,-2 2-14,-10 2-8,-12 9-5,-11 10 0,-2 11 1,0 9 3,-17 3-6,-10 7-12,-2 2-2,2 0-3,4 9 1,10 6-3,5 4-5,8 0 0,0 4-17,0 0 1,13-2 5,16 1 7,11-4-5,7-2-5,4 2 12,0 1 8,1 4 4,-13 0 2,-10 6 3,-13-3 14,-16 3-3,0 0 11,-20 4 3,-20-1-18,-5-2-6,3-11-2,7-4-4,8-7-3,9-8-34,9 0-51,9-11-90,0-20-157,9-12-203</inkml:trace>
  <inkml:trace contextRef="#ctx0" brushRef="#br0" timeOffset="46920.03">19384 4729 1093,'0'0'58,"0"0"-54,0 0 69,0 0-40,-170 127-23,111-28 15,7 24-8,7 10 8,11 14-14,10 11 6,13 1 0,11-1-5,0-1 5,21-15-2,21-13 0,11-18-6,5-16 5,-2-19-1,-3-18-1,-14-23-6,-16-14 0,-9-15-2,-11-6-4,-3 0-9,0-14-17,-9-16-33,-24-11-90,-21-12-276</inkml:trace>
  <inkml:trace contextRef="#ctx0" brushRef="#br0" timeOffset="51193.55">19941 5111 442,'0'0'154,"0"0"-86,0 0 10,0 0 22,0 0-33,0 0-3,0 0-9,20-40 0,-20 28 11,0-1-9,-12 1-20,-5 7-16,-8 5-5,-1 0-5,-6 0-10,0 10 1,0 12-1,3 9 3,4 6-4,6 1-2,10 3 1,9-7-2,0-6-13,0-5-3,20-9-17,9-7 4,2-7 15,-2 0-2,0-9 11,-7-12 7,-7-4-4,-1-3 5,-5 3 0,-3 1 0,-3 4 4,-1 8 1,-2 9 12,0 3 9,0 0-11,0 0-5,0 0-10,0 6-2,5 20-5,2 8 7,1 5-1,6-9 0,3-5 1,4-7 0,6-7-2,4-10 2,0-1 0,-5-1-7,-1-21-13,-10-4-28,-6-6-56,-9 0-88,0-3-87</inkml:trace>
  <inkml:trace contextRef="#ctx0" brushRef="#br0" timeOffset="51921.14">20084 4393 395,'0'0'358,"0"0"-334,0 0-24,0 0 18,0 0-15,0 0 15,0 20 8,0-12-5,-2-6 5,-5 0 6,1 0-1,0-2-14,1 0-5,2 0 3,1 0 4,-2 0-5,4-7-3,0-6-11,0 1-2,4-2-1,10 1 3,-4 4 3,5-1-2,1 3-1,2 2 5,-2 3-5,2 2 0,-5 0 0,-2 0-4,1 16-3,-9 1 2,0 6 3,-3 2 1,0 0 2,0 4 1,0-2 1,-12 1-1,-7 2 5,-4-3-6,-1-1 0,-2-2 2,3-4-3,1-4-10,3-8-5,9-4-2,1-4 3,7 0 14,2 0 0,0 0-4,0-9-29,8 0 26,15 6 7,2 3 2,-2 0 8,9 0-4,2 17 18,1-1 18,7-2-29,0-6 14,-5-5 10,-2-3 27,-6 0-8,-6-11-11,-4-7-3,-5-4-18,-3 1-6,-7-2-11,1 2-3,-3 6-4,-2 7 0,0 4-38,2 4-45,3 0-159,2 13-194,1 8 8</inkml:trace>
  <inkml:trace contextRef="#ctx0" brushRef="#br0" timeOffset="52237.68">20545 5075 59,'0'0'766,"0"0"-725,0 0-13,0 0 28,0 0 6,120-2-32,-70-4-20,-6 2-7,-3 0-3,-10 2-96,-12 0-131,-5-2-135</inkml:trace>
  <inkml:trace contextRef="#ctx0" brushRef="#br0" timeOffset="52707.72">20962 5312 320,'0'0'541,"0"0"-513,0 0-7,0 0 43,98-109-34,-66 69 1,6-4-6,-5-4-5,-2-3 4,-12 7 19,-4 9-19,-13 8-7,-2 9-8,0 8 1,0 5-8,-18 5-2,-4 0-7,-1 5-21,5 12 11,2-2 7,10 2 3,6-5-4,0 3-2,0 2 3,6 1 9,14 0 1,10 1 0,0 0 0,6 1 4,-1-1-2,-2 4-1,-8 1 1,-10 4-1,-7 1 0,-8-1 14,0 2 5,0-2-9,-17 0 3,-7-6-9,5-6-4,0-4-1,0-2-25,4-8-32,1-2-68,0 0-44,6-14-70,4-19-300</inkml:trace>
  <inkml:trace contextRef="#ctx0" brushRef="#br0" timeOffset="53361.2">21702 4478 836,'0'0'138,"0"0"-138,0 0-11,0 0 10,0 0 2,0 0-1,-29 36 7,11-30-4,2-5 6,4-1 3,0 0-5,5 0-2,5-4 7,2-9-11,0-6-1,0 1-12,7-1-11,11 3 18,2 1-1,-3 10 5,4 0 1,-6 5 0,3 0 2,0 13-2,0 10 5,-2 4-5,-1 0 0,-3 4 0,-7-2 1,-2 1 0,-3 1 0,0-3 0,-4-3 1,-16 4 2,-7-5-2,-4 1 3,-1-6-5,5-5-1,6-8-3,7-6 2,5 0 4,7 0 3,2 0-5,0-8-14,0 3 6,0-2 7,15 5 0,6 2 1,8 0 7,6 0 6,7 0-4,5 0 17,5 0 3,1-3 9,-4-10 14,-4-1-5,-8-2-2,-3-1-5,-5-4-8,-6 3-3,-9 0-3,-4 2-13,-3 6 3,-5 3-13,-2 2-3,0 3-7,0 2-30,0 0-73,0 7-159,-16 16-203</inkml:trace>
  <inkml:trace contextRef="#ctx0" brushRef="#br0" timeOffset="53877.26">19901 5646 663,'0'0'137,"0"0"-127,0 0 62,0 0-38,0 0 12,133 17 30,-32-17-35,22 0-2,22-17-2,15 2 0,14-3-4,13-3 2,16 3-5,14 3-9,3-6 14,-2 3-20,-14-3-7,-28-2-1,-28 0 3,-34 4 2,-31-1 1,-25 4-7,-27 4-2,-13 0-2,-9 8-1,-7 2-1,-2 2-7,0 0-23,0-2-46,-24 2-180,-21 0-362</inkml:trace>
  <inkml:trace contextRef="#ctx0" brushRef="#br0" timeOffset="54532.09">19928 7020 666,'0'0'66,"0"0"-9,0 0 15,0 0-51,56-104 5,-25 49 19,2-3 4,-2-2-4,-6 6 1,-10 10-4,-8 12-31,-7 11 4,0 7-11,0 7 0,0 5-2,-9 2-2,-6 0-8,-3 0-10,1 2 1,5 12 6,5-2-2,7 2-11,0 2-5,0 0-33,10 4 22,16 1 6,7 0 26,5-1 4,3-2 4,-2 3 6,-3 1 10,-8 4 16,-9-1-9,-8 3-9,-11 2 12,0-4-8,-9 6-2,-18-6-9,1-1 1,-2-7-8,9-8-3,3-4-41,1-6-70,3 0-39,4-13-167</inkml:trace>
  <inkml:trace contextRef="#ctx0" brushRef="#br0" timeOffset="55183.12">20472 6288 775,'0'0'111,"0"0"-106,0 0-10,0 0 10,0 0-5,0 0 7,2 31 4,-8-24 2,-8 0 4,0-6 13,3-1-8,2 0-5,3 0-11,1 0 2,3-12 7,2-1-15,0-4-8,0 0 3,15 3-9,6 2 13,1-1 2,0 6-1,1 0 9,-3 5-4,-1 2 0,-3 0-4,-3 0 2,-1 6-1,-3 10-2,-3 3 0,1 11 8,-2-1 0,-5 4-3,0 3 0,0 0-2,-23 1 0,-6 0 2,-5-4-4,4-4 1,-1-7-1,8-10 1,10-8-1,4-4-1,9 0 1,0 0-1,0 0-12,0-4-8,9-4 18,7 4 0,6 2 2,3 2 9,-2 0-2,4 0 0,0 8-2,2 0 9,-2-4 11,2-4 22,-2 0-5,0 0-1,-5-6-20,-6-11 0,-1 4-15,-6-3-4,-5 4-2,1 4-21,-5 4-46,2 2-37,-2 2-94,2 0-90,0 0-87</inkml:trace>
  <inkml:trace contextRef="#ctx0" brushRef="#br0" timeOffset="55433.62">20931 6685 672,'0'0'171,"0"0"-158,0 0 39,0 0 17,0 0-17,1 122-22,2-82 5,-1-1-6,1-1 2,-1-9-17,-2 0-9,0-5-1,0-2-4,0-4-17,0-4-46,0-2-66,0-2-46,0-6-58,-7 0-97</inkml:trace>
  <inkml:trace contextRef="#ctx0" brushRef="#br0" timeOffset="55628.07">20730 7014 795,'0'0'151,"0"0"-137,0 0 32,0 0-22,0 0-20,159-131-4,-99 102 0,-5 4-6,-3 3-26,-9 4-63,-10 7-125,-4-1-184</inkml:trace>
  <inkml:trace contextRef="#ctx0" brushRef="#br0" timeOffset="56075.52">21435 6682 819,'0'0'74,"0"0"-46,0 0 95,0 0-102,-126 49-11,95-10-3,0-2 4,5 8 3,8-11-5,7-6-5,9-4 1,2-12-5,0-2-5,13-8-8,12-2 2,6-2 1,0-20 4,0-7 1,-4 0-13,-2-5 16,-8 2 1,-6 2 1,-4 3 3,-2 10 29,-5 5 7,0 5 5,0 3 14,0 4-13,0 0-20,0 0-16,0 16-9,0 12 1,0 9 0,0-1 1,0-2-1,8-2 0,15-8-1,1-10 0,8-6 5,7-8-5,1 0-1,-1-16-12,-8-10-22,-12 0-36,-7-3-53,-12-3-141,0 1-165</inkml:trace>
  <inkml:trace contextRef="#ctx0" brushRef="#br0" timeOffset="56751.99">21715 6200 769,'0'0'43,"0"0"-42,0 0 8,0 0-6,0 0-2,0 0 3,-30 8-1,16-8 3,3 0 9,0 0 4,4 0 6,2-5-4,-1-7-8,2-3-5,1 3-6,3 0-3,0 2 1,0-2-2,7 2 0,6-2 1,3 1 1,2 4 10,2-1 12,6 1-12,-1 6-5,-2 1-5,-4 0-3,-4 0 1,-1 4-5,-4 12 5,-6 3 2,0 6 3,-2 3 5,-2 4 1,0 2 5,0 0 4,0 2-5,-6 0-2,-17-2-2,-6-3-4,0-4-2,-2-7 1,4-5-3,8-9 0,1-6-1,7 0-3,8 0 0,3 0 3,0 0-3,0 0-1,0 0-4,16-4 4,9 4 3,-1 0 1,7 0 10,1 0-1,2 4 10,0-3 27,0-1 18,-2 0-19,-2-5-2,-3-12-8,-4 2-15,-10-6-7,-6 6-2,-3-2-9,-4 3-2,0 2-7,0 2-40,-4-2-93,-3 2-131,0-5-135</inkml:trace>
  <inkml:trace contextRef="#ctx0" brushRef="#br0" timeOffset="57044.26">22141 6191 424,'0'0'491,"0"0"-479,0 0 78,165 38-14,-109-6-37,-7 7-7,-9 7-18,-15 12-2,-14 7 3,-11 3 0,0 4 7,-29 1 6,-7-6-3,-6 1 5,-3-10-7,3-5-2,4-14-1,9-12-8,9-13-11,9-8 1,2-6-4,2 0-15,3-18-30,0-22-67,4-10-49,0-12-112,0-11-139</inkml:trace>
  <inkml:trace contextRef="#ctx0" brushRef="#br0" timeOffset="57703.31">22645 5717 745,'0'0'72,"0"0"-67,0 0 0,0 0 7,0 0-9,0 0 5,-26 32-4,15-32 1,6 0 2,-2 0 1,3-8 0,1-7-2,3 0-3,0 1-3,0-1-3,0 6-1,12 2 2,1 2 0,2 3 0,-1 2 2,4 0 3,-5 0 0,5 0 3,-2 5 3,-1 13 2,1 7 0,-6 3 1,2 2 7,-8 1-3,-2 4-5,-2 1-3,0 0 1,-8 0 1,-15-1-3,-1-5-3,-3-5 0,5-6 0,4-12-3,9-2-1,5-5-2,4 0 2,0-7-17,0-10-39,6 2 36,10 5 20,-1 8 5,5 2 13,3 0 12,6 0 5,5 11 1,3 3-5,3-7 29,3 0-2,-1-7-2,0 0 1,-3-2-19,-4-12-8,-10-1-12,-8-3-6,-3 2-1,-10-1-4,-4-3-7,0-3-14,0 5-46,-16 4-94,-15 6-195,-13 6-289</inkml:trace>
  <inkml:trace contextRef="#ctx0" brushRef="#br0" timeOffset="58295.73">20063 6250 430,'0'0'324,"0"0"-297,0 0 9,0 0 56,0 0-41,0 0-7,-117 106 4,76-46 4,-3 10 13,3 10-6,10 3-15,10 6-3,15-3-14,6-3-12,14-6-3,24-13-3,5-12 0,1-10-1,1-11-8,-7-12-1,-9-4 0,-5-11-17,-6-4-26,2 0-58,4-24-107,3-17-256</inkml:trace>
  <inkml:trace contextRef="#ctx0" brushRef="#br0" timeOffset="58948.48">23187 4708 881,'0'0'136,"0"0"-129,0 0 7,0 0 51,190 137 16,-97-57-31,5 22-15,2 21 6,-5 18-12,-7 12-1,-16 11-6,-24 3-6,-23 4-6,-25-1-7,-9-11 6,-40-11 10,-18-18-4,-11-10 4,-4-15 10,2-15-7,9-17 5,8-15-13,18-23-8,15-15-6,18-12-4,12-8-25,0-20-57,17-43-100,17-36-679</inkml:trace>
  <inkml:trace contextRef="#ctx0" brushRef="#br0" timeOffset="63220.25">6974 9453 674,'0'0'182,"0"0"-159,0 0 58,0 0-27,0 0-28,0 0 29,0 0 5,129 21-29,-75-21-13,-9 0-12,-8 0-4,-10 0-2,-4 0-12,-6 0-54,1 0-88,2-5-70,-6-6-105</inkml:trace>
  <inkml:trace contextRef="#ctx0" brushRef="#br0" timeOffset="63458.38">6977 9781 912,'0'0'121,"0"0"-120,0 0 3,0 0 38,120 5 32,-44-5-8,1 0-42,-3-9-17,-16-3-5,-11 3-2,-12 2-10,-12 5-88,-10 0-123,-13-1-190</inkml:trace>
  <inkml:trace contextRef="#ctx0" brushRef="#br0" timeOffset="65803.04">11702 11393 538,'0'0'111,"0"0"-82,0 0 46,0 0 87,0 0-87,0 0-28,69-109-10,-40 64-5,2-3-4,-2-1-4,-4-4-6,-5 7-12,-11 7-3,-9 11 0,0 10-2,0 8 6,-13 6-7,-5 4-4,-3 0-16,2 6 4,1 15 2,7 1 6,9 2-1,2-2 1,0 3-9,26-4 16,8 1 0,6 0 1,0-4 0,-1-2 5,-6 1-5,-12-4 1,-8 3 4,-8 1-2,-5 4 5,0 4-5,-8 0 8,-13-1-9,-1-6 4,1-3-4,9-8-2,0-4-23,-1-3-25,0 0-53,-1 0-58,3-10-77,2-12-143</inkml:trace>
  <inkml:trace contextRef="#ctx0" brushRef="#br0" timeOffset="66456.16">12222 10529 810,'0'0'47,"0"0"-45,0 0 36,0 0-29,0 0-9,0 0 12,-24 36-8,12-23 2,-2-8-6,-1-3 11,-3-2 1,3 0 4,1 0-5,5 0-2,5-7 0,2-3-7,2-3-2,0 1 0,0-4-3,10 4 0,9 2 3,-2 4 0,-1 4 1,2 2-2,-1 0 1,-1 0 0,-2 18-2,-4 4 2,-2 5 0,-4 5 0,-4 0 6,0 2-6,0 4 0,-20 0 1,-6 2 7,-4-4-7,-1 1-1,-1-8-1,3-5-13,3-6-5,8-10-4,3-6-5,8-2-13,4 0 39,3 0-1,0-4-10,0-6-2,19 1 7,10 0 8,2 6 8,5 3 8,-1 0 5,0 0-2,-1 0 4,-3 0 11,-2 0 22,-2-7-3,-2-9 9,-5 0-21,-5-2-8,-4 0-17,-1 1-6,-8 5-4,-2 7-5,0 1-1,0 4-46,0 0-96,0 6-164,0 11-67</inkml:trace>
  <inkml:trace contextRef="#ctx0" brushRef="#br0" timeOffset="66682.26">12625 11018 489,'0'0'535,"0"0"-522,0 0-12,0 0 45,-22 133-11,22-93 15,0 2-19,0-3-17,0-4-9,4-5-4,3-3-2,-5-8-2,0-1-68,-2-1-62,0-3-100,0-4-76</inkml:trace>
  <inkml:trace contextRef="#ctx0" brushRef="#br0" timeOffset="66892.38">12439 11330 1075,'0'0'26,"0"0"-26,0 0 0,131-99 2,-61 82-2,-3 3-35,-8 5-176,-10 0-79,-9-2-146</inkml:trace>
  <inkml:trace contextRef="#ctx0" brushRef="#br0" timeOffset="67288.41">13192 11073 842,'0'0'85,"0"0"-80,0 0 89,0 0-65,-144 62-8,104-24 8,7 3-7,6 0-5,11-4-9,12-8-7,4-4-1,0-10-5,25-7-18,3-8-5,12 0-15,-1-11 28,1-15-7,-5-5 11,-6-1 3,-8 1 8,-8-4 4,-4 7 10,-9 6 13,0 8 10,0 8 14,0 6 11,0 0-27,-9 2-22,2 18-11,1 7 9,6 5-8,0-6-3,2 3 0,15-6-3,8-8 2,0-3 0,1-8-30,1-4-50,-4 0-41,-6 0-124,-10-16-136</inkml:trace>
  <inkml:trace contextRef="#ctx0" brushRef="#br0" timeOffset="67896.39">13361 10650 924,'0'0'103,"0"0"-99,0 0-3,0 0 2,0 0 1,0 0-4,-62 44 2,43-40-2,1-2 1,3-2 2,3 0 4,2-11-3,5-4 4,3-2-8,2 0-11,0 1-4,0 2 4,11 1 9,5 6-9,1-1 11,3 4-2,5-1-3,0 5-1,4 0 6,-3 2-3,1 17-4,-5 2 5,-3 6 3,-9 3-2,-3 4 2,-7 2-4,0 2 7,-9 0 6,-15 0 1,-5-4-3,-3-3-3,3-9-2,2-8-1,8-7-1,-2-7-1,9 0 1,2 0-1,6 0 2,2 0-1,2 0 4,0 0-5,0 0-14,16 0 14,10 0 6,10 0 8,6 0-2,3 0 20,4 0 21,-2 0-12,-10-4-18,-6-1-16,-8 0 1,-8 3-1,-6 2-7,-5 0-32,-1 0-62,2 0-62,-3-4-77,-2-1-156</inkml:trace>
  <inkml:trace contextRef="#ctx0" brushRef="#br0" timeOffset="68159.39">13811 10793 822,'0'0'108,"0"0"-103,0 0 115,0 0-10,140 128-44,-102-74-6,-13 6-29,-11 8-2,-14 4-7,0 0 1,-19-4 4,-16-7-1,-6-10-1,-1-7-4,0-9-10,8-11-6,10-11-3,6-8-2,9-5-19,3 0-37,6-22-35,0-16-163,0-14-418</inkml:trace>
  <inkml:trace contextRef="#ctx0" brushRef="#br0" timeOffset="68646.24">14290 10618 1069,'0'0'77,"0"0"-71,0 0 6,-17 129 10,17-86-10,0-1 1,0 0 0,-7-7-8,6-8-2,1-8 2,-2-12 1,2-2 8,0-5 4,0 0 13,0 0-5,21 0-8,14-9 3,17-5-8,6 2-8,0 1-4,2-1-1,-7 0 0,-6 0-10,-14 1-24,-10 2-48,-10 4-64,-13-1-84,0 0-57</inkml:trace>
  <inkml:trace contextRef="#ctx0" brushRef="#br0" timeOffset="68848.37">14464 10814 845,'0'0'211,"0"0"-194,0 0 87,-27 116-24,27-75-39,0-1-3,0-2-23,2-4-8,1-2-6,-3-4-1,0-3-8,0-4-42,-3-5-84,-9-6-164,-11-10-201</inkml:trace>
  <inkml:trace contextRef="#ctx0" brushRef="#br0" timeOffset="69718.24">11691 10793 563,'0'0'125,"0"0"-66,0 0 50,0 0-15,0 0-27,0 0-25,0-3 6,-5 3 11,-16 15-25,-15 20-5,-15 22-3,-5 18 16,-2 24-17,6 15 4,14 6 0,19-3-5,19-9-11,2-14-5,36-15-1,13-17 0,4-15 8,3-12-7,-8-10-1,-8-10-5,-15-7-2,-11-5-10,-8-3-35,-6 0-38,-2 0-70,0-13-148,-2-17-454</inkml:trace>
  <inkml:trace contextRef="#ctx0" brushRef="#br0" timeOffset="71084.05">8802 10056 511,'0'0'69,"0"0"-61,0 0 15,-125-45 60,106 33-21,2 3 8,4-1-4,4 6-10,4 2 3,3 0-20,2 2-7,0 0-8,0 0-9,0 0-5,0 0-5,12 0-3,19 0 11,16 0 12,15 0 11,21 4-8,19 0-11,14 1-3,9 2-1,4-2-8,-1 4-3,5-4 1,8 2 2,6-3 3,7 0 1,8 1 5,8-2-9,15 1 3,11 1 0,5-5-1,6 7 0,0-2-2,-2-3-5,0 7 8,-2-3-7,-3 2 8,6 1-1,6-4 3,4-1 1,4-1-11,-2 2-1,-6-1 0,-4 1 0,-14-2 3,-9 3-3,-9-2 2,0 0 7,-5 0-7,2-2 1,-5-2 0,-2 0-2,0 0 1,-2 0-1,-8 0 1,-4 0 3,-8 0-5,-1 0 2,1 0 3,0-3-2,-2-4-1,-4 3-1,0 0-1,1 1-1,-1-1 0,-3 4 2,-1 0 2,5 0 2,0 0-5,0 0 1,11 0 3,4 0 0,4 0-3,1 0-1,-6 0 2,-3 0-1,-6 0 1,1 0 4,-11 0 0,-11 0 1,-10 0-3,-20 0-3,-16 2 1,-24 1-2,-24 1 0,-16-4-7,-13 0-22,0 0-18,-33 0-13,-25 0-107,-27 0-213</inkml:trace>
  <inkml:trace contextRef="#ctx0" brushRef="#br0" timeOffset="72232.38">8867 9485 870,'0'0'62,"0"0"-58,0 0 11,0 0-7,136-107 0,-89 71-4,-5-6-2,-9 0-1,-6-1 5,-13 8 7,-8 7 16,-6 9-11,0 10 20,-7 4 1,-12 4-26,-2 1-12,-3 0-1,4 13-2,4 6 0,10 3-4,6 4 1,0 0-2,10-1 4,22 2 3,1-3 0,3-5-1,-4 2 1,-8-3 2,-2-2 8,-6 2 3,-8 3-5,-8-2 4,0 4 2,0-2-6,-20 2 0,1-5-4,-2-6-4,-1-2-3,4-6-47,-2-4-38,2 0-86,3-14-23,6-22-161</inkml:trace>
  <inkml:trace contextRef="#ctx0" brushRef="#br0" timeOffset="72876.51">9474 8474 650,'0'0'100,"0"0"-87,0 0 36,0 0-26,0 0-18,0 0-1,-110 72-3,99-66 1,4-6 12,0 0 36,3 0 5,0 0-26,0-12 4,4-2-20,0-1-13,0 1 0,8-5 1,10 3-1,2-2 2,2 4 0,3 4 3,-1 6 0,2 4 3,-3 0-8,-3 8 1,-2 14 0,-7 8 0,-2 0 1,-5 2 3,-4 4-1,0-2 1,-7 5 3,-15-4-2,-1 0 0,-6-1 2,-1-6-8,3-2 2,3-8-1,1-8-1,8-6 0,6-4-5,4 0 5,5 0 0,0 0-5,0-2-10,7 0 8,12 2 4,3 0 3,4 0 0,8 0 2,6 0 6,5 0 3,3 0 18,-2-10 11,2-4 1,-8-1 1,-10 0-20,-9-1-4,-7 0-7,-6 0-5,-5 0 2,-1 6-7,-2 3-1,0 7-25,0 0-76,0 7-132,0 12-265</inkml:trace>
  <inkml:trace contextRef="#ctx0" brushRef="#br0" timeOffset="73117.42">9856 9196 913,'0'0'113,"0"0"-113,0 0 18,-4 102 12,4-66-15,0-2 12,0-2-14,4-4-10,-2-6-2,-2-3-1,0-3-17,0 0-62,0 0-130,0-2-33,-9-4-149</inkml:trace>
  <inkml:trace contextRef="#ctx0" brushRef="#br0" timeOffset="73304.22">9653 9503 1033,'0'0'55,"0"0"-43,0 0 8,0 0-14,124-99-5,-74 77-1,2 0-40,-1 4-94,-6 2-79,-8 2-181</inkml:trace>
  <inkml:trace contextRef="#ctx0" brushRef="#br0" timeOffset="73740.36">10350 9203 1029,'0'0'88,"0"0"-49,0 0 25,0 0-48,0 0-4,-141 61-2,108-25-8,6 3 0,2-4 0,9 0-2,9-8 1,7-3-1,0-5-14,0-8-38,23-8 2,6-3 0,2 0 24,7-22-1,-3-6-12,2-6 24,-8-3 15,-5-1 0,-8 2 21,-10 6 21,-4 11-2,-2 8 35,0 8-16,0 3-7,0 0-15,0 14-23,-6 19-13,-3 4 9,7 7-5,2-7-3,0-5 2,13-2-4,11-9-2,6-11 2,0-6 0,4-4-2,-5 0-23,-4-18-42,-8-6-68,-10-3-105,-7-4-78</inkml:trace>
  <inkml:trace contextRef="#ctx0" brushRef="#br0" timeOffset="74353.4">10519 8566 632,'0'0'338,"0"0"-325,0 0-13,0 0 0,0 0 2,0 0 3,-3 42 6,-13-32-5,1-4-6,-3-6-2,1 0 1,1 0-1,7-6 2,3-6 0,3 0 2,3-2-2,0 0-20,0 0-22,15-2 18,5 4 18,6 4 6,-3 3 5,4 5 3,0 0 4,-7 7 3,0 15-6,-4 8-7,-5 3 3,-7 4-1,-4-1 7,0 3 12,-9 2 3,-13-3-13,-9 3-2,-1-4-8,2-10-1,2-8-1,9-10 1,1-6 1,5-3-1,4 0 3,6 0 3,3-5-3,0 3-2,0-2 4,0 3-4,5 1 0,10 0 8,5 0 6,8 0-1,7 0 12,2 0 18,9 0-10,-2-5 13,-4-5-25,-5-2-15,-6 4 2,-8 2 0,-7 1-7,-8 0 1,-6 3-5,0 2-3,2 0-37,2 0-97,3 0-170,0 4-107</inkml:trace>
  <inkml:trace contextRef="#ctx0" brushRef="#br0" timeOffset="74641.4">10980 8886 474,'0'0'435,"0"0"-416,0 0 40,0 0 22,147 131-22,-118-80-6,-9 9-34,-12 8 9,-8 8-8,0 5 4,-17-3 2,-10-3-1,1-12 2,-1-5-6,0-14 0,3-6-5,1-12-8,2-9-3,2-9-3,1-8-4,3 0-4,-3-4-37,5-26-32,6-11-82,0-17-120,7-14-87</inkml:trace>
  <inkml:trace contextRef="#ctx0" brushRef="#br0" timeOffset="75262.25">11330 8465 817,'0'0'86,"0"0"-83,0 0-3,0 0 10,0 0-5,0 0 3,-22 49-2,9-45-6,1-4 3,3 0 1,3-10 7,-2-8 0,4 2-7,4-2-4,0 1-1,0-2-2,14 1 0,5-1 2,2 8-2,1 0 3,1 8 1,-1 3 3,0 0 4,-2 6-5,-2 16 2,-4 6-2,-6 4 5,-3 2 13,-4 2 4,-1 0-10,0 4 4,-19 0-3,-8-1-7,-4-2-5,0-2-3,2-13 4,7-8-2,5-12 1,11-2 0,4 0 11,2-6-3,0-6-5,0 0-6,11 5 7,11 7 4,5 0-2,6 0-4,5 9 11,5 3 7,1-7-4,3-5 3,5 0 4,-6 0 8,-1-19 0,-5-3-11,-9-4 1,-8-2-6,-8 2-6,-7-3-4,-4 1-5,-4 0-4,0-2-29,-16 7-50,-20 11-147,-16 12-447</inkml:trace>
  <inkml:trace contextRef="#ctx0" brushRef="#br0" timeOffset="75750.21">8653 8891 644,'0'0'224,"0"0"-146,0 0 51,0 0-57,0 0-53,0 0-3,-149 128 10,110-33-2,10 13 4,12 0 21,10-3-8,7-13-12,3-12-10,26-14 2,6-10 4,5-10-16,0-6-8,-5-6-1,-1-5-5,-7-3-44,-3-8-51,-1-6-117,-10-12-246</inkml:trace>
  <inkml:trace contextRef="#ctx0" brushRef="#br0" timeOffset="81233.13">12192 9082 590,'0'0'177,"0"0"-101,0 0 12,0 0-50,0 0-12,-139 68-2,100-20 11,-1 10 0,5 10 7,3 0 7,8-2-14,13-9-9,8-11-5,3-10-10,0-6 1,20-6-8,5-2-4,-2-6-1,-3-2-32,2-3-91,-2-8-71,-5-3-140,-3 0-192</inkml:trace>
  <inkml:trace contextRef="#ctx0" brushRef="#br0" timeOffset="81473.21">12144 9399 740,'0'0'181,"0"0"-180,0 0 29,0 0 24,0 0 6,0 0-9,155 17-18,-108-17-14,-6 0-6,-10-2-13,-10 1 0,-6-1-70,-7-3-92,-1-4-82,-3-6-74</inkml:trace>
  <inkml:trace contextRef="#ctx0" brushRef="#br0" timeOffset="82094.36">12770 9140 660,'0'0'174,"0"0"-163,0 0 33,0 0 16,0 0-43,0 0-12,-49 37 1,35-32-4,-1-5 6,1 0 2,4 0 7,0-6-1,4-8-1,6-3-7,0 3-3,0-2-4,0 0 4,8 2-5,8 0 1,5 3-1,0 1 2,1 1-2,4 4 2,-2 1 1,-4 4-3,0 0 1,-2 0 0,-6 4-1,3 13 0,-6 5 4,-3 4-3,-6 4 5,0 5-1,0-1-2,-2 1 1,-13 0 0,-5 2-2,-7 0 1,-4-3-2,-4 1 5,3-5-5,4-6 1,8-6-1,3-10-1,8-4 0,2-4 0,7 0 9,0-12-6,0-11-3,2 1 0,15 5 1,0 5 0,0 1 4,-1 8 2,4 3-2,-1 0 8,0 0-6,2 2 0,-3 12 2,-1-1-5,-3 4-3,-3-2 1,0 1 0,-2 0-2,2 2-46,0 1-27,0-5-179,0-3-89</inkml:trace>
  <inkml:trace contextRef="#ctx0" brushRef="#br0" timeOffset="82523.27">13085 9527 811,'0'0'96,"0"0"-77,0 0 80,113-145-63,-69 99-10,-4 0 2,-10 8-18,-12 6 4,-12 12 0,-6 4 7,0 6 4,-4 8-11,-16 2-13,-7 0-1,-2 5 0,2 14-1,10-1-1,3 0-1,12-1-3,2 2 2,0 1-7,11-1 5,13-4 6,7-3 0,3-2 1,2 0 1,-3-1 1,-5-2 2,-2 4 3,-9-4 0,-8 4 4,-7 1-7,-2 3 8,0 5-7,-17 1 2,-8 2-1,2 0-7,2-4-1,1 0 1,1-6-56,2-8-35,-1-5-60,1 0-67,-2-5-167</inkml:trace>
  <inkml:trace contextRef="#ctx0" brushRef="#br0" timeOffset="82816.5">13370 8976 816,'0'0'80,"0"0"-77,123-51 78,-59 51-10,-2 22-29,-2 24 25,-6 11-23,-13 7-8,-11 6-9,-16 2-5,-14 0-7,0-3-2,-24-9-2,-8-9-2,-3-7 5,1-7-4,7-9-1,3-9-9,10-10 0,5-3 0,3-6-14,6 0-33,0 0-21,0-12-87,4-5-215,13-6-208</inkml:trace>
  <inkml:trace contextRef="#ctx0" brushRef="#br0" timeOffset="83125.13">14130 9465 1022,'0'0'98,"0"0"-88,0 0-10,0 0 46,120 11 11,-64-11-10,4 0-13,-4 0-12,-11 0 2,-10 0-8,-17-2-11,-7 0-2,-9 2-3,-2 0 0,0 0-11,0 0-62,0 0-111,-9 0-229</inkml:trace>
  <inkml:trace contextRef="#ctx0" brushRef="#br0" timeOffset="83610.48">15505 8999 82,'0'0'738,"0"0"-692,0 0 70,0 0 3,0 0-63,-136-16-14,89 67 1,1 21-11,5 11-1,10 2 1,7-3-11,12-7-1,12-9-9,0-8-9,0-8 0,21-10-1,4-10-1,-2-6-21,4-9-32,-2-10-86,0-5-107,-5-2-89</inkml:trace>
  <inkml:trace contextRef="#ctx0" brushRef="#br0" timeOffset="84087.35">15751 9232 959,'0'0'73,"0"0"-62,0 0 22,0 0 28,-114 3-50,89 28-5,3 3-3,1 5-2,6-4 3,9-3-4,6-2 0,0-8-1,0-4-3,8-8 4,11-7 0,0-3 0,6 0 4,0-4-1,-1-14 1,2-9-3,-1-2 0,-3-8 0,-3-1 3,-7 7-2,-7 7 4,-3 4 21,-2 11 7,0 6-5,0 1 4,0 2-4,0 0-13,0 9-16,-11 21-3,0 10 3,4 2 0,7-6 1,0-1-1,7-7-1,15-6 0,1-5 1,1-8 0,1-9-1,-1 0-23,-4 0-24,-4-9-45,-7-14-84,-5-5-73,-4-4-176</inkml:trace>
  <inkml:trace contextRef="#ctx0" brushRef="#br0" timeOffset="84906.26">15832 8590 522,'0'0'108,"0"0"-66,0 0 8,0 0-18,0 0-1,0 0-6,3-1-1,-3 1-12,-9 0 5,3 0 3,1 0 23,2-3-7,1-9 0,2 0-21,0-4-8,0 1-3,0 0-4,2 1 1,10 2-1,3 2 1,1 0 1,1 4 3,2 2-4,1 4 2,-5 0 3,1 0-3,-3 8 3,-6 12-5,0 3 2,-3 4 1,-4 1 5,0 0-2,0 2 2,0 0 1,-15 2-4,-1 3-1,-4-3-2,2-4 0,1-7-2,-2-4 0,9-8 1,3-4-2,5-5 1,-1 0 5,3-2 4,0-13-9,0 6-1,0 1-2,0 6 1,9-1 1,6 3-4,7 0 4,4 0 3,3 3 4,4 7 7,3-3 9,-3-2 6,-4-3 9,-7-2 4,-6 0-8,-5 0-9,-5 0-10,-1-5 4,-1-4-6,3-4-11,-2 4 1,0 1-3,-5 6-10,0 2-34,0 0-98,2 7-178,-2 18-75</inkml:trace>
  <inkml:trace contextRef="#ctx0" brushRef="#br0" timeOffset="85148.27">16069 9385 771,'0'0'134,"0"0"-114,0 0 117,0 0-71,148 1-27,-104-13-18,-7-2-18,-8 2-3,-2 3-61,-9 0-112,-6 3-148</inkml:trace>
  <inkml:trace contextRef="#ctx0" brushRef="#br0" timeOffset="85573.28">16502 9432 395,'0'0'575,"0"0"-548,0 0 7,0 0 35,111-127-41,-73 88-6,-4-1 2,-6-2-14,-12 6 5,-7 6-2,-9 9-1,0 9 6,0 7-7,-18 5-11,-4 0 0,-5 2-2,5 13 1,4 6-2,9-1-3,5-1-7,4 0-6,0 1 0,10-2 9,15-4 5,4 2 4,4-2 0,-2-2 1,-3 2 1,-4 0 0,-9 0 1,-3 4 5,-11 3 4,-1 0-2,0 1-5,-17 5 3,-10-4-5,-2-2-4,1-3-2,-2-4-40,0-5-34,7-7-71,3-2-42,7 0-100</inkml:trace>
  <inkml:trace contextRef="#ctx0" brushRef="#br0" timeOffset="86225.46">16979 8640 371,'0'0'502,"0"0"-502,0 0-2,0 0-1,0 0 0,0 0 3,0 2 0,-4 3-2,-5-5 2,4 0 5,0 0 2,1 0 0,4 0 5,-2-9 4,2-1-4,0 0-10,0 0-1,2 0-1,9 4 1,3 0 0,-1 2 4,1 4 1,1 0-2,1 0 4,-4 0 2,3 12-4,-5 11-1,1 0 5,-1 5-5,-4-1 3,-4 0 3,1-2-8,-3-2 7,0 1 3,0 1-3,-14 1-5,-6 3-1,-7-2 0,3-1-1,-3-6-3,10-8 0,0-7 0,11-4 4,1-1 0,5 0 0,0 0 5,0 0-4,0 0-4,0 0 0,11 0 0,10 0 8,6 0 19,6 0 10,5-4 23,4-4-13,1-1-12,-4-3-9,-5-1-3,-7 1-18,-11 4 1,-8 0-2,-3 0-2,-5 2 0,0-2-3,0 4-40,0-1-55,-5 2-90,-3-3-142,2-5-131</inkml:trace>
  <inkml:trace contextRef="#ctx0" brushRef="#br0" timeOffset="86481.95">17442 8793 585,'0'0'87,"0"0"25,94 126 50,-59-62-68,-8 10-12,-11 9-31,-16 3-18,0 0-8,-33-6-3,-14-7-5,-7-13 25,1-12-1,2-11 7,3-6-8,6-9-8,4-8-12,5-4-13,2-6-6,5-4-1,7 0-11,6 0-37,6-6-35,4-20-118,3-18-322</inkml:trace>
  <inkml:trace contextRef="#ctx0" brushRef="#br0" timeOffset="91026.62">18158 9051 536,'0'0'156,"0"0"-147,0 0 66,0 0-4,0 0-46,0 0 13,0 0 15,0 13-3,0-2 4,-5 4-17,-7 1 1,-2 0-14,-4-2-8,0 0-6,5-7-4,2 0-2,3-5-2,4-2 3,2 0-1,-2 0 0,1 0 1,3-6 0,0-6-5,0-5-2,3-3-2,17 3 2,-1-2 2,2 4 0,-1 5 0,-3 1 0,0 4-2,-5 3 2,0 2 0,1 0-5,-4 2 4,3 15 1,1 8 0,-6 5-1,-1 2 1,-1 4 0,-5 2 2,0 2 0,0 2-2,-16 1 3,-9 0 0,-6 1-1,-3-5 0,1-5-2,1-8 0,2-7 3,-1-8-1,6-9-2,3-2-2,8 0 2,8 0 0,4 0-1,2-5 0,2-6-5,18-5 3,14 2 1,-1 2 4,0 10-2,3 2 4,-5 0-2,-2 0-2,-2 9 3,-1 0 0,4-6 4,-6-1 4,1-2 11,1 0-4,-6 0-4,-2-12-3,-2-6-5,-3-3-2,-4-2-4,-2 0-1,-3-3-23,-4 1-61,0-1-100,0-1-223</inkml:trace>
  <inkml:trace contextRef="#ctx0" brushRef="#br0" timeOffset="91327.89">18800 8886 968,'0'0'79,"0"0"-67,0 0 63,0 0 15,0 0-76,0 0-11,-64 90 10,43-25 1,1 8 2,2-1 12,4-2-4,6-4-9,6-6-3,2-10-8,0-6-2,2-9-2,11-9-1,5-6-16,-2-8-56,-3-3-88,0-9-126,-5 0-204</inkml:trace>
  <inkml:trace contextRef="#ctx0" brushRef="#br0" timeOffset="91784.3">18902 9418 927,'0'0'100,"0"0"-90,87-130 43,-58 86 12,-6 3-51,-8 6-10,-11 7 0,-4 10 1,0 7-1,0 6 3,-10 3-7,-11 2-4,2 0 3,-2 10-5,6 9-10,5 4 0,8 5-17,2 2 18,0-2-2,5-2 10,13-1-6,7-11 10,-2 1 3,4-5 0,-2-2 2,-2 3-2,-8-2 0,-4 3 1,-4-2 7,-5 2 8,-2 3-5,0 1 7,0 2-6,-9 1-8,-11 2-4,0-3-6,1-2-26,0-4-57,4-4-71,-2-8-58,5 0-112</inkml:trace>
  <inkml:trace contextRef="#ctx0" brushRef="#br0" timeOffset="92428.39">19210 8663 88,'0'0'786,"0"0"-747,0 0-32,0 0 14,0 0-20,0 0-1,5 8 5,-12 2 2,-4-5 0,-3-2 1,1-3 1,4 0 2,2 0 1,3-8 17,4-5-18,0 2-8,0 1-3,0 3-1,0-1-5,4 0 6,12 1-2,6-2-1,1-1 3,5 2 0,1 7 6,-4 1-6,-3 0-4,-7 3 4,-3 20-6,-5 7 2,-7 6 2,0-2 2,0 4 2,0 0 5,-11-4-1,-10 1 5,-5 0-9,-4-5 1,4-6-1,1-6 3,6-7-5,3-10-7,5-1-6,6 0-8,5-12-6,0-2 2,0 5 10,2 2 11,18 7 4,3 0 0,3 0 3,3 7 5,0 8 0,0-1 3,1-6 8,-1-6 27,0-2-3,-3 0 19,-1-12-14,-3-8-18,-7-1-24,-1 4-4,-10 5-2,-4 6-46,0 6-53,0 0-113,-11 8-157</inkml:trace>
  <inkml:trace contextRef="#ctx0" brushRef="#br0" timeOffset="92678.91">19596 9157 886,'0'0'153,"0"0"-151,0 0 33,-5 113 31,5-73-41,0 3 0,5-4-13,1-3-9,-2-6 0,-1-3-2,-3-6-2,0 0-33,0-4-56,0 0-79,-7-5-68,-8-2-100</inkml:trace>
  <inkml:trace contextRef="#ctx0" brushRef="#br0" timeOffset="92850.29">19438 9483 803,'0'0'110,"0"0"-104,0 0 11,0 0 4,171-113-21,-106 89-1,-1 6-66,-5 2-88,-15 4-72</inkml:trace>
  <inkml:trace contextRef="#ctx0" brushRef="#br0" timeOffset="93276.35">20158 9196 817,'0'0'167,"0"0"-150,0 0 61,0 0-15,-130 60-45,99-20-1,2 3-3,7-1-8,8-7-1,8-3-3,6-8 1,0-7-3,8-5-2,15-10-15,6-2 3,4 0 6,-3-20-7,-2-6 2,-3-3 8,-6 0 2,-3-5 3,-5-3 1,-6 5-1,-5 8 4,0 10 19,0 10 25,0 4-1,0 0-17,0 7-23,0 16-5,0 5 6,0 0-6,0 2 1,18-6-3,4-2-4,2-6 4,1-5-2,4-10-9,-1-1-4,2 0-17,-5-12-38,-10-7-85,-8-6-98,-7-3-145</inkml:trace>
  <inkml:trace contextRef="#ctx0" brushRef="#br0" timeOffset="93897.52">20401 8678 909,'0'0'75,"0"0"-67,0 0-8,0 0 3,0 0-3,0 0 2,-47 41 3,31-41-3,0 0 0,6 0 5,0-2-1,6-12-3,4-3-3,0-1-5,0 0 5,1 4-15,14 5 8,-4 0 6,4 6-2,3-2-4,2 5 4,0 0 2,2 0-5,-3 14 6,-2 2-1,-5 1-1,-6-1 2,-2 6 0,-4 0 3,0 4 1,0 1-1,-18 0-1,-2 1 5,-4-6-5,1 0-2,2-8 0,3-6-1,4-4-3,3-2-5,7-2 0,1 0 7,3 0 2,0 0-1,0 0-6,0 0 5,7 2 2,13 5 24,3-2 4,6 2 0,1-6 0,9-1 24,-2 0-1,1-1 11,-3-14-25,-3 3-9,-8 0-5,-5 2-19,-11 1 4,-6 4-8,1-3 0,-3 0-15,0 0-36,0-2-69,2 4-76,-2-2-75,1 3-104</inkml:trace>
  <inkml:trace contextRef="#ctx0" brushRef="#br0" timeOffset="94147.42">20798 8770 524,'0'0'143,"0"0"-62,0 0 81,0 0-79,142 127-5,-116-65-5,-9 11-27,-17 3-11,0 2-7,-12-3-13,-15-8 11,-5-9-3,2-9 1,4-13-6,-1-6-12,4-13 0,3-4-6,5-7 0,-1-6-12,7 0-30,3-5-43,6-19-57,0-8-128,15-5-62</inkml:trace>
  <inkml:trace contextRef="#ctx0" brushRef="#br0" timeOffset="94522.31">21490 8736 746,'0'0'135,"0"0"-100,0 0 107,0 0-74,0 0-30,0 0 8,0-28-10,-6 28-14,-19 27-7,-4 15 2,-2 16 9,5 14 2,3 9-7,9-1-9,11-4 1,3-10-3,0-8-4,19-10-3,8-8-1,-2-8 1,-1-7-3,-6-10 0,-7-4-15,-4-10-37,0-1-45,-1 0-61,5-15-116,3-18-124</inkml:trace>
  <inkml:trace contextRef="#ctx0" brushRef="#br0" timeOffset="95136.25">21806 8913 601,'0'0'95,"0"0"-73,0 0 76,0 0-6,0 0-59,0 0-1,-13 34-3,2-34-17,1 0-7,0 0 0,1-10 2,7-8 0,2-4-1,0-1-6,0 4 0,7-1-1,11 4-5,1-1 6,1 6 0,5 1 0,1 4 0,2 1 2,-1 5 1,2 0 0,-3 0 7,1 0-5,-5 17 4,-1 1-4,-4 8 10,-7 6 5,-6 4 7,-2 2-6,-2 4-7,-2-2 0,-19 2-8,-5-2-4,-3-3 3,-3-3 4,1-8-7,-1-6-1,6-6 4,-1-8-4,10-6-1,1 0 4,10 0-2,1 0 2,5 0-1,0 0-3,0 0 2,5-3-2,15 3 0,1 0 4,4 0 14,0 3-4,4 11 0,0 2 4,0-2 1,-2 0-2,-5-3-8,-2-4-6,-6-2 0,-1 0-2,-5 1 0,0-2-1,-8 4-12,0 6-58,0 2-71,0-3-131,0-4-191</inkml:trace>
  <inkml:trace contextRef="#ctx0" brushRef="#br0" timeOffset="95534.49">22318 9222 716,'0'0'64,"0"0"45,100-125 29,-67 76-90,0-6-14,-6 6 13,-9 6-14,-9 14-5,-9 8 16,0 13-14,-6 5-9,-21 3-10,-2 0-8,-2 13-4,4 6 2,9 2 0,9-1 0,5 2-2,4 0 1,0-1-6,10-6 6,15 2 0,1-8 1,4 1 4,-1-1-3,-2-1-1,0 3-1,-6 1 3,0 2 3,-7 4 4,-10 3 5,-4 1-12,0 2 6,-16-3-4,-5 2-3,4-3-1,-2-8-1,7-2 0,-2-3-12,-1-7-22,-1 0-53,1 0-92,-1 0-212</inkml:trace>
  <inkml:trace contextRef="#ctx0" brushRef="#br0" timeOffset="95834.46">22696 8618 979,'0'0'78,"0"0"-71,150 6 79,-90 29-32,-4 11-34,-5 12 4,-7 12 25,-20 8-25,-10 6-8,-14 1-4,-5-8 8,-21-2 5,-10-7-5,-3-5 5,1-10-10,2-12-3,4-9-9,5-10-3,4-10-1,0-10-35,-2-2-31,-4-10-127,-4-26-342</inkml:trace>
  <inkml:trace contextRef="#ctx0" brushRef="#br0" timeOffset="119399.59">5602 12982 792,'0'0'166,"0"0"-120,0 0 24,0 0-25,0 0-19,0 0 1,0 0 21,0 0 2,141 0-7,-94 0-17,-4 0-13,-5-6-7,-3 1-3,1 0-3,-5 3-5,0 0-42,-2-1-93,0 2-80,-8-3-127</inkml:trace>
  <inkml:trace contextRef="#ctx0" brushRef="#br0" timeOffset="119618.4">5566 13271 712,'0'0'159,"0"0"-140,0 0 9,0 0 81,117-6-19,-41-10-34,7 1-38,-6 3-15,-7 7-3,-8 5-89,-10 0-180,-11 0-207</inkml:trace>
  <inkml:trace contextRef="#ctx0" brushRef="#br0" timeOffset="120306.41">6914 13295 845,'0'0'177,"0"0"-151,0 0 23,0 0 39,0 0-68,0 0-14,83-116-4,-46 63 4,1 2 1,-2 2-5,-14 7 3,-4 8-4,-14 9 1,-4 8-1,0 9 2,0 1-3,-4 7-3,-12 0-4,-1 0-11,-1 3-18,2 10 6,5 1 0,6 2-12,5 4-5,0 1 12,0 1 15,16 2 19,9-2 1,3 2 3,1 0 1,-6 4 9,-5 2 13,-7 0-1,-9-2-9,-2 0-7,0-2 2,-4 1 0,-11-6-3,-5-2-4,3-6-4,0-8-26,-4-5-62,-1 0-101,-4-20-159</inkml:trace>
  <inkml:trace contextRef="#ctx0" brushRef="#br0" timeOffset="120988.45">7553 12385 532,'0'0'180,"0"0"-138,0 0 32,0 0-29,0 0-37,0 0-8,-13 7 17,-3 3-9,1-2 4,4-6 1,0 0 9,4-2-5,1 0 4,2 0 0,4 0 0,-4-4-8,4-8-3,0 0-8,0-2-1,10 0 5,7 2-2,0 3-4,7 4 0,-2 3 3,-2 2-2,-2 0-2,-5 0 1,1 12-1,-3 6-2,-5 8 2,1 0 1,-7 6 0,0 3 6,0 1-3,-15 1 9,-10 2 0,-4-1-6,-4-4 3,0-6-8,5-4 2,4-8 4,3-6-5,6-5-1,9-5 6,-1 0-4,4 0 8,3-5-1,0-5-10,0 5-3,4 0 1,15 3-6,3 2 0,5 0 1,5 0 5,3 12 2,0-4 5,3-4 12,-2-1 20,0-3 8,-3 0-2,-2-11-7,-8-5-12,-4 2-11,-7 0-4,-5 6-4,-7 2-3,0 2-2,0 4-32,0 0-68,0 7-107,-7 16-214,-7 7 53</inkml:trace>
  <inkml:trace contextRef="#ctx0" brushRef="#br0" timeOffset="121237.51">7763 12966 879,'0'0'96,"0"0"-73,0 0 7,0 0-23,0 0 4,0 0 43,4 128-4,-4-89-12,3-1-13,-3-1-7,3-1-9,-1 0-8,-2-2 0,0-2-1,0-3-16,0-5-67,0 0-45,-5-4-151,-2-4-78</inkml:trace>
  <inkml:trace contextRef="#ctx0" brushRef="#br0" timeOffset="121425.34">7594 13321 846,'0'0'136,"0"0"-106,0 0-2,0 0-12,131-87-4,-68 61-7,-3 4-5,-4 0 0,-10 3-82,-5 4-134,-10 3-92</inkml:trace>
  <inkml:trace contextRef="#ctx0" brushRef="#br0" timeOffset="121888.48">8336 12985 609,'0'0'225,"0"0"-160,0 0 30,0 0-30,0 0-48,0 0-12,-84 29-1,50 3-1,-2 6 4,3 4 4,4 4 11,6-6-2,13-5-8,7-10-7,3-4-2,0-12-3,20-2 1,7-7 2,4 0-3,2-14-4,4-13-11,-8-4-8,-5-6 16,-6-4 5,-10 0 4,0 5 0,-6 6 3,-2 7 10,0 11 30,0 9-10,0 3 1,0 0-15,0 0-19,0 22-2,-10 10 0,4 4 1,4 0-1,2-5 2,0-2 1,13-3-3,14-5 0,3-7 1,4-10 0,-3-4-1,-4 0-19,-6 0-40,-9 0-68,-4-11-156,-8-11-170</inkml:trace>
  <inkml:trace contextRef="#ctx0" brushRef="#br0" timeOffset="122578.46">8639 12576 729,'0'0'146,"0"0"-121,0 0 27,0 0-20,0 0-24,0 0-7,-27-7 2,5 7-3,-2 0 9,6 0-7,3 0 3,-1-5-3,9-4 3,3-1 3,2 2-4,2 0-4,0 0-1,0 0-5,17-2 0,3-1 6,3 2 0,3-2 0,-2 6 2,1 0 3,-6 5-3,-4 0-2,-4 0-5,-2 9 2,-5 7-1,1 5 4,-1 1 2,-2 5-1,2-1 1,-4 1-2,0 2 2,0 0 5,-2 3-1,-19 1 1,-4-3-2,-5 0 2,4-4-6,1-3-1,1-7 1,4-5 0,4-4 0,5-5 2,5-2-2,4 0 6,2 0 2,0 0-1,0-6 0,4-1-4,15 6 0,4 1-4,8 0 11,7 0-2,7 0 4,1 0 10,4 0 13,-1 0 5,-3-10-12,-3-2 12,-11-2-8,-11 2-11,-11-3-5,-8 3 2,-2-2-7,0-2-10,0 0 1,0-1-6,-14 3-26,5 2-40,3-3-83,4 5-139,2 0-247</inkml:trace>
  <inkml:trace contextRef="#ctx0" brushRef="#br0" timeOffset="122774.18">9132 12663 645,'0'0'136,"0"0"-7,0 0 37,156 107-60,-111-68-28,-12 3-32,-13 0-18,-17 1-15,-3 3 5,-25 1-10,-20 8-1,-12-1-7,-11 1 0,-5 1-36,-8-7-77,-6-6-138,-6-15-257</inkml:trace>
  <inkml:trace contextRef="#ctx0" brushRef="#br0" timeOffset="123208.71">6783 12721 141,'0'0'565,"0"0"-447,0 0-17,0 0 14,-150 148-49,112-59 11,7 8-17,15 4-21,14-8-5,2-16-11,16-14-10,17-13-3,7-8-5,5-6-4,0-7-1,6-6-31,0-10-106,-6-3-260</inkml:trace>
  <inkml:trace contextRef="#ctx0" brushRef="#br0" timeOffset="123614.61">6461 13909 686,'0'0'69,"0"0"-21,0 0 67,0 0-24,195-5-1,-71-1-3,28 3-25,31-2-19,24-2-15,24 4-3,16-3-13,2 3-10,-6 0-1,-18-1 4,-27-2 3,-24-6-1,-27-6 9,-31-2 6,-27-2 0,-33 3-3,-22 4-13,-19 5-5,-8 6-1,-5 1-8,-2 3-49,0 0-86,-14-2-279</inkml:trace>
  <inkml:trace contextRef="#ctx0" brushRef="#br0" timeOffset="124056.5">6303 14516 951,'0'0'103,"0"0"-77,0 0 65,-119 10-43,66 30-14,0 8 4,2 18-6,7 6 0,4 5-6,16-5 4,8-11-11,16-12-11,0-3-4,0-8-4,16-6-3,8-4-7,8-1-47,7-9-48,1-10-104,-1-8-189</inkml:trace>
  <inkml:trace contextRef="#ctx0" brushRef="#br0" timeOffset="124453.52">6299 15173 989,'0'0'82,"0"0"-78,0 0 57,109-142-12,-71 96-21,0-3-7,-11 0-14,-9 8-3,-11-5 4,-7 12-4,0 12-1,0 4-3,-5 18-3,-13 0-3,-3 0-7,0 4 6,0 18 1,5 1 0,10 9-7,6-2-6,0-2 5,7-1-16,27-4 4,1-1 23,1-2 3,-3-1 1,-4 2-1,-9 2 6,-7-3 8,-6 1-4,-7-3-4,0 4 1,-7 1-1,-15-2-6,-2-3-4,-3-6-61,1-5-94,3-7-54,0 0-118</inkml:trace>
  <inkml:trace contextRef="#ctx0" brushRef="#br0" timeOffset="125037.88">6851 14395 241,'0'0'326,"0"0"-284,0 0-29,0 0 0,0 0-6,0 0-7,-39 20 6,25-17 4,3-3 3,1 0 22,5 0-8,-3-5 9,8-13-7,0 2-21,0 1-8,0 1 0,10 1-5,9 5 4,2 2-1,2 4 2,0 2 0,-3 0 0,-4 8 0,-7 14 5,-2 4 2,-3 5 9,-4 0 12,0 1-10,0 1 6,-20-1-7,-9 2 0,-4-4-10,-3-4-4,4-7-1,7-6-2,4-9-1,7-4-16,6 0-9,1 0 14,5 0 1,2 0 7,0 0-11,6 0-2,19 0 14,2 6 3,2-2 2,0-4 11,3 0 9,1 0 17,2 0 9,-3-13 9,1-4-1,-9-1-26,-6 4-16,-9-4-9,-4 8-5,-1 3-11,-2 2-72,-2 5-131,2 0-186</inkml:trace>
  <inkml:trace contextRef="#ctx0" brushRef="#br0" timeOffset="125240.76">7246 14793 963,'0'0'47,"0"0"-47,-17 106 30,17-68-13,0 1-9,0-2-6,0 1-1,0-6 1,0-2-2,-2 2-75,-10-4-99,-4-1-133</inkml:trace>
  <inkml:trace contextRef="#ctx0" brushRef="#br0" timeOffset="125445.64">6994 15137 983,'0'0'113,"0"0"-108,0 0-5,143-71 4,-65 45-4,-2 3-34,-8 5-173,-13 4-69,-13-4-211</inkml:trace>
  <inkml:trace contextRef="#ctx0" brushRef="#br0" timeOffset="125833.47">7732 14875 1001,'0'0'92,"0"0"-74,0 0 38,0 0-16,0 0-10,-145 92-14,121-56-3,1-5-8,15 1-1,3-9-2,5-7-2,0-2-5,7-9-14,12-5-23,8 0 2,0 0 24,0-23 3,-1 0 1,0-6 8,-7 0 4,-5-3 3,-8 11 5,-6 4 25,0 8 13,0 7-4,0 2-4,0 0-16,0 0-15,0 11-7,0 8-2,0 5 2,7-2 2,7-4-2,5 0 0,6-3-2,0-6 2,1-1-27,-1-8-48,-8 0-67,0 0-124,-9-5-139</inkml:trace>
  <inkml:trace contextRef="#ctx0" brushRef="#br0" timeOffset="126366.09">7946 14462 931,'0'0'133,"0"0"-128,0 0-1,0 0-8,0 0 2,0 0-18,-60 0-32,47 0 28,1 0 24,2 0 4,3-8 5,4-10-3,3-3-6,0 1-8,5 2-8,10 5-3,3 0 11,4 5 4,0 2-2,3 6 6,0 0 0,-1 0 2,-1 0 7,-4 0 5,0 10-5,-6 2 5,-2 6-10,-4 0 1,-7 5 3,0 3 4,0 1-1,-5-1-3,-15 1-3,-5 3 5,-1-4-6,-4-5-3,9 0 4,0-10-5,3-8 3,8 1 0,1-4-3,5 0-1,4 0 0,0 0 1,0 0 0,0 0-4,0 0-7,10 0 11,9 0 17,3 2 1,2 6-12,1-2-2,-3 2-4,-3 0-19,0 2-131,-6-1-196</inkml:trace>
  <inkml:trace contextRef="#ctx0" brushRef="#br0" timeOffset="126629.5">8314 14543 1080,'0'0'125,"0"0"-123,0 0-2,0 0 22,127 107-1,-94-49-9,-11 6-5,-10 15 2,-12-3-3,0-4 4,-25-5 21,-5-9-22,-2-12-3,1-7 6,0-8-4,4-9-6,6-8-4,3-14-2,5 0-60,2-26-77,7-20-239</inkml:trace>
  <inkml:trace contextRef="#ctx0" brushRef="#br0" timeOffset="126950.6">8718 14168 1104,'0'0'113,"0"0"-113,0 0 14,0 0-14,0 0 11,0 129-2,0-87-6,0-4-1,0-10-1,0-6 3,0-10 2,0-3-1,0-7 1,13-2 5,18 0 13,9 0-14,5-13-4,1-1-1,-1 4-5,-5-2-8,-5 2-40,-8 5-91,-8-4-153,-11-4-159</inkml:trace>
  <inkml:trace contextRef="#ctx0" brushRef="#br0" timeOffset="127161.66">8875 14325 853,'0'0'230,"0"0"-206,0 0 32,-11 111 29,11-76-50,5 2-16,0 7-7,-5-4-7,0 1-3,0-12-1,-14-7-1,5-6-25,0-8-48,0-8-85,5 0-246</inkml:trace>
  <inkml:trace contextRef="#ctx0" brushRef="#br0" timeOffset="127658.83">10008 12879 733,'0'0'205,"0"0"-160,0 0 25,136 0 33,-58 0-53,5-5-10,-3-4-18,-14 6-12,-19-1-6,-22 4-4,-19 0-18,-6 0-69,-17 0-49,-32 9-74,-14 5-180</inkml:trace>
  <inkml:trace contextRef="#ctx0" brushRef="#br0" timeOffset="127948.52">10069 12925 353,'0'0'241,"0"0"-131,0 0 42,-60 104-1,48-37-38,5 13-30,4 10-19,3 11-19,0-3-10,0 1-7,0-4-6,10-8-5,-3-8-6,-3-14 0,0-14-9,6-16 8,-2-12-7,1-11 2,5-2-2,5-10 3,10 0 1,7 0 2,11 0 1,5 0-9,8-6-1,2-7 0,-4 3 0,-5-3-44,-6-2-41,-12-5-110,-7-10-215</inkml:trace>
  <inkml:trace contextRef="#ctx0" brushRef="#br0" timeOffset="130333.35">11007 13561 39,'0'0'693,"0"0"-574,0 0-1,0 0-3,0 0-72,0 0-32,39-90 1,-2 46 2,3-6 7,-3 4 5,-5 2 2,-16 10-21,-10 7 1,-6 9-3,0 3-1,-6 4-3,-13 5-1,-3 4-3,-1 2-12,2 0 7,0 10 4,8 6 3,11 9-8,2-1 4,15 3-3,21 4 2,7 1 6,-1-2 2,-5-2 3,-5-4 4,-8-2-2,-10 0-3,-5-2 0,-9 3 3,0-4-3,-9 3 1,-18-2-5,-4-2-2,-2-1-38,0-7-52,-4-9-126,8-1-47,7-11-257</inkml:trace>
  <inkml:trace contextRef="#ctx0" brushRef="#br0" timeOffset="130903.87">11513 12747 776,'0'0'61,"0"0"-58,0 0 2,0 0-3,0 0 2,0 0 4,2 16 24,-16-6-8,-2-6 15,3-4 10,0 0-35,0 0 2,4 0-3,2-4-4,2-10-7,5-2-1,0-1-1,0 3 0,18-1-1,4 5-3,6 0 2,-2 1 2,1 9-4,-2 0 4,-3 0-1,-4 15 0,-5 14 1,-4 2 1,-4 7 6,-5 0-4,0 1 2,-5 0-5,-19 1 5,-5-3-2,-3-7 1,6-10-2,3-4-1,6-8-1,5-6 2,6-2-1,1 0-1,5-7-3,0-7-6,5 2 3,16 4 6,7 5 0,5 3 6,3 0 5,6 0 1,-1 0 1,-2 0 21,-5 0 4,-12 0-13,-9 0-11,-5-2-8,-6-2-2,-2 0-4,0 0-4,0 4-69,0 0-56,0 0-188</inkml:trace>
  <inkml:trace contextRef="#ctx0" brushRef="#br0" timeOffset="131117.18">11898 13194 1014,'0'0'64,"0"0"-53,0 0 61,3 145-40,1-100-14,-2 1-12,1-7-1,-3-7-5,0-4 0,0-6-6,0-4-56,0-2-47,-3-1-128,-8-8-49,-4-2-108</inkml:trace>
  <inkml:trace contextRef="#ctx0" brushRef="#br0" timeOffset="131271.65">11700 13499 818,'0'0'117,"0"0"-93,0 0-13,0 0 5,165-118-11,-93 90-5,-4 1-84,-7 10-62,-15 3-168</inkml:trace>
  <inkml:trace contextRef="#ctx0" brushRef="#br0" timeOffset="131660.63">12362 13205 812,'0'0'223,"0"0"-196,0 0 28,0 0-23,0 0-15,-111 116 3,78-74-6,10-1 5,8-8-13,7-3-2,8-6-4,0-7-7,16-8-27,11-9-9,2 0 3,0-2-5,0-20 12,-4-4-23,-1-6 16,-6-4 40,-5 2 1,-4 2 10,-9 8 51,0 10 0,0 7 3,0 7 8,0 0-30,0 5-27,0 21-14,-2 10 3,0 1-1,2 1 1,0-6-3,7-1-1,14-7 0,6-7-1,4-4-23,-5-9-77,0-4-41,-6 0-127,-9-5-152</inkml:trace>
  <inkml:trace contextRef="#ctx0" brushRef="#br0" timeOffset="132267.63">12587 12858 901,'0'0'127,"0"0"-127,0 0-10,0 0 5,0 0-23,0 0 7,-15-3 21,-1 3 0,0 0 0,5 0 0,1-13 6,7-4-3,3 1-3,0 3-12,0 1-21,7 3-9,10 4 25,1-2 9,5 3 4,1 4 3,1 0 1,3 0 0,-6 0 12,-2 11 8,-4 3 0,-4 9 1,-8 7-1,-4 5 12,0 1-16,-4 2 5,-21-2-6,-4-6-4,0 1 5,-2-14-4,4-2 10,5-3-7,2-7-6,8-1-4,6-4 0,4 0-1,2 0 1,0 0 6,0 0 2,0 0 3,18 0 2,13-7 11,7-4 8,10-1-5,6-2-4,2-2 2,-7 2-6,-9 0 0,-13 6-10,-13 2-8,-6 2-1,-8 2-2,0 2 4,0-3-7,0 2-13,0-1-50,0 0-81,0 2-101,0 0-110,0 0-73</inkml:trace>
  <inkml:trace contextRef="#ctx0" brushRef="#br0" timeOffset="132448.3">12996 12988 437,'0'0'174,"0"0"0,0 0 11,164 87-41,-112-46-44,-4 5-37,-9 9-14,-20-1-22,-15 1-5,-4-2-14,-17-2-4,-24-5 3,-7 1-7,-8-6-25,-6-8-51,-9-1-68,-10-6-139,-12-9-142</inkml:trace>
  <inkml:trace contextRef="#ctx0" brushRef="#br0" timeOffset="132854.72">10862 13098 715,'0'0'116,"0"0"-46,0 0 45,0 0-11,0 0-52,0 0-10,-142 61-5,114 17-6,6 10 12,6-2-15,12-4-11,4-9-10,0-10-4,22-6-3,7-11 2,5-4-2,3-11-15,2-8-34,-1-7-83,-4-12-107,-4-4-131</inkml:trace>
  <inkml:trace contextRef="#ctx0" brushRef="#br0" timeOffset="137592.58">13924 12913 67,'0'0'86,"0"0"22,0 0 14,0 0 17,0 0 13,0 0-30,0 0-6,23 0-10,-23 0-31,0 0-6,0 0-19,-18 5-14,-6 23-23,-8 14-1,-1 16 8,-1 17 5,2 7-4,6-2 1,7-5 0,4-15-9,12-7-8,3-11 0,0-8-3,6-8-1,11-7-1,7-6 4,0-4-8,2-4-3,0-2-37,0-3-45,-1 0-82,-8-21-178,-5-11-262</inkml:trace>
  <inkml:trace contextRef="#ctx0" brushRef="#br0" timeOffset="137781.65">13962 13326 139,'0'0'790,"0"0"-744,0 0-44,0 0 56,0 0-6,145-43-19,-102 43-26,-12-3-7,-7 3-31,-6 0-43,-5 0-96,3 0-64,-3 0-115</inkml:trace>
  <inkml:trace contextRef="#ctx0" brushRef="#br0" timeOffset="138380.15">14529 13087 755,'0'0'117,"0"0"-106,0 0 5,0 0 33,0 0-17,0 0-11,-5 65-1,-9-58-2,-1-4-1,-3-3 2,1 0-8,1 0-2,3-3-2,4-11-2,6-1-5,3-1 0,0-2-3,5 2-7,15 2-6,2 3 10,1 4 5,4 2-3,-6-2 4,4 7 3,-2 0 5,-5 0-4,-1 0-3,-3 2 3,-3 15 0,0 3 2,-7 11-1,3 1-2,-4 4 5,-3 0-2,0-2 0,0 2 6,-23 0 0,-2-3-1,-6 1-3,-3-6 4,4-6-11,-2-5 1,4-5 0,7-5-2,6-5 4,6-2-2,3 0-1,6 0 5,0 0-6,0-4-2,13-8-4,9 0 6,4 4 2,3 3 3,0 2 5,2 3 4,-4 0 1,-4 0 1,-8 0-7,-6 8-8,-2 4 0,-1 6 3,1 0-4,-5 2-9,1 2-73,2-1-35,-3-1-185,2-6-83</inkml:trace>
  <inkml:trace contextRef="#ctx0" brushRef="#br0" timeOffset="138786.51">14780 13582 597,'0'0'149,"0"0"-99,0 0 78,123-120-46,-80 76-38,-8 3-14,-7 3-13,-12 1 1,-10 7-6,-6 7 5,0 4 9,0 10-10,-16 6-14,-5 3-2,2 0-2,-4 7 2,8 7-2,3 1 2,10 2-6,2-1-3,0 2-8,2 0 0,19 2 15,6-6 2,4-2 3,2 0-1,1-2-1,-6 3 21,-1-2-7,-7-1 0,-6 4-8,-8-3 3,-6 4 6,0-1-8,0 0 0,0 1 4,-11-3-6,-7-1-6,1-1 1,-1-2-3,-3 0-23,2-1-55,-1-2-43,-3-5-117,-2 0-143</inkml:trace>
  <inkml:trace contextRef="#ctx0" brushRef="#br0" timeOffset="139099.6">15115 13014 968,'0'0'49,"0"0"-39,172-10 69,-99 18-18,-2 26-20,-11 10-8,-11 16-2,-12 7-4,-18 9-9,-14-2-7,-5-2-6,-10 0 2,-22-5-3,-6-5 3,-7-11 0,0-7-1,8-13 3,3-9-7,10-10 1,6-7-3,5-5-2,-2 0-18,5 0-33,4-15-69,6-25-167,0-23-273</inkml:trace>
  <inkml:trace contextRef="#ctx0" brushRef="#br0" timeOffset="140272.65">16005 13476 865,'0'0'161,"0"0"-137,0 0 11,0 0 18,0 0-24,0 0 19,158 12-11,-87-12 9,-1 0-6,-9 0-4,-14-3-10,-16-1-9,-14 2-7,-12-1-8,-5 3 0,0 0 2,0 0-4,3-11-31,10-11-71,8-17-290</inkml:trace>
  <inkml:trace contextRef="#ctx0" brushRef="#br0" timeOffset="141816.57">16954 13084 195,'0'0'534,"0"0"-428,0 0-81,0 0-5,0 0 1,0 0 58,2 109 0,-2-63-29,-2-2-8,-7-1-10,-4 0-12,0-5-7,-3-4-1,3-10-6,6-8-2,2-9 0,5-6-1,0-1-3,0 0 5,20 0 1,20 0 16,12-1-2,5-11-11,8 5-7,-2 0 1,-8-5-3,-7 7-1,-13 1-25,-10 0-52,-10-3-90,-13-2-172,-2-8-237</inkml:trace>
  <inkml:trace contextRef="#ctx0" brushRef="#br0" timeOffset="142034.2">17193 13263 812,'0'0'117,"0"0"-109,0 0 14,0 0 4,0 0 27,0 0-24,19 126 0,-16-94 9,-1-3-12,-2-3-12,0 1-8,0-3-6,0 0-55,0-4-91,0-8-111,0-2-146</inkml:trace>
  <inkml:trace contextRef="#ctx0" brushRef="#br0" timeOffset="142400.54">17448 13523 753,'0'0'188,"0"0"-135,110-156 17,-66 96 10,-3 4-43,-12 8-16,-14 13-14,-8 7-5,-7 4 2,0 6 7,0 4-7,-11 5-1,-5 6-3,-2 3-2,0 0 1,3 0-4,1 17-3,10-2-13,2 7 3,2 0-3,0-2 6,18 1 10,8-5 5,4 1 3,0 1 1,0-2 4,-8 3 13,-4 1-6,-9-1-1,-9 6-3,0-1-7,0 2 1,-23 0-3,-1-2-2,-5-1-46,3-9-59,3-2-116,8-12-118</inkml:trace>
  <inkml:trace contextRef="#ctx0" brushRef="#br0" timeOffset="142671.51">18187 12789 886,'0'0'75,"0"0"14,0 0-21,0 0-59,0 0 16,-70 138 44,39-65-23,2 5 4,10 3-4,3 0-27,11-5-4,5-11-12,0-13-2,7-16-1,13-8-1,-2-10-22,0-6-48,2-8-73,0-4-117,-2-2-248</inkml:trace>
  <inkml:trace contextRef="#ctx0" brushRef="#br0" timeOffset="143136.54">18674 13078 969,'0'0'124,"0"0"-90,0 0 11,0 0 4,0 0-49,0 0 9,-139 86-6,107-36-2,5 1 1,7-5 0,9-11-2,8-2-3,3-8 1,0-14-17,17-8-30,11-3 33,7-19 9,2-15-8,1-5-14,-9 0 2,-7-1 12,-11 5 5,-4 9 10,-5 8 16,-2 9 18,0 4 21,0 1 4,0 4-4,0 0-30,0 4-14,-9 24-11,-2 11 1,7-2 2,4 3-1,0-4 1,0-3-3,17-8 2,8-6-2,2-9 0,2-6 1,2-4-1,-6 0-12,-6-10-38,-7-8-65,-8-10-166,-4-10-153</inkml:trace>
  <inkml:trace contextRef="#ctx0" brushRef="#br0" timeOffset="143772.65">18923 12538 792,'0'0'33,"0"0"-33,0 0 4,0 0-4,0 0-2,0 0 2,-104 24 4,85-24-2,2 0 0,5 0 7,5-5-5,2-5 1,5 0-2,0-1 0,0 1-6,0 2 0,0-1-4,12 0 4,3 4 3,3 0 0,2 4-3,4 1 3,1 0 12,2 0 5,-3 6-2,-1 8 3,-8 2 4,-2 2 3,-5 1 1,-8 5 16,0 3-11,0 3-11,-23 0-9,-8 2 1,0-4-5,-3-2-4,8-5-3,3-14 3,6-5-1,5-2-2,6 0-4,0 0-7,5 0 3,1 0 4,0 0 0,0 0-5,13 0 5,12 0 0,2 12 4,4 2 0,0-3 4,5-6 12,-1-3 26,4-2 11,-4 0 0,-1-7 0,-10-8-29,-4-2-1,-6 3-17,-6-1 3,-3 6-8,-5 4-1,0 3-15,0 2-71,0 0-72,0 0-215,0 7-162</inkml:trace>
  <inkml:trace contextRef="#ctx0" brushRef="#br0" timeOffset="143978.56">19147 13244 829,'0'0'165,"0"0"-118,0 0-35,0 0 38,0 0-5,0 0-30,128 7-8,-94-24-7,-6 1-31,-2-4-205,-5 4-193</inkml:trace>
  <inkml:trace contextRef="#ctx0" brushRef="#br0" timeOffset="144396.55">19569 13367 228,'0'0'750,"0"0"-674,0 0-62,0 0 35,0 0-28,136-133-8,-107 79 1,-6-2-1,-6 2 2,-15 8-2,-2 16-6,0 12 13,-16 10-15,-6 8-5,-4 0-5,-3 0-6,3 14-21,9 6 17,6 0-3,7 1-1,4 2 10,0 1-5,18-4-1,13 3 11,5-6 4,-3 1 0,2 0-1,-6 1 1,-4-2 0,-2 3 3,-10 4-1,-7 1 16,-6 3-10,0-1 5,-6 4-3,-17-7-2,-2-2-1,3-6-7,-6-2-1,1-5-34,0-6-75,0-3-123,5-3-112</inkml:trace>
  <inkml:trace contextRef="#ctx0" brushRef="#br0" timeOffset="144988.51">20099 12471 37,'0'0'805,"0"0"-775,0 0-29,0 0-1,0 0 0,0 0-4,-57 64-12,34-56 16,2-4 0,9-4 3,3 0 6,4-2-4,5-10-5,0 0-5,0-3-4,7 3-2,11 5 1,-2 0 8,3 3-1,-2 4 2,3 0 1,1 0 4,2 11 14,1 6 4,-1 5 12,-6 7-9,-5 3 2,-11 3-5,-1 6-7,0 1 1,-15 0-7,-12-2-1,-6-4 0,0-5 2,4-11-10,6-11 3,8-4 3,6-5-1,6 0 4,3-2-9,0-6 4,0 4-5,0-1 1,10 5 0,5 0 2,6 0 6,7 0 3,3 0 14,0 0 17,3 0 2,1 0 2,-1-7-19,-3-1-14,-6-3-11,-7 5-2,-7 4 0,-3 0-73,-3 1-92,0-6-160,-1 1-174</inkml:trace>
  <inkml:trace contextRef="#ctx0" brushRef="#br0" timeOffset="145238.79">20460 12741 631,'0'0'183,"0"0"-157,0 0 50,128 34 16,-85-4-43,3 8-4,-8 7 31,-11 3-12,-14 12-24,-13 6-5,-4 10-12,-28 0 1,-10-6-12,-5-8-5,7-13 1,5-11-2,8-16-2,6-6-4,11-11 0,2-5 0,8 0-21,0 0-27,0-23-103,10-19-246</inkml:trace>
  <inkml:trace contextRef="#ctx0" brushRef="#br0" timeOffset="145656.68">20717 12414 1065,'0'0'44,"0"0"-38,123-12-6,-36 12 19,6 0-6,-4 4-9,-8 8 3,-14 2 16,-17 2 39,-11 0-33,-12-1-6,-12-2 2,-2 3-5,-6 5-3,-2 7 2,-1 11-2,-4 10-3,2 11-4,0 8-2,-2 9 1,2 5-5,-2 10-1,0 5 2,0-1-2,0-2 7,0-13 10,-4-8-12,-29-13 9,-11-10 0,-20-3-2,-5-7-1,-7-11-7,1-6-6,6-9-1,7-7-10,-1 0-53,1-3-60,-5-4-192</inkml:trace>
  <inkml:trace contextRef="#ctx0" brushRef="#br0" timeOffset="147110.44">8998 12305 615,'0'0'291,"0"0"-168,0 0-26,0 0-25,0 0-28,-167 116 2,70-43-12,-16 9-4,-15 7-7,-12-1-2,-2-6-2,4-5 5,11-9 1,16-10-1,20-9-11,21-14 0,26-9 4,17-10-8,16-6-9,6-5-1,5 0-4,0 4-40,12 1-40,19-1-56,2-3-209</inkml:trace>
  <inkml:trace contextRef="#ctx0" brushRef="#br0" timeOffset="147712.91">8907 14281 842,'0'0'143,"0"0"-82,0 0-24,0 0 78,0 0-45,0 0-36,-83 69 2,10-19-5,-23 5-6,-18 6 1,-15 1 6,-10-2-11,11 0-1,15-6-3,25-9-4,30-13-1,23-18-9,25-6-3,10-8-3,0 0-31,27-12-34,18-20-45,8-21-254</inkml:trace>
  <inkml:trace contextRef="#ctx0" brushRef="#br0" timeOffset="148341.61">6263 16495 274,'0'0'554,"0"0"-445,0 0-64,0 0 54,0 0-42,0 0-34,20 0 0,22 0 36,15-10-3,3-6-24,2 2-15,-9 0-11,-4 4-6,-11 6-4,-9 0-64,-4 4-93,-15 0-159,-10 0-94</inkml:trace>
  <inkml:trace contextRef="#ctx0" brushRef="#br0" timeOffset="148537.38">6332 16745 822,'0'0'249,"0"0"-247,0 0 9,0 0 54,143-40 20,-63 12-29,1-2-28,-11 7-24,-12 14-4,-10 6-44,-11-2-95,-10 5-278</inkml:trace>
  <inkml:trace contextRef="#ctx0" brushRef="#br0" timeOffset="149039.96">8566 16154 859,'0'0'183,"0"0"-124,0 0-44,0 0 14,0 0 0,0 0 25,0 127-28,0-79-19,0-2-4,0 2-3,4-4 0,0 2-37,1-5-93,-5-12-141,0 0-115</inkml:trace>
  <inkml:trace contextRef="#ctx0" brushRef="#br0" timeOffset="149389.6">7815 16834 729,'0'0'132,"0"0"-125,0 0 42,0 0 105,0 0-120,0 0-25,106-9 33,35-5 0,30 5-3,29-9-9,20 1-5,20 3-4,8-3 0,4 2-1,-7 3-1,-27-6-8,-28 4-5,-48 0 1,-41 7-7,-48 2 0,-28 5-24,-25-4-12,0 4-17,-42 0-23,-24 9-113,-15 12-128,-20 11-39</inkml:trace>
  <inkml:trace contextRef="#ctx0" brushRef="#br0" timeOffset="149952.15">7866 17650 731,'0'0'212,"0"0"-198,0 0 21,0 0 34,96-114-36,-45 64 1,-6 5 11,-8 1-7,-14 16-29,-15 2-2,-8 12-5,0 6 1,0 3 0,-4 5-3,-11 0-11,-3 0-10,0 0 5,-1 5 5,6 13 10,6 0-6,7 4 0,0 5 0,17-6-18,12 1 10,9 0 4,-3-3 11,-4-1 1,-6 0 0,-12 0-2,-3-4 2,-8 3 3,-2 0 5,0 1 3,-8 0-2,-9-4-7,-1 4-3,-2-4-3,2-6-30,2-4-73,5-4-57,5 0-10,6-9-173</inkml:trace>
  <inkml:trace contextRef="#ctx0" brushRef="#br0" timeOffset="150530.69">8444 17133 678,'0'0'120,"0"0"-118,0 0-2,0 0 16,0 0-13,0 0 2,-25 36 4,4-28-3,-1-2 6,5-3 5,-2-3 1,6 0-12,2 0 0,4 0-5,5 0 3,2-13-4,0-4-13,18-1 0,7 0-1,1 4 14,1 4 1,0 3-1,-5 2-2,-5 5 2,2 0-2,-1 0-3,-5 0 5,1 12 0,-3 7 2,-5 3 6,-4 6 4,-2 2 9,0 6-7,0 0-4,-13 4 4,-12-4-7,-3 0 2,1-9-7,0-10-2,4-3-3,6-10-12,6-4-2,2 0 11,6 0-9,3-9 3,0-8-3,9 8 15,16-3 1,4 9 6,2 3 11,-1 0-7,2 0-4,-4 0-2,2 0 3,-5 0 17,-5 0 4,-4-4-7,-5 0-14,-2 0-8,-3 4-20,-2 0-133,1 0-166</inkml:trace>
  <inkml:trace contextRef="#ctx0" brushRef="#br0" timeOffset="150756.54">8963 17357 894,'0'0'226,"0"0"-212,0 0-13,0 0 54,0 110-18,0-74-22,0 1-3,0-5-7,0-2-1,0-2-4,0-2-1,0-5-18,0 6-47,-2-8-26,-10-2-142,1-3 1,-5-2-78</inkml:trace>
  <inkml:trace contextRef="#ctx0" brushRef="#br0" timeOffset="150929.56">8762 17740 809,'0'0'205,"0"0"-180,0 0-9,0 0 12,0 0-27,0 0-1,160-128 0,-94 103-31,-2 4-140,-6 3-72,-3-1-89</inkml:trace>
  <inkml:trace contextRef="#ctx0" brushRef="#br0" timeOffset="151332.67">9455 17415 942,'0'0'117,"0"0"-106,0 0 67,0 0-38,-118 63-30,91-28 1,8 0-7,5-3-1,9 0-2,5-11-1,0-4-3,0-7-16,21-10-25,5 0 7,8-4 21,-1-22 6,-2-2 1,-7-2-19,-3 2 10,-5-3 18,-8 8 0,-5 0 10,-3 5 9,0 6 21,0 7 16,0 0 6,0 5-4,0 0-27,0 0-22,0 14-9,0 9-5,0 12 5,4-3 0,11 3 0,8-7-1,1-6 0,7-5 0,1-5-12,-3-5-27,-2-7-43,-5 0-57,-7 0-183,-7-19-112</inkml:trace>
  <inkml:trace contextRef="#ctx0" brushRef="#br0" timeOffset="151863.93">9768 17084 22,'0'0'787,"0"0"-762,0 0-24,0 0 21,0 0-22,0 0 0,-68 12-2,55-12-2,0 0 4,4 0 2,2 0-1,2-7-2,5-8-6,0 3-2,0-2-3,8 4-5,9-2 1,5 6 16,3-2-1,2 4 1,0 4 5,-3 0-5,-2 0 0,-4 4 1,-5 10 7,0-2 15,-3 7-1,-6 3 6,-4-3-3,0 3-3,0 5 7,-18-1 1,-6 1-23,-3-4-5,-4-5-2,6-10 0,5-4-12,7 1-18,9-5 21,2 0 9,2 0 8,0 0-7,0 0 5,9 0 1,17 0 38,3 0-3,2 0-24,1 0 10,-3 5-19,-8 7-9,-3 3 0,-2-3-60,-3 2-129,-4-5-140</inkml:trace>
  <inkml:trace contextRef="#ctx0" brushRef="#br0" timeOffset="152138.04">10157 17096 913,'0'0'204,"0"0"-191,0 0 0,125 37 58,-84 3-38,-4 14-7,-10 9-4,-9 4-7,-14-1 0,-4 1 13,0-9-10,-19-4 0,-6-4-1,0-16-6,5-9-7,5-13-2,0-5-2,7-7-11,4 0-43,-3 0-78,3-22-128,2-21-253</inkml:trace>
  <inkml:trace contextRef="#ctx0" brushRef="#br0" timeOffset="152517.94">10591 16910 309,'0'0'757,"0"0"-691,117-50-35,-80 50 46,-8 0-64,-11 23-9,-9 4-4,-9 4 0,0 1 0,-27-6 6,-5 1-3,2-8 2,6-7-4,10-7 2,8-1-1,6-4-2,0 0 0,0 0-3,0 8-7,20-3 10,8 0 1,7 4 4,0 4 4,-6 1 6,-4-1 5,-10 5 3,-15 0-8,0 8-1,-6 2-1,-30 2 0,-9 7-13,-7-6-1,0-1-37,-10 2-42,-3-6-128,-14-3-125,-10-10-261</inkml:trace>
  <inkml:trace contextRef="#ctx0" brushRef="#br0" timeOffset="153006.37">7740 17057 467,'0'0'258,"0"0"-106,0 0 16,0 0-46,0 0-49,0 0-22,-12-41-17,-17 87-26,-7 25-2,-4 15 18,4 11 4,8-4-6,12 1-2,11-3-4,5-11-4,12-10-12,25-12-1,6-4 1,3-9 0,12-13-25,12-18-39,9-14-45,6-14-245</inkml:trace>
  <inkml:trace contextRef="#ctx0" brushRef="#br0" timeOffset="153510.16">11480 15651 833,'0'0'139,"0"0"-83,0 0 14,0 0-18,0 0 17,142-36-24,-68 24-15,-1 2-14,-1-3-8,-17 8-7,-14 5-1,-24 0-55,-17 0-108,0 5-129,-38 8-89</inkml:trace>
  <inkml:trace contextRef="#ctx0" brushRef="#br0" timeOffset="153787.21">11493 15705 693,'0'0'137,"0"0"-76,-38 106 99,38-48-44,0 10-43,17 8-6,4 9-22,-3 8-16,-5 4-2,-7 7-8,-4-1-6,-2-12-1,0-18-6,0-14-1,0-24 1,0-12 0,6-9-4,7-2 3,7-6-4,15-3 1,16-3 0,15 0-1,11 0-1,8-7-25,0-3-67,-5-5-132,-12-11-316</inkml:trace>
  <inkml:trace contextRef="#ctx0" brushRef="#br0" timeOffset="154984.31">12188 16152 208,'0'0'122,"0"0"-69,0 0 49,0 0 20,0 0-39,0 0-8,0 0 7,-40 8-2,40-8-18,0 0-19,0 0-23,0 0-5,3 0-3,21 0 2,12 0 29,8-10-1,0 2-6,-5 2-9,-6 3-14,-10-2-6,-4 1-1,-5 0 6,-6 0 3,-1 1 3,0 2-8,-2-1-4,-3 2-3,1-4-3,0 4 0,2-4-26,1 4-51,10-8-127,5-6-117,4 0-135</inkml:trace>
  <inkml:trace contextRef="#ctx0" brushRef="#br0" timeOffset="155818.77">13044 15811 729,'0'0'50,"0"0"-48,0 0 41,0 0-25,0 0-5,0 0 31,0 37-17,-6-28-6,-3 3 7,-5-4 2,-1 2-10,-4-2-1,2-6-6,-3 2-8,4-4 0,3 0 2,4 0-2,2 0-1,5-6 6,2-10-10,0-8-3,0 2 1,18 0 1,5 1 1,6 1 1,-5 3 0,6 5-1,-5 6 4,0 2-3,-5 4-1,-5 0 1,4 0-1,-6 13 1,-2 6 2,0 8 5,-7-1 11,-1 6-8,-3-1-1,0 3 7,0 3-8,-5-6-1,-10 10-4,-5-9-1,-6 6-1,-2-6-1,-1-4-1,0 2 3,0-8-3,4-8 0,5-2 1,5-12 0,4 0-1,4 0 0,7 0-2,0-19-9,0-1 3,3 1 4,12-1 4,3 6 0,2 4 1,-3 2-1,6 8 5,0 0 0,-2 0-2,2 8 1,-5 9 1,-3-2 0,-1 4 3,-1-4 2,-3-1 3,3-4-5,-5-2-4,3-2-3,-2 2 4,0-4-5,2 1-2,1-2-50,1-1-55,2-2-163,1 0-53</inkml:trace>
  <inkml:trace contextRef="#ctx0" brushRef="#br0" timeOffset="156627.85">13447 16200 655,'0'0'145,"0"0"-124,0 0 71,0 0-47,0 0-39,0 0 14,31-6 30,-8-16-18,2-5-7,-3-8 14,3-5-19,-5-1 5,0 2-5,-12 6-8,-6 8-8,-2 2 2,0 9-2,0 2 0,-10 8-4,-6 2 0,1 2-5,-6 0-3,6 0-8,-1 14 7,5 4-11,9 0-11,2 5-5,0-5 4,9 4 5,13-9 3,3 0 12,4 0 9,2-4 3,2 1 1,-5 4 1,2-1 3,-6 4 11,-3-3 5,-5 0-1,-8-1-6,-1-1 5,-7 3 3,0 2-2,0-3-4,-11 3-5,-7-2-9,1-3-1,-3 2-1,3-5-10,4-1-49,-1-4-71,3-4-65,5 0-141</inkml:trace>
  <inkml:trace contextRef="#ctx0" brushRef="#br0" timeOffset="157858.33">13773 15468 476,'0'0'96,"0"0"-81,0 0 43,0 0-9,0 0-43,0 0-5,-7-6 9,15-2 12,5-2 18,-2 2 17,-3-6-10,6 7-3,3-4-5,6 2-15,0 0-2,1 1-2,-2 4-8,-4 4-7,-5 0-2,-3 0 1,-6 0 0,-4 9 0,0 0 2,0 7 6,0 2 1,0 0-1,0 0-2,-12 0-2,-1-4 3,-1-1-5,3 0-2,-1-3 0,2-2-1,1-1-1,3-4 0,4 1-2,0 1 1,-1-5 0,3 0-1,-2 4 1,2-4-1,0 0 1,0 0-1,0 0 0,0 0 0,0 0 0,0 1 0,-3-1 1,3 0-1,0 0 0,0 0 1,0 0 0,0 0 1,0 3-2,0-3 0,0 0 1,0 0 1,0 0 0,0 0 1,0 0 2,0 0 3,0 0-7,0 0 3,0 0-2,0 0-2,0 0 1,5 0 1,9 0 6,6 0 1,-7-4-7,3 4 1,-1-4-2,-1 4 0,1 0 0,-1 0 0,0 0 1,3 0 0,-4 9 1,-3 4-2,0-4 1,-5-1-1,-3 3 1,-2 1-1,0-6 9,0 6-1,0-2 3,-13 2-1,-5-2-1,-3-2-1,-3 2-3,2 3-3,2-4-2,-1-6-1,10 4-1,1-5 1,3 0-1,4 2-41,3-4-93,0 0-199,0 0-300</inkml:trace>
  <inkml:trace contextRef="#ctx0" brushRef="#br0" timeOffset="161475.16">14250 16112 608,'0'0'147,"0"0"-90,0 0 67,0 0-48,0 0-49,0 0 16,0 0 14,121-6-12,-68 2 9,-6 0-7,-4 0-12,-14 2-23,-8 2-11,-7 0 0,-5 0 0,-3 0-1,1 0-23,-2 0-61,1 0-84,0 0-150,1-8-112</inkml:trace>
  <inkml:trace contextRef="#ctx0" brushRef="#br0" timeOffset="162110.73">15015 15719 630,'0'0'184,"0"0"-178,0 0-5,0 0 20,0 0-18,0 0 2,-16 51 0,3-44-3,0-3 9,-3-4 4,1 0 1,1 0 13,3-4 2,3-6-16,7-4-10,1-4-5,0 0-1,1 4-3,15 2 4,1 0 3,2 2-3,3 4 13,3 2 6,0-1 2,-6 5-1,0 0-12,-4 0-6,-2 5 6,0 13-4,-3 5 0,-1-2 7,-5 3-3,-4 1-5,0 2 11,0 1-5,0 2 3,-23 6-1,-3 5-3,-2-5-4,-5 4 0,4-4-3,1-5-1,2-8 1,5-9-1,5-6 1,9-8 1,3 0 3,4 0 2,0-10-4,0-8-3,0 4 0,14 6 4,1 0 4,8 4 7,2 4 5,0 0 4,4 4-11,-5 9-5,0-4-2,-7 3-3,-3 2-3,-3-4 0,0-2-18,0 0-61,5-2-27,2-3-169,0-3-45</inkml:trace>
  <inkml:trace contextRef="#ctx0" brushRef="#br0" timeOffset="162508.72">15390 16056 873,'0'0'49,"0"0"-4,0 0 64,84-133-95,-55 97 12,-7 0-11,-11 6-4,-7 8-6,-4 2 8,0 11-3,0 0 3,-13 6-8,-5 3-5,-1 0-7,-4 0 0,3 17 3,7 1-4,4 0 3,7 0-4,2 4-2,2-4-9,20-6 15,9 2 4,6-3 1,-1-4 2,3 3-1,-4 3 11,-6-4 7,-6 3-6,-10 4-6,-9 1-4,-4 5 1,0 0 0,-13 6-4,-12-6-3,4 4-47,1-8-46,6-4-89,4-11 9,10-3-139</inkml:trace>
  <inkml:trace contextRef="#ctx0" brushRef="#br0" timeOffset="163078.91">16140 15797 639,'0'0'111,"0"0"-76,0 0 93,0 0-44,0 0-40,0 0-1,-17-16-20,-8 16 1,-4 9 6,-4 12-9,2 7-1,2 8-5,4 2-1,5 3-2,5-5-10,8-4-1,7-6-1,0-8-1,0-9-1,13-4-6,10-5-13,5 0 11,2-14-7,3-12 8,-4-2-11,-2-3 18,-8 0 2,0-6 0,-4 1 0,-4 7 1,-4 6 0,-5 9 8,-2 10 28,0 4 7,0 0-7,0 0-21,-2 18-14,-9 12-1,-1 10 6,10 2 3,2-3-3,0-3-3,11-8 4,16-6-8,4-6 2,8-10 0,-1-6 3,5 0-5,-2 0 0,-12-14 0,-9-2-22,-9 0-35,-8 0-33,-3-3-52,0-4-173,-21-3-272</inkml:trace>
  <inkml:trace contextRef="#ctx0" brushRef="#br0" timeOffset="163774.58">16397 15258 762,'0'0'74,"0"0"-63,0 0 1,0 0-10,0 0 2,0 0-3,-13 26 3,-1-19-1,-2 0 3,1-3 5,-1-4-2,3 0 2,3 0 5,4 0-3,4-4-4,2-8-6,0 2-2,0-4-1,0-1-1,8 1 1,11 2 0,1 0 0,5 3 3,-1-5 6,0 1-2,1 3 7,-2 2-5,-6 7 0,1 1-4,-5 0-4,-3 9 4,-3 14-1,1 3 5,-6 2 5,-2 4 2,0 0-4,0 1 4,0-4-5,0 5 3,-10-4-4,-7 2-1,-8 0-7,-6-4 7,0-2-9,2-8 6,5-5-6,6-9 4,7-4-1,5 0 3,6 0 9,0 0 0,0-3-6,6-2-2,16-5 6,5 7 6,4 3-5,10 0-3,1 0 10,5 0-1,6-1 6,0-12-3,1-1-1,-8 0 3,-7-6-7,-18 7-4,-7-1-7,-7-1 4,-7-2-4,0 0-4,0 1-2,0-2-1,-7 2-15,1 2-57,4 4-97,2-3-289</inkml:trace>
  <inkml:trace contextRef="#ctx0" brushRef="#br0" timeOffset="164392.61">16846 15945 655,'0'0'103,"0"0"11,0 0 27,0 0-96,0 0 12,0 0 1,146-39-12,-88 20-3,-7 1-7,-13 8-19,-11 6-17,-14 0-1,-6 4-10,-2 0-55,-1 0-76,0 0-131,3 0-86</inkml:trace>
  <inkml:trace contextRef="#ctx0" brushRef="#br0" timeOffset="164952.64">17536 15637 392,'0'0'204,"0"0"-147,0 0 79,0 0-33,0 0-59,0 0-28,0-4-15,0 22 29,0 8 31,-2-3-18,-1 8-15,3-1 3,0 2-11,-2 4-10,0-3 0,-2 0-5,0-1-1,-2-4 1,1-3-2,4-11-2,1-8 0,0-3 0,0-3 0,0 0-1,0 0 9,0 0-6,20 0 0,11-9 16,7-4-5,9 3-8,4 2-1,4-1-2,6 0-1,-12 0 1,-9 9-3,-15-4 0,-14 4-22,-7 0-66,-4 0-6,0 0-84,-15 0-137</inkml:trace>
  <inkml:trace contextRef="#ctx0" brushRef="#br0" timeOffset="165194.51">17787 15807 700,'0'0'83,"0"0"-80,0 0 73,0 0-18,10 102 14,-4-71-9,1 0-20,-7-2-4,0 0-12,0-6-11,0 0-11,0 0-3,0-1-2,0-6-53,0-2-71,0-4-114,0-5-101</inkml:trace>
  <inkml:trace contextRef="#ctx0" brushRef="#br0" timeOffset="165671.62">18013 15980 853,'0'0'25,"0"0"42,78-118 43,-38 72-84,2-3-10,-6 3 2,-9 5-12,-7 12 4,-13 3 12,-7 12 5,0 4-9,0 5 1,-3 2-8,-16 3-11,0 0 1,-5 0-2,1 18 1,8-1-2,4 2 0,3 3-1,7-5-5,1 0 2,0 1-1,6-2 2,15 0 2,4-2 1,4-4 0,2-3 4,2-1-2,3 1 0,-7 0 0,0 5 1,-9-3-1,-7 5 2,-4 2 3,-9-2 6,0 0 7,0 2-5,-16 3 0,-7-1-13,3-4 5,0-7-5,5 4-21,6-8-56,5-3-26,4 0-93,0 0-33,7-17-212</inkml:trace>
  <inkml:trace contextRef="#ctx0" brushRef="#br0" timeOffset="166204.26">18940 15627 611,'0'0'229,"0"0"-176,0 0 94,0 0-91,0 0-22,0 0-2,-26-22-19,-1 22-11,-2 14 9,-5 8-2,0 6 2,3 3 2,5 6 1,8-4-3,7-1-10,6-5 0,5-5-2,0-8-1,8-5 2,11-6-11,6-3-3,4 0 6,0-3 0,0-16 3,-5-3 5,-3 0 0,-2-8 0,-3-2 3,-5 4 1,-2 7 1,-5 1 15,-1 13 3,-3 3 6,0 4-1,0 0-11,0 0-17,0 22 2,2 8 3,5 7 4,3-2-4,7-3-2,2-2-2,8-11 0,0-6 0,4-5 1,-1-8 1,0 0-2,-5 0-1,-7-8-10,-11-4-24,-7-1-32,0-6-67,-12-5-200,-16-5-189</inkml:trace>
  <inkml:trace contextRef="#ctx0" brushRef="#br0" timeOffset="166894.71">19228 15101 732,'0'0'37,"0"0"-25,0 0 10,0 0-15,0 0-7,0 0 2,-33 40-1,19-40 5,3 0 5,2 0 2,0 0 23,4 0 2,1 0-18,4-9-14,0 1 0,0-3-5,0 3-1,7-4 0,8 6 1,8-6 0,-1 6 5,5 3 5,1-2 2,-1 5 10,0 0 5,-4 0-8,-9 5-5,-7 12-3,-1 5 1,-6 2-2,0 6 11,0 2-2,0 7-8,-10-7 0,-5 4-9,-5-6-3,-1-1 2,-7-3 5,6-9-4,-1-2-3,3-12-1,7 1 1,6-4 1,2 0 0,5 0-1,0 0 2,0 0-2,0 0-2,20 0 1,5 0 1,4 0 2,2 0-1,3 0 10,-2 0 10,4 0 5,0 0 12,-2 0-5,-3-14-3,-5-4-9,-7 2-6,-9-7 3,-4 6-3,-4-1-6,-2 0 0,0-1-7,0 2-1,0-1-1,0 4 0,-4 5-4,4 6-20,0 3-28,0 0-65,0 0-145,2 14-75</inkml:trace>
  <inkml:trace contextRef="#ctx0" brushRef="#br0" timeOffset="167733.96">19878 15552 383,'0'0'110,"0"0"-22,0 0 34,0 0-78,0 0 3,0 0 23,0-18 6,0 18 8,0 0-17,0 0-6,0 0-28,0 6-19,0 20 6,3 11 11,2 2-11,-1 5-7,3 1-2,-3-9-4,2 1 3,2-5-5,-2-3-3,-1-7-2,1-3 1,-4-2-1,2-3-9,-1-1-28,-3-4-88,0 0-60,0-9-53,0 0-129</inkml:trace>
  <inkml:trace contextRef="#ctx0" brushRef="#br0" timeOffset="167924.44">19716 15829 684,'0'0'176,"0"0"-173,0 0 20,0 0 36,174-50-41,-103 29-4,-2 1-8,-9 3-6,-11 1-82,-13 2-93,-7-4-129</inkml:trace>
  <inkml:trace contextRef="#ctx0" brushRef="#br0" timeOffset="168402.04">20472 15473 767,'0'0'77,"0"0"-73,0 0 16,0 0 31,0 0 11,0 0-19,4 132-9,-2-100 4,0 0 3,-2-6-15,0 6-3,0-10-11,0-4-4,0-6-4,0-7 1,0 1-1,0-6 3,0 0-6,0 0 1,0 0 3,0 0 4,0 0-5,0 0-3,0 0 1,3 0 1,-1 0-1,7 0-2,4 0 3,6 0 10,4-7-7,12-6-1,-2 6-4,5-3 3,1-2-3,4 6 1,-3-6-1,-2 6 1,-7 6-1,-11-5-1,-9 5-6,-6 0-41,-5 0-63,0 0-24,-18 0-115,-15 0-169</inkml:trace>
  <inkml:trace contextRef="#ctx0" brushRef="#br0" timeOffset="168621.74">20679 15605 717,'0'0'87,"0"0"-25,0 0-8,0 0 74,0 0-40,67 140-31,-47-92-2,-5-8-22,-2 1-11,-3-6-16,-6-3-2,1-5-3,-5-5-1,0-9-13,0-4-37,0-9-61,2 0-138,2 0-22</inkml:trace>
  <inkml:trace contextRef="#ctx0" brushRef="#br0" timeOffset="169138.75">21083 15741 779,'0'0'75,"0"0"-60,0 0 119,0 0-96,78-104-24,-66 78-8,-2-5 0,-6 3-3,-1 5 3,-3 1 0,0 3 2,0 7-1,-5 2 1,-4 2-6,0 8-2,3 0-4,1 0 0,0 0-5,1 4-1,0 14 6,4 1-3,0-2-7,0-4-4,8-4 6,11 0 8,1-4 4,-1 0 1,2-5 4,1 0 3,-1 4 11,5 1-2,-4 4 8,-5-1-3,2 5-2,-11 2 6,1-3-6,-6 2-1,-3 3 13,0 2-5,0-1-12,-10 0-8,-5 0-7,-1-7 2,-1 4-2,3-7 0,1-2-38,-1 2-37,3-8-41,3 0-128,1 0-94</inkml:trace>
  <inkml:trace contextRef="#ctx0" brushRef="#br0" timeOffset="169602.59">21506 15020 889,'0'0'10,"0"0"80,0 0-7,143-17-67,-116 43-7,-12 6-3,-13-2-6,-2-2 6,-13-2-1,-12-3-2,-1-5-1,5-4 5,4-9-4,3 2-3,8-6 0,6-1 0,0 0 0,0 0 0,0 5-1,14-5 1,7 3 3,12-3 2,4 7 6,-2-2-4,-1 12 8,-7 3 3,-10 1 2,-3 8 7,-11-7-1,-3-2-4,0 4 7,-21-2-7,-11 0-13,-1-2-3,0-4-3,1-2-3,8-7 6,1-6-6,6-1-11,0 0-39,8 0-68,9-8-98,0-14-135</inkml:trace>
  <inkml:trace contextRef="#ctx0" brushRef="#br0" timeOffset="170090.71">21952 14766 1029,'0'0'16,"0"0"-15,0 0 17,0 0-7,169-36-6,-103 32-5,-3 4 2,-9-4-2,-13 2 1,-15 0 0,-10 1 0,-12 1 7,-4 0 11,0 0 33,0 0 4,0 0-13,0 0-18,0 0-9,0 13-10,0 23 1,0 14 9,4 13 1,6 8-6,-2 4 3,5 9-4,1 7-1,-1 3 2,1 0-4,-5-2 1,-5-7-1,-4-9-1,0-8 6,-22-14-4,-20-6-1,-10-8 1,-12-12-3,-3-6-4,0-8 1,7-6-2,10-4-39,13-4-54,10 0-277</inkml:trace>
  <inkml:trace contextRef="#ctx0" brushRef="#br0" timeOffset="172572.63">12924 15037 468,'0'0'199,"0"0"-85,0 0 47,0 0-61,0 0-27,0 0-13,-18-20-28,18 20-12,0 0-8,0 3-8,0 17 12,0 1 9,0 1-4,7 0-4,6 2-9,5 2 0,2 1 3,0-5-8,-3-5 1,-1-6-1,-2-3 0,-4-3-1,-1-3 2,-1 1-1,-2-3 0,3 0 1,7-3 0,11-18 3,11-14-1,6-2-3,7-8-3,1 2 2,1-3-1,-4 1-1,-2 3 1,2-3 1,-2 10 3,-3-2 1,-1 9 3,-10 6 2,-6 8 3,-7 2-6,-12 6-2,0 4 0,-8 2-3,0 0 2,0 0 1,0 0-5,0 0-1,0 0 0,0 0-27,0 5-39,0 2-60,2 1-218,7-6-246</inkml:trace>
  <inkml:trace contextRef="#ctx0" brushRef="#br0" timeOffset="174192.92">20555 14892 337,'0'0'231,"0"0"-151,0 0 43,0 0-24,0 0-52,0 0-17,-21-17-21,21 17-2,0 12 12,11 10 44,5 2-19,1 2 1,2 0-11,-4-8-14,1-1-10,-5-6 0,0 1-9,-6-8 2,1-2-2,3-2 6,5 0-5,8 0 9,9-29 8,11-6-3,8-21-7,8-8 3,6-3-4,-2 1 10,1 6 3,-7 10 3,-8 12 7,-12 9-14,-11 12-1,-9 8-8,-10 2-1,-4 2-7,-2 5 0,0 0-6,2 0-47,1 0-82,-3 3-161,0 6-252</inkml:trace>
  <inkml:trace contextRef="#ctx0" brushRef="#br0" timeOffset="198892.53">15380 14811 677,'0'0'27,"0"0"8,0 0 40,0 0-15,0 0-15,0 0 33,14 126-42,15-78 5,2 0 1,5-6-9,-1-4 6,-1-4-17,-2-4-2,-2-2-13,-3-5-5,-7-7-1,-2-2 1,-5-9-2,-2-1-40,-6-4-75,1 0-121,-6-9 21</inkml:trace>
  <inkml:trace contextRef="#ctx0" brushRef="#br0" timeOffset="199132.86">15737 14802 776,'0'0'99,"0"0"-80,0 0 82,-67 111-55,41-57-15,-3-1 2,-7 0-2,-5-2-12,-1-7 6,-4 0-6,5-6-8,1-4-2,11-2-9,11-11 2,14-1 2,4-8-4,6-11-64,33-1-69,7-10-180</inkml:trace>
  <inkml:trace contextRef="#ctx0" brushRef="#br0" timeOffset="199650.61">18461 14662 669,'0'0'165,"0"0"7,0 0-76,0 0-71,0 0-10,0 0 12,78 92 7,-41-53-8,6 2-5,-3 2-3,-4-7-9,-5 1-5,-9-11-3,-6-3-1,-6-2-28,-4-7-70,-3-1-74,-3-9-120,0-4-73</inkml:trace>
  <inkml:trace contextRef="#ctx0" brushRef="#br0" timeOffset="199859.81">18769 14659 805,'0'0'112,"0"0"-1,0 0-39,-92 107-37,66-62-9,-2-5-9,-5 1-3,-2-3-1,-4-1-3,2-9-5,8-3-5,4-2 0,8 0-60,5-11-127,8-7-206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51:27.1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3105 1523 1189,'0'0'18,"0"0"-6,0 0-12,137-12 6,-72-5 0,2 0-6,-4 3-33,-10 4-77,-15 6-98,-25 4-113</inkml:trace>
  <inkml:trace contextRef="#ctx0" brushRef="#br0" timeOffset="172.21">3020 1855 1287,'0'0'3,"0"0"-3,0 0 0,0 0 4,176-18 2,-91-3-6,-1 3-53,-15 0-191,-16-6-339</inkml:trace>
  <inkml:trace contextRef="#ctx0" brushRef="#br0" timeOffset="523.78">5429 1335 1234,'0'0'55,"0"0"-45,0 0 9,0 0-17,0 0 7,-17 130 1,25-79-8,-1 2-1,-5 5-1,-2 3-38,0-3-111,0-3-162,-6-14-156</inkml:trace>
  <inkml:trace contextRef="#ctx0" brushRef="#br0" timeOffset="830.34">4631 2254 941,'0'0'81,"0"0"-75,0 0 24,0 0-17,0 0-12,158 31 38,8-31 1,52 0-22,38-21 4,34-12 20,20-9-13,4-12 4,-13 6-14,-29 0 4,-44 11-5,-57 6-3,-51 9-10,-48 8-5,-39 6-8,-20 4-40,-13 4-85,-17 0-47,-39 0-218</inkml:trace>
  <inkml:trace contextRef="#ctx0" brushRef="#br0" timeOffset="1400.21">4741 3471 279,'0'0'799,"0"0"-783,0 0-15,0 0 18,84-134-4,-46 85-2,0-1 2,-9 4-6,-9 6-5,-11 6 7,-9 10-5,0 8-1,0 7-4,-6 7-1,-15 2-11,1 0-10,-2 5-1,6 13-3,5 0-3,8 6-4,3 3-31,0-4 35,27 1 19,10 0 5,-1-4 4,3 3 1,-6-4 21,-6 5 7,-4 2-2,-12 1 1,-7 0-13,-4-2 0,0 1 2,-11-2-12,-9 2 5,-2-3-9,0-6-1,0-3-68,8-10-90,0-4-58,5-9-336</inkml:trace>
  <inkml:trace contextRef="#ctx0" brushRef="#br0" timeOffset="2022.24">5304 2759 20,'0'0'846,"0"0"-826,0 0-20,0 0-22,0 0 5,0 0 17,-22 20 5,7-10 0,-2-3 3,5-4-2,1-3 1,1 0-3,4 0 8,4 0-9,-1-12-3,3-4-14,0-3 8,0 2-1,5 1 2,13 2-3,-1 3 7,6 2 1,2 4 0,-1 0 3,-2 5 3,-2 0-1,-2 0-4,-2 17 3,-5 6 3,-4 0 8,-5 3-3,-2 6 3,0-1 4,-16 4-5,-13 3-1,-5 0-5,-1-1-3,2-6-5,6-7 2,6-8-1,11-10 2,2-6 0,8 0 9,0-2-12,0-14-14,8 0-4,10 5 17,1 6 1,4 5 7,6 0-4,2 2 3,5 10-2,-3 0 3,5-5 16,-2-4 6,-6-3 20,-2 0 9,-6-8-5,-2-8-7,-4-6-22,-5 2-12,-5 1-7,-4 5-5,-2 6-33,3 4-87,-1 4-156,5 0-200</inkml:trace>
  <inkml:trace contextRef="#ctx0" brushRef="#br0" timeOffset="2242.46">5893 3020 1053,'0'0'140,"0"0"-140,0 0 0,0 0 15,9 132 11,-5-92-13,-1 2-1,-1-1-6,-2-6-3,0 0 0,0-3-3,0-2 0,0-2-58,0-1-79,-8-6-121,-4-9-54</inkml:trace>
  <inkml:trace contextRef="#ctx0" brushRef="#br0" timeOffset="2436.01">5682 3364 1001,'0'0'182,"0"0"-182,0 0-19,0 0 19,121-54 13,-51 22-13,3 0-2,1 3-70,-11 6-107,-7 0-63,-12 6-177</inkml:trace>
  <inkml:trace contextRef="#ctx0" brushRef="#br0" timeOffset="2854.34">6450 3076 752,'0'0'239,"0"0"-204,0 0 25,0 0-35,0 0-15,-120 58 5,87-18-7,1 0 1,10 0-6,9-2-1,8-7-2,5-4-2,0-8 1,7-7-7,18-9-16,6-3-4,6-3 8,1-23 4,-2-6 7,-7-4-8,-9-7 4,-5 4 13,-7 5 0,-4 9 32,-4 11 31,0 9 3,0 5-10,0 0-10,0 0-22,0 5-24,0 17-1,0 9 1,0 8 1,0 1-1,13-2 0,7-6-2,5-3 1,6-10 1,3-6-1,1-12-2,-4-1-27,-4 0-37,-6-12-56,-13-16-172,-8-7-204</inkml:trace>
  <inkml:trace contextRef="#ctx0" brushRef="#br0" timeOffset="3432.34">6725 2641 830,'0'0'205,"0"0"-205,0 0-7,0 0 3,0 0 4,0 0 0,-42 30-28,21-28 25,1-2 3,4 0 5,5 0 5,2-6-5,5-10-5,4-1-6,0 2-16,0 1-23,0 1 17,13 2 22,5 3-1,5 1 6,1 5 1,0 2 4,3 0 7,-2 0-2,-5 7-9,-3 9 3,-5 7 1,-5 3 2,-3 6 1,-4 3 5,0 0 3,-7 0-12,-17-3 6,-7 0 0,-1-1-9,-1-10 0,4-1-18,4-8-23,6-7 3,11-5 19,4 0 19,4 0 4,0 0 12,0 0-4,2-3-7,18-1 1,10 2 13,1 2-1,4 0-5,3 0 13,0 0 8,-2 0 22,-3 0-8,-9 0-16,-3 0-14,-10 0-9,-4 0-5,-1-3-4,-6-11-33,1-3-110,-1-7-260</inkml:trace>
  <inkml:trace contextRef="#ctx0" brushRef="#br0" timeOffset="3688.32">7130 2733 1004,'0'0'11,"0"0"22,118 63 25,-68-22 0,-6 10-27,-8 10-11,-15 15-9,-10 7 2,-11 1 11,0-3-6,-17-9 10,-12-12-12,0-10 7,2-12-9,10-10-7,1-15-6,7-6-1,2-7-17,-2-7-45,3-30-112,1-19-270</inkml:trace>
  <inkml:trace contextRef="#ctx0" brushRef="#br0" timeOffset="4151.13">7621 2486 188,'0'0'952,"0"0"-934,0 0-9,154-68 9,-118 68-10,-8 0-8,-8 6 0,-11 12-2,-9 4-3,0 2 5,-7 4 14,-19 0-7,-3 1 1,0-7-2,6-4-3,7-7 1,8-4-3,6-6 2,2-1-3,0 0 0,0 0-8,18 0 6,15 0 2,11 0 15,4 0 2,-6 0-1,-7 4 4,-6 5-3,-14 3-5,-3-2 2,-10 0-7,-2 4 6,0 6 9,-27 4 0,-6 4-14,-12 0-4,-2 0 2,-1-2-6,1-2-29,3-2-53,-1-8-111,0-5-297</inkml:trace>
  <inkml:trace contextRef="#ctx0" brushRef="#br0" timeOffset="4632.19">4565 2923 803,'0'0'88,"0"0"-74,0 0 63,0 0-40,-133-14-13,91 44-2,-4 15 4,-1 14 29,3 23-2,7 15-10,7 7-3,18 2-12,10-4-7,2-9-9,17-8-3,21-15-2,14-9 0,1-15-3,8-5-4,1-11 0,0-14-57,-6-16-178,-6-9-361</inkml:trace>
  <inkml:trace contextRef="#ctx0" brushRef="#br0" timeOffset="5284.42">8626 1226 826,'0'0'92,"0"0"-3,0 0 22,0 0-19,0 0-19,0 0-28,-16-9-29,-17 55 4,-11 26-20,-6 24 6,8 15-4,18 1 7,19-10-6,5-13 8,13-13-5,23-14-1,5-8-1,3-8 2,-7-14-3,-8-6-1,-8-12 1,-8 0-3,-4 2-40,-6-2-82,-3-7-380</inkml:trace>
  <inkml:trace contextRef="#ctx0" brushRef="#br0" timeOffset="8831.16">9179 1391 279,'0'0'280,"0"0"-235,0 0 30,0 0-5,0 0-10,0 0-8,0 0-1,47 4-12,-47 6 25,0 2-15,-1 1 0,-12 1-11,-7-2-17,0 2-8,2-7-8,3-3 4,2-1-4,3-3 2,6 0-1,-1 0-1,3-12-3,2-2-2,0 0 0,0-3 0,11-1-3,9-2 1,-2 4-2,3 4 5,-2 5-3,1 4-1,-3 3-2,-2 0-5,-5 0 4,1 10 0,1 6 3,-6 5 2,2 0-4,-4 6 5,-4 1 0,0 6 1,0 4-1,-2 4 2,-18 2 2,-3-3-2,2-4 2,-4-4-3,2-8 1,1-4-1,-3-4 0,1 0 3,0-3-4,5-2-5,4-5 2,3-3-4,8-4 2,4 0 5,0 0 5,0 0-5,0-4-9,12-10 9,5-4 0,4 4 11,1 2 2,2 6-1,1 3-1,-1 3 1,1 0-4,-2 0-1,-4 0-1,-2 5-1,1 6-3,-1 0-2,-3 1 0,1 0 0,-3 3-12,0 1-67,-1 4-34,0-1-175,1-4-131</inkml:trace>
  <inkml:trace contextRef="#ctx0" brushRef="#br0" timeOffset="9282.25">9565 1921 919,'0'0'58,"0"0"-11,0 0 17,75-127-36,-54 88-6,-4 3-16,-3 2 4,-10 8 7,-2 6 14,-2 8-5,0 3-15,0 4-4,0 5-2,0 0-5,0 0-4,-6 0-13,-1 0-16,0 5-8,3 9-1,4 0 7,0-1-13,0 2-12,2-4 25,14 2 21,0-1 14,4-2 0,0-1 5,-3-2-5,-1 3 5,-3 0 2,-2 2 2,0 0-5,-2 4 10,0 2 6,-2 1-8,-5 0 14,-2 0-11,0 3 11,0-1-11,-9 0 4,-6-5-11,-1 0-3,-2-4-4,0 0-1,0-1-24,5-4-78,2-3-61,2-4-65,4 0-125</inkml:trace>
  <inkml:trace contextRef="#ctx0" brushRef="#br0" timeOffset="9746.36">9872 1173 960,'0'0'91,"0"0"-82,0 0 37,158-99-16,-113 94-18,-14 5-12,-11 0-4,-11 16-10,-9 12 10,0 2 4,-7 7 4,-15-4-2,0-5 8,2-5-8,4-8 0,7-5 1,3-3-2,3-2-1,3-1-3,0 1-8,0 0 2,18 1 9,9-2 4,6 2-1,6-2 1,-6 3-2,-3 2 1,-10 1 2,-10 5 3,-10 2 3,0 6 9,-20 7 28,-18 4-14,-7-3-10,-2-3 5,5-5-2,6-11-3,7-6-4,12-6-10,3 0-9,8 0-1,-1-8-61,-4-22-211</inkml:trace>
  <inkml:trace contextRef="#ctx0" brushRef="#br0" timeOffset="16156.17">10365 1967 826,'0'0'226,"0"0"-164,0 0 28,0 0-27,0 0-42,0 0 4,120-81-2,-63 62-1,3 3-7,-3 5-13,-10 6 1,-11 1-3,-4 4-18,-5 0-53,-2 0-100,-8 0-150,-3-12-94</inkml:trace>
  <inkml:trace contextRef="#ctx0" brushRef="#br0" timeOffset="16558.39">11218 1448 971,'0'0'143,"0"0"-110,0 0 55,0 0-51,0 0-37,0 0-2,0 32 1,0 11 1,-8 8 3,1 7 2,2 2 2,5 0-6,0 1 0,0-7 0,0-8-2,5-12 1,13-8-1,2-11-1,4-10-10,3-5-9,2 0 1,5-26 7,-4-9 10,-3-2 3,-9-6 0,-9 5 8,-9 8 5,0 6 13,-7 7 8,-13 8-20,-2 6-11,-7 3-3,-4 0-2,-6 9-4,2 9-53,6 4-37,6-1-127,12-6-88</inkml:trace>
  <inkml:trace contextRef="#ctx0" brushRef="#br0" timeOffset="16970.22">11590 1951 445,'0'0'608,"0"0"-585,0 0-8,70-123 32,-44 84-16,1-2-12,-7-1-10,-9 2-2,-3 1 1,-8 13-5,0 5 7,0 10-10,-10 6 0,-3 3-5,-1 2-12,-1 0-35,1 18-1,8 6 3,4 2-13,2 3-17,0-8 44,22 4 2,11-6 20,3 0 10,7 1 4,-1-3 0,-7-1 3,-7 1 20,-6-2 5,-11 4 8,-9-2-17,-2 5 0,0 5 7,-23-3-12,-3 4-10,-3-5-4,7-4-76,3-7-45,12-12-76,7 0-71</inkml:trace>
  <inkml:trace contextRef="#ctx0" brushRef="#br0" timeOffset="17450.27">12324 1636 747,'0'0'288,"0"0"-267,0 0 36,0 0-5,0 0-35,0 0-8,-69 14-9,42 14 1,0 6 3,1 0 0,6 2 0,6-4-4,10-1-2,4-7 0,0-2-13,2-10-32,17-8-1,9-4 17,-1-6 15,4-21-17,-4-7 0,0-1 12,-10-4 21,-3 2 4,-10 2 2,-4 7 34,0 10 30,0 8-19,0 6 20,0 4-38,-4 0-19,-3 8-11,-2 18-3,2 11 0,3 4 2,4 0 3,0-2-4,2-1-1,18-7 0,7-8 2,6-9-2,6-7 0,5-7 2,-1 0-4,-8-16-14,-8-6-56,-12-5-51,-13 2-186,-2-10-210</inkml:trace>
  <inkml:trace contextRef="#ctx0" brushRef="#br0" timeOffset="18088.18">12572 1085 708,'0'0'143,"0"0"-143,0 0-14,0 0 14,0 0 5,0 0 3,-20 37 4,-1-26-8,2-5-1,1-6 8,2 0-2,2 0 4,8 0 1,-3-10-12,6 0 5,3-3-3,0 6-4,0-4-9,18 4-9,3-1 16,4 1-1,0 5 3,5 2-7,-1 0 0,0 0 6,-3 0-4,-3 17 2,-8 3-8,-3 6 8,-6 4 3,-6 2 4,0 2-2,0 0 3,-22 0-2,-9 0 0,-7-1 2,-2-3-5,-1-4-3,7-10-28,10-7 17,11-9 9,7 0 5,4 0 2,2 0 2,0-5-5,4-2 1,16 3 0,6 0 10,5 2 2,10-1 10,2-2 12,8-2 17,-3-2 0,2-1 6,-11 0-5,-7 2 3,-8 1-16,-12 0-3,-6 3-6,-6-1-2,0-6-7,0 1-11,0-1-10,0-1-17,0 1-74,0 1-88,5 2-168,9 0-281</inkml:trace>
  <inkml:trace contextRef="#ctx0" brushRef="#br0" timeOffset="18329.4">13196 1239 650,'0'0'107,"0"0"-20,0 0 100,155 156-115,-114-79-22,-14 11-19,-14 2-11,-13-2-11,0-10 3,-20-10 13,-14-8 12,-5-5 2,-8-5-11,4-7-6,1-16-9,4-8-5,9-12-1,7-7-5,8 0-2,11-14-42,3-25-86,26-14-287</inkml:trace>
  <inkml:trace contextRef="#ctx0" brushRef="#br0" timeOffset="18592.42">14424 1555 987,'0'0'38,"0"0"-26,0 0 4,129 9 14,-66-9-13,1-9-8,-4-11-9,-12 1-131,-19 2-157,-21 7-298</inkml:trace>
  <inkml:trace contextRef="#ctx0" brushRef="#br0" timeOffset="18780.37">14275 1914 667,'0'0'466,"0"0"-449,0 0-16,0 0 37,152 4 5,-79-4-24,-9-4-19,-20 3-22,-25-2-176,-19-2-156,-19-9-219</inkml:trace>
  <inkml:trace contextRef="#ctx0" brushRef="#br0" timeOffset="20090.25">17536 1209 852,'0'0'164,"0"0"-151,0 0-8,0 0 0,0 0-3,0 0 4,-71 84-2,53-72 2,-2-4 8,0-4 0,6-4-1,1 0 5,4 0 6,5-4 10,-1-10-10,5-4-23,0-6 5,2 0-2,22 0-4,6 2-4,0 3 1,2 6 3,-4 9 0,-2 4-5,-6 0 0,-5 0-3,-3 12-2,-4 5 4,-3 6 6,-3 5 0,-2 2 2,0 2 2,-2 2 4,-16 7-8,-10 5 3,-12 2 1,-1 4-2,-6-2-2,5-8-10,2-9-6,7-13 6,8-8 9,7-12 0,7 0 1,1 0 3,6-12-3,2 3-8,2-2-9,0 8 8,0-6 7,6 4-1,15 1-2,5-1 5,4 2 4,0 3 3,0 0 6,-6 0 2,-6 3-4,0 6-10,-5 7 4,1-4-4,-3 4-1,2 0 1,-3 2-3,2 2-50,0 0-89,-4-4-152,-3-2-278</inkml:trace>
  <inkml:trace contextRef="#ctx0" brushRef="#br0" timeOffset="20495.34">17719 1673 901,'0'0'107,"0"0"-96,89-141 59,-42 89-28,1 3-5,-7 11-13,-15 8-11,-10 9-2,-12 6-1,-4 7 11,0 2 0,-4 0-12,-14 2-9,-1 0-2,-2 4-2,3 0-3,3 0 0,4 16-10,1 4-41,8 4 22,2 2-3,0 1 18,21-8-13,10 1 15,7-4 15,-1-3 4,4-1 5,-8 2-5,-2-2 14,-4 2 3,-12 2 1,-3 0-6,-7 1-5,-5 10-7,-7 3 4,-22 3 11,-7-4-7,2-3-8,3-6-10,5-8-50,7-6-164,6-6-168</inkml:trace>
  <inkml:trace contextRef="#ctx0" brushRef="#br0" timeOffset="20803.26">18757 1041 937,'0'0'153,"0"0"-152,0 0 24,0 0 17,-117 122-25,92-40 10,5 10 0,5 6-15,7 1 5,8-13-7,0-10 6,10-16-8,19-15 2,4-8 5,0-8 2,-1-7-9,-5-4-3,-6-12-5,4-6-28,4 0-94,2-29-175,-6-17-422</inkml:trace>
  <inkml:trace contextRef="#ctx0" brushRef="#br0" timeOffset="21425.27">19256 1560 600,'0'0'234,"0"0"-188,0 0 43,0 0 17,0 0-65,0 0-18,88-84-7,-61 43 7,-2-5-4,-2 1 1,-9 2-1,-9 9-13,-5 10-3,0 7-3,0 10 5,-12 7-12,-5 0-1,-2 0-16,2 14-20,3 5 8,8 0-1,6 3-37,0 0 0,8 0 34,19 0 7,7-4 26,4 0 7,2 1 5,-5 1 1,-1-3 9,-10 6 14,-8-5-8,-8-1 1,-8 2-5,0 1-7,-1 1 13,-24 6-11,-4-3-6,0 0-4,2-4-2,5-6-52,7-7-69,1-7-61,5 0-159</inkml:trace>
  <inkml:trace contextRef="#ctx0" brushRef="#br0" timeOffset="22100.26">19795 764 767,'0'0'102,"0"0"-91,0 0-14,0 0 3,0 0-4,0 0 4,-33 29 9,12-16 0,0-7-1,6 1 2,1-7-4,4 0 0,0 0 4,6 0-4,1-9-4,3-5 5,0 0-14,0 0-5,7 2-7,7 2 14,1 2 4,2 4-2,7 1 3,0 3 0,2 0 0,0 0 2,0 0 0,-4 9-2,-1 9-9,-9 2 3,0 7 6,-7 2 2,-5 7 2,0 3 0,-17 0 3,-9-1-1,-5 3-2,-7-4-4,-5-2-26,3-5-52,3-8-10,8-9-21,8-9 33,8-4 24,10 0 46,3-5 6,0-7 12,12 4 15,11 0 12,6 6 5,2 0-4,2 2-11,7 0 10,-1 0-7,2 4 4,-1-3 17,-2-1-3,-4 0 16,-13 0-1,-2 0 4,-8-3-14,-7-8 2,1-5-2,0 0-25,-3-1-19,-2 0-11,2 5-31,-2 7-78,0 5-157,2 0-207</inkml:trace>
  <inkml:trace contextRef="#ctx0" brushRef="#br0" timeOffset="22333.41">20053 1499 875,'0'0'98,"0"0"-85,0 0 30,0 0 0,140 3-12,-84-20-19,-1 4-12,-9-6-144,-13-3-248</inkml:trace>
  <inkml:trace contextRef="#ctx0" brushRef="#br0" timeOffset="22724.01">20607 1148 1064,'0'0'82,"0"0"-79,0 0-3,0 0-4,0 0 4,0 0 12,23 145 2,-19-93 15,1 5-13,-3-1 0,3-3-12,4-4-1,-1-11 1,6-9-1,-1-8-2,3-10-1,8-6 0,3-5 0,7 0 6,4-18 1,-5-10-7,-3-2 4,-11 2-3,-8 2 11,-9 6-8,-2 3 3,0 4 3,-16 1-6,-8 5-4,-9 5 0,-1 2-39,-4 0-41,5 7-56,4 4-142,13-4-71</inkml:trace>
  <inkml:trace contextRef="#ctx0" brushRef="#br0" timeOffset="23262.33">21307 1298 662,'0'0'441,"0"0"-418,0 0 24,0 0 26,0 0-44,0 0-25,-6-9-1,-17 16 5,-6 10-8,-4 9-3,0 3 0,1 3 2,5 2 0,10-1-2,5 2-3,6-5 5,6-7-5,0-6-23,0-5 8,10-6 1,9-6 7,8 0 1,1-2 12,8-20-2,0-6 2,-5-4-1,-4-2-2,-7 0 3,-10 8 5,-1 5-3,-7 11 22,-2 5 19,0 5-14,0 0 3,0 0-17,0 0-10,0 0-5,0 17-6,-11 11-5,6 11 10,1-3 0,4-2 0,4-7-2,16-3 3,6-7 2,6-7-1,-1-5 2,6-5-3,-3 0-9,-7-9-25,-4-14-46,-10-6-87,-13-9-201</inkml:trace>
  <inkml:trace contextRef="#ctx0" brushRef="#br0" timeOffset="23900.23">21642 854 690,'0'0'196,"0"0"-196,0 0 0,0 0 5,0 0-4,0 0 5,-42 42 1,21-38-2,2-4 3,1 0 5,0 0 14,7-8-22,4-7 3,5 3-8,2-2-7,0 3-14,0 1 20,15 4-22,5 1 5,1 0 15,0 5-4,0 0 0,-1 0 6,2 0-2,-2 5 3,1 7 4,-6 8-2,-1 6 2,-6 7-1,-6 5 3,-2 2-4,0-1-1,-13-2 2,-7 0 0,-9-5-2,0-2 3,0-8-1,-2-8-6,6-8-5,6-6-14,0 0-6,11 0-9,6-2-17,2-7 20,0 4 16,0 1 9,14 4 9,7 0 4,8 0 3,0 4 18,7 6 8,0-3 16,10 2 19,1-5 5,0-4 21,-7 0-21,-5 0-6,-10-4-2,-7-6-24,-7-1-5,-7 2-7,1-5-15,-5 0-8,0-2-6,0-3-15,0-1-52,0-4-105,0-3-251</inkml:trace>
  <inkml:trace contextRef="#ctx0" brushRef="#br0" timeOffset="24111.54">22235 880 707,'0'0'62,"0"0"19,0 0 90,136 147-106,-94-96 5,-7 7-24,-15 0-17,-14 3-15,-6-3-2,-23 0-7,-23-2 1,-12-6 4,-1-6-10,2-1-44,1-6-93,0-11-210</inkml:trace>
  <inkml:trace contextRef="#ctx0" brushRef="#br0" timeOffset="24755.43">18222 2288 651,'0'0'117,"0"0"-117,0 0 0,0 0 48,0 0-33,0 0-12,-9-4-3,46 4 20,13 1 28,24 2 17,22-3 2,29 0-6,26-3-5,26-12-18,20-1-12,25 1-6,23-2 9,17 3-15,18-3 1,5 3-10,-2 3 3,-9 2-3,-12 7 3,-9 0 1,-24 2 1,-19-1-1,-39-3-3,-36-3 6,-40 4-9,-34-2-2,-28 3-1,-17 2 0,-16-1-5,0-10-56,-23 3-117,-23-4-422</inkml:trace>
  <inkml:trace contextRef="#ctx0" brushRef="#br0" timeOffset="25356.27">19070 3275 637,'0'0'175,"0"0"-137,0 0 40,0 0 10,0 0-51,142-121-9,-101 80-3,-10-3-3,-10 3-17,-10 1 6,-6 1-10,-5 11 0,0 5 2,0 10-3,-8 7 0,-10 6 0,-2 0-2,6 4-8,-2 18 2,10 3-8,6 1-24,0 2-15,6-3-22,19 0 37,6-2 29,5 0 10,3-3 1,4 0 4,-7-2 18,-5 0 14,-13 2-16,-9-2-6,-9 5-9,0 2 30,-9-1-23,-15 1-2,-1-6-4,-2-3-6,5-8-11,4-1-75,6-7-52,5 0-99</inkml:trace>
  <inkml:trace contextRef="#ctx0" brushRef="#br0" timeOffset="25940.1">19712 2548 812,'0'0'7,"0"0"-1,0 0-5,0 0-1,0 0-1,0 0 1,-115 57 1,99-57 3,-1 0 1,7 0 2,2-10-1,6-4 1,2-4-7,0-1-15,0 1 0,20 5 6,3 2 5,7 2-3,2 6 5,0 3-1,1 0 1,-6 4 2,-8 18-2,-5 4 0,-10 6 2,-4 7 0,0-6 1,0 3 1,-22 3 10,-3-3 0,-3-2-3,-4-4-6,4-6 0,-1-7-3,6-8 2,5-7 0,5-2 1,7 0-3,6-5-1,0-6-3,0 3-5,19 4 6,5 4 3,6 0 4,3 0 13,7 0 6,1 0 8,1 0-8,-1 0 16,-7 0 18,0 0-29,-7-3 9,-3-12-8,-6-2-16,-5 3-11,-3-1-2,-8 7-29,0 4-152,0 2-111</inkml:trace>
  <inkml:trace contextRef="#ctx0" brushRef="#br0" timeOffset="26152.31">20231 2873 1021,'0'0'40,"0"0"-31,0 0 26,0 115-9,8-75-5,2-2-4,-1 0-11,-3-4-1,-1-4-5,-5-2 0,0-2-57,0-2-65,-7-6-121,-11-4-118</inkml:trace>
  <inkml:trace contextRef="#ctx0" brushRef="#br0" timeOffset="26318.43">20061 3176 804,'0'0'258,"0"0"-250,0 0-7,0 0 6,168-84-6,-72 52-1,-1 4-15,-12 3-104,-16 6-181</inkml:trace>
  <inkml:trace contextRef="#ctx0" brushRef="#br0" timeOffset="26712.25">20851 2909 132,'0'0'820,"0"0"-780,0 0 1,0 0 35,0 0-57,-132 75-8,101-41-6,6 3-2,10-4-2,8-5-1,7-2-5,0-9 2,7-5-19,16-5-15,7-7 2,0 0 15,8-10-13,-7-16 3,-2-3 12,-7 0 12,-4-5 6,-10 5 12,-3 7 15,-5 7 42,0 11 2,0 1 2,0 3-21,0 0-25,0 0-23,0 8-4,0 16-4,0 6 4,0 5 0,5-5 3,14 0-5,4-8 2,8-7-5,7-8 4,-1-7-28,1 0-49,-6-14-110,-15-12-233</inkml:trace>
  <inkml:trace contextRef="#ctx0" brushRef="#br0" timeOffset="27267.83">21133 2555 379,'0'0'570,"0"0"-566,0 0-4,0 0-2,0 0-14,0 0 11,-42 9-23,23-9 16,0 0 12,7 0 3,3-5 4,9-15-7,0-3-10,0 3-16,13 5-3,2 1 14,5 3 7,1 5 8,-2 2-1,4 4 0,-3 0 1,2 0 4,-2 9 27,-2 10-13,-8 3 3,0 5 4,-8 1-13,-2-1 0,0 4-5,-9-1-1,-14-2-2,-3-3-4,-3-2-19,1-7-15,-1-9 6,8-2-6,5-5 11,10 0 8,4 0 6,2 0 9,0 0-12,0 0-10,6 0 22,17 2 0,1-2 11,5 0 27,3 0 23,5 0 39,3-10-18,-3 0-16,-4 0-41,-12 1-15,-7 6-10,-9 1-4,-3 0-72,-2 2-129,0 0-121</inkml:trace>
  <inkml:trace contextRef="#ctx0" brushRef="#br0" timeOffset="27523.43">21542 2701 157,'0'0'570,"0"0"-555,0 0 134,147 129-37,-103-76-62,-15 10 6,-9 5-26,-15 2-5,-5 0 0,-5-7-2,-24-5 15,3-7-9,-1-14-11,3-13 2,8-13-14,5-2 0,6-9-6,3 0-49,-1-2-88,3-29-210,0-12-245</inkml:trace>
  <inkml:trace contextRef="#ctx0" brushRef="#br0" timeOffset="27935.68">22224 2498 918,'0'0'127,"0"0"-124,0 0 4,0 0 7,123-16-14,-117 47-12,-6 4 12,0 4 7,-6-5-3,-19-2-3,-2-5 9,-1-6-9,7-5 3,6-7-2,6-2-1,4-5 0,5-2 2,0 0 1,0 0-4,7 0-5,16 0 5,9 0 11,5 0 7,-5 5-4,-2 5 23,-11 3-9,-5-1 10,-7 2-18,-7 4-1,0 8 1,-27 6-4,-16 3 1,-10 4-14,-7-4-3,4-7-6,-2-7-42,-2-2-61,0-9-119,-9-7-317</inkml:trace>
  <inkml:trace contextRef="#ctx0" brushRef="#br0" timeOffset="28348.43">19020 2675 1116,'0'0'21,"0"0"-14,-96 104 29,59-14 8,1 22-14,4 20 12,11 11-7,13 8 3,8-7-3,10-15-8,30-20-14,11-18-6,7-21-3,3-14-2,-6-12-2,-5-16-12,-2-14-51,-1-14-81,-6-16-260</inkml:trace>
  <inkml:trace contextRef="#ctx0" brushRef="#br0" timeOffset="28988.44">24669 1438 1088,'0'0'31,"0"0"-24,-116 175 38,69-71-12,0 19 3,-3 13-9,-4-1 7,3-12-8,-3-15-4,-2-15-13,5-10-2,0-11-3,7-16-1,10-17-2,12-15-1,8-10-12,12-12-47,2-2-58,0-28-63,27-33-222</inkml:trace>
  <inkml:trace contextRef="#ctx0" brushRef="#br0" timeOffset="29258.36">24857 1608 960,'0'0'172,"0"0"-169,-47 170-3,6-55 60,-3 15-12,-5 4-14,0-6-4,2-7-9,-2-13-12,2-5 4,3-11-2,-3-14 1,7-14-6,2-15-5,8-15 4,9-12-3,5-11-2,7-4 0,5-7-37,2-7-68,-1-30-189</inkml:trace>
  <inkml:trace contextRef="#ctx0" brushRef="#br0" timeOffset="30647.74">5329 5310 1065,'0'0'157,"0"0"-148,0 0-6,0 0 2,0 0 3,131 7 16,-49-26-13,-3-4-6,-10 2-5,-16-2-66,-14 9-112,-19 5-151,-20 7-211</inkml:trace>
  <inkml:trace contextRef="#ctx0" brushRef="#br0" timeOffset="30805.45">5367 5444 775,'0'0'165,"0"0"-162,0 0 14,0 0-3,0 0 29,163 38-16,-81-48-27,-2-12-4,-11-7-207,-24 0-196</inkml:trace>
  <inkml:trace contextRef="#ctx0" brushRef="#br0" timeOffset="31023.41">5599 4955 775,'0'0'216,"0"0"-216,0 0 0,0 0 0,164 53 51,-92-4 26,-11 7-30,-17 13-23,-17 3-9,-21 6 0,-6 6-7,-31 4-1,-18-6-2,-2-5-5,9-18-87,10-18-76,10-25-202</inkml:trace>
  <inkml:trace contextRef="#ctx0" brushRef="#br0" timeOffset="31396.35">6569 5316 761,'0'0'202,"0"0"-161,0 0-28,0 0 10,15 128 74,-15-61-15,0 6-47,0 4-9,-5-5-3,-5-6-9,5-14-5,3-14-4,2-15-3,0-10 3,13-6 1,23-7-6,11 0-1,11-12-42,0-15-112,0-5-199</inkml:trace>
  <inkml:trace contextRef="#ctx0" brushRef="#br0" timeOffset="31594.63">7034 5400 1212,'0'0'32,"0"0"-29,143-22-3,-47 2 12,4-2-2,-7 2-9,-16 2-1,-20 6-87,-17 1-112,-26 2-153,-14 0-262</inkml:trace>
  <inkml:trace contextRef="#ctx0" brushRef="#br0" timeOffset="31832.35">7235 5374 277,'0'0'547,"0"0"-480,-89 137 57,73-74-52,4 9 2,2 6-14,0 9-22,2 2-11,-1-1 0,3-9-11,1-4 2,5-14-4,0-10 0,0-14 1,0-14-9,14-7-2,8-8-4,16-5 1,16-3-2,14-8-5,12-18-54,5-11-157,-6-9-276</inkml:trace>
  <inkml:trace contextRef="#ctx0" brushRef="#br0" timeOffset="32184.34">7881 5490 230,'0'0'710,"0"0"-637,0 0-39,0 0-2,0 0-20,14 114 67,-14-38-13,0 5-34,0 0-11,0-6 3,0-11-10,0-7-9,0-17-3,20-12-2,4-12 0,10-13 0,9-3 0,1-3-16,0-18-63,-3-6-134,-20-4-202</inkml:trace>
  <inkml:trace contextRef="#ctx0" brushRef="#br0" timeOffset="32349.87">7794 5941 979,'0'0'204,"0"0"-204,0 0 1,0 0-1,150-80 0,-68 36-7,-8 0-111,-14 2-220,-22 2-278</inkml:trace>
  <inkml:trace contextRef="#ctx0" brushRef="#br0" timeOffset="32963.39">8261 5049 346,'0'0'565,"0"0"-549,0 0-10,0 0 23,0 0-17,0 0-4,42 12-1,-42 2 5,-11 3 4,-12-5-12,-1-5 3,-3-5-5,7-2 2,0 0 1,4-6 1,5-9 0,7-2-6,4 1 0,0-2-10,4 2 4,19-1-7,4 2 10,2 5 0,0 2 3,2 4 0,-2 4 1,-1 0 4,-3 5-5,-5 16 0,-3 5 0,-5 2 2,-8 4 0,-4 4 5,0 7-7,-8 3 2,-19 2 4,-4 3-3,-3-4-1,2-6 0,4-10 0,1-11 1,9-10-2,7-8 1,7-2 4,4 0 15,0-8 9,2-6-20,17 2-8,6 6 4,6 6 1,3 0 2,6 0 4,5 0 14,2 0 2,1 0 9,-5-6-7,-8-6 0,-10 0-12,-7-1-11,-11-2-7,-7 3-1,0-2-1,0 4-54,0 8-112,0 2-128,0 0-317</inkml:trace>
  <inkml:trace contextRef="#ctx0" brushRef="#br0" timeOffset="33578.42">8920 5581 11,'0'0'925,"0"0"-846,0 0-4,0 0-5,0 0-41,0 0 3,-129 87-8,96-36-5,1 3-2,5 1-5,9-2 1,10-7-7,8-10-2,0-9-4,1-10-3,22-10 2,9-7-4,9-3-10,7-25 1,3-6-19,-2-8 0,-4 2 8,-10 1 23,-12 10 2,-10 9 4,-11 11 10,-2 4 17,0 5 1,0 0-5,-2 5-22,-13 16-3,1 7-2,5 4-2,9-2 1,0-4-3,0-4 0,13-7 3,14-8-3,12-7 2,7 0 0,3-7 2,-5-17 3,-10-5 0,-10-3 0,-5-4 4,-13 0 3,-6-1 5,0 8 1,-14 8 2,-9 10-13,-12 9-4,0 2-1,-1 0 0,3 17-33,10 8-60,10 4-70,7 2-250</inkml:trace>
  <inkml:trace contextRef="#ctx0" brushRef="#br0" timeOffset="33938.17">9426 6009 951,'0'0'109,"0"0"-78,94-138 28,-61 80-42,-4 3 0,-11 9-6,-11 14-10,-7 13 5,0 8 1,-13 10 4,-7 1-9,-1 0-2,6 0-6,8 8 0,7 6-23,0 4 0,9 2 14,22 0 5,9 0 8,7-2 0,2 2 4,-7-2-1,-8 2 0,-14-3 10,-14 4-1,-6 2 8,-6 8 6,-23 1-11,-11-2-10,0-2-3,7-10-67,6-7-101,11-9-88,11-2-103</inkml:trace>
  <inkml:trace contextRef="#ctx0" brushRef="#br0" timeOffset="34352.07">10228 5622 599,'0'0'444,"0"0"-407,0 0 23,0 0-17,0 0-35,-131 65 0,91-19-2,3 0-4,7 0-2,8-4 1,8-9-2,12-4 1,2-9 0,0-8-2,25-10-26,6-2 6,11-4 11,1-21-3,-6-6-7,-5-3 5,-8 0 11,-10 2 5,-5 6 6,-8 7 19,-1 10 34,0 5-6,0 4-1,0 0-14,0 0-11,-10 16-26,7 14 1,-1 7-2,4-2 0,0-1 1,0-2-1,7-3-8,13-6-38,2-5-59,3-11-146,-2-7 67,0-2-292</inkml:trace>
  <inkml:trace contextRef="#ctx0" brushRef="#br0" timeOffset="34605.42">10516 5557 796,'0'0'272,"0"0"-196,0 0-43,0 0-22,0 0 30,0 0-7,34 140-6,-33-76-3,-1 6-5,0 2-6,0-5-11,0-13 0,0-12-1,3-14-2,17-14 1,7-14 0,7 0-1,3-16-16,-1-12-34,-7-2-84,-13-2-144,-16 0-183</inkml:trace>
  <inkml:trace contextRef="#ctx0" brushRef="#br0" timeOffset="34736.42">10427 5937 645,'0'0'371,"0"0"-329,0 0-26,0 0-14,131-78-2,-70 50-123,-3-4-238</inkml:trace>
  <inkml:trace contextRef="#ctx0" brushRef="#br0" timeOffset="35115.48">10842 5378 893,'0'0'133,"0"0"-127,152-64 3,-79 41 4,0 6-6,1 4 11,-7 8 4,-13 5-18,-19 0-2,-12 0 0,-19 22 0,-4 14 6,0 6 54,0 11 7,-12 10-37,8 2-11,4 6-6,0 6-2,2 1-8,14 1-1,-1-5 3,-7-9-5,-8-3 11,-8-1-2,-32-8 14,-13-7-7,-8-9-9,1-16-2,4-12-4,8-9 2,6 0-5,9-26 0,10-12-23,13-12-40,10-9-114,10-2-273</inkml:trace>
  <inkml:trace contextRef="#ctx0" brushRef="#br0" timeOffset="35319.39">11991 5707 986,'0'0'231,"0"0"-212,146-39-5,-72 13 3,-3 2-17,-9 5-27,-17 4-160,-23 7-350</inkml:trace>
  <inkml:trace contextRef="#ctx0" brushRef="#br0" timeOffset="35476.51">12155 5831 907,'0'0'193,"0"0"-150,127-3 25,-63-12-48,-4-2-13,-8 2-7,-16 1-36,-20 0-233</inkml:trace>
  <inkml:trace contextRef="#ctx0" brushRef="#br0" timeOffset="36294.16">13822 5363 737,'0'0'136,"0"0"-125,0 0 29,0 0-14,0 0-9,0 0-3,-72 67 2,49-61 4,-2-6 19,5 0-14,2 0-4,6-10 5,6-7-7,6-4-13,0-1-6,0 0 1,23 2-3,6 0 3,0 5-1,2 8 0,0 7 3,0 0 4,-4 18 0,-12 14-5,-6 6 0,-9 1 6,0 5-3,-15 2 4,-14 0-1,-5 4-4,-5 0-3,-2-4 1,2-8-2,7-12-7,7-11-2,7-15 6,7 0 3,9-3 4,2-17-4,0-1-5,4 6 1,19 3 4,-2 5 5,7 6 11,0 1-4,1 0 3,0 0-4,-4 8-6,-4 5-4,-4 1-1,-1 3-24,2-2-59,-1 4-103,4 0-123,-4-2-209</inkml:trace>
  <inkml:trace contextRef="#ctx0" brushRef="#br0" timeOffset="36631.38">14070 5831 685,'0'0'171,"0"0"-86,58-116 13,-23 64-42,7-7 5,-1 0-39,-11 6-7,-12 14 0,-16 10-10,-2 14 1,-4 6-6,-22 4 0,-1 5 0,1 0-6,3 11 5,8 9 0,14 4-5,1 0-4,0 4 6,27 0-2,11-4 5,7 0 1,2 1 0,-5-1 1,-11 2 1,-16-1 4,-12 4 3,-3-1 0,-22 7 5,-22-2-1,-2-1-13,1-6-10,10-8-50,15-8-73,11-10-144,9-3-258</inkml:trace>
  <inkml:trace contextRef="#ctx0" brushRef="#br0" timeOffset="37044.47">15062 4988 1117,'0'0'97,"0"0"-83,0 0 18,0 0-15,-85 162 4,45-67 17,-1 16-16,6-3-3,8-1 13,12-7-8,13-10-8,2-14-12,19-16-4,24-16 0,10-18-3,9-14-36,10-12-38,-3-9-145,-11-27-526</inkml:trace>
  <inkml:trace contextRef="#ctx0" brushRef="#br0" timeOffset="37614.36">15438 5600 908,'0'0'97,"0"0"-86,0 0 27,0 0-14,129-130 7,-88 81-12,-10 0-16,-7 6 12,-8 12 2,-16 11-12,0 6 11,-4 9-5,-23 5-11,-2 0-3,0 8-2,6 14-1,10 3 0,10 5-16,3 4-12,3 0-7,22 0 6,6-6 6,5 0 29,-1-5-1,-1 0 2,-10 0 1,-12-6 9,-3 1-1,-9 5-2,-6 1 3,-20 1-3,-5-3-3,0-3-5,4-9-92,5-10-94,6 0-43,5-18-141</inkml:trace>
  <inkml:trace contextRef="#ctx0" brushRef="#br0" timeOffset="38214.18">15966 4743 210,'0'0'662,"0"0"-652,0 0-10,0 0-7,0 0 7,0 0 6,-42 49-3,17-34 1,4-6-4,1-2 2,3-7-2,7 0 4,3 0 8,5-4-5,2-13-7,0-1-4,0 0-3,17 1-17,2 2 12,1 5 7,-1 3 5,4 2 2,-1 5-2,0 0 5,-3 2 7,-2 18 5,-6 4-14,-6 5 4,-5 3-2,0 4 2,0 1-4,-25 1 4,-4-1-1,-5-7-3,3-7-1,6-9-1,6-5-1,5-6-4,7-3-9,6 0 2,1 0-1,0 0-17,0-3-19,8 3 34,13 0 12,2 3 2,7 14 0,6 1 10,2-2 17,7-6 22,-1-4 9,-2-4 24,-1-2-14,-6 0 8,-6 0-18,-9-16-22,-2-2-4,-10-4-13,4-3-10,-10 8-8,-2 3-2,0 6-12,0 8-86,0 0-168,-9 13-211</inkml:trace>
  <inkml:trace contextRef="#ctx0" brushRef="#br0" timeOffset="38403.64">16209 5571 1012,'0'0'53,"0"0"-48,0 0 9,132 3 14,-71-3-28,-6-5-3,-8-10-166,-10-1-148,-8-6-220</inkml:trace>
  <inkml:trace contextRef="#ctx0" brushRef="#br0" timeOffset="38738.28">16896 5099 991,'0'0'104,"0"0"-103,0 0 10,-15 109 12,8-43 8,-1 2-12,7 2-10,-1-3 1,2-5-9,0-11 5,0-7-5,20-14-1,7-14 0,8-11 3,5-5-3,0-14 1,-1-14 9,-8-2-4,-10-1 5,-11 4-5,-10-2 0,0 7 4,-20 6-1,-19 8-6,-7 5-3,0 3-10,3 0-17,14 0-41,11 5-41,16 1-161,2-6-121</inkml:trace>
  <inkml:trace contextRef="#ctx0" brushRef="#br0" timeOffset="39158.24">17498 5336 1013,'0'0'56,"0"0"2,0 0 10,0 0-53,0 0 1,-136 88-6,102-48-5,7 0 0,8 1-1,7-5-4,9-7 0,3-7-4,0-8 1,24-3-28,9-11 3,5 0 15,2-15 5,-2-9 6,-7-6-9,-8 1 11,-10-5 2,-5 5 6,-2 7-3,-6 8 29,0 7 4,0 7-4,0 0-12,0 0-11,0 5-11,0 16-3,0 4 3,0 5 1,15-2-1,5-6 0,9-6 1,2-3 0,5-8-1,-1-5 0,-3 0-21,-3-5-62,-9-17-102,-5-7-119,-3-5-115</inkml:trace>
  <inkml:trace contextRef="#ctx0" brushRef="#br0" timeOffset="39750.14">17968 4930 703,'0'0'150,"0"0"-142,0 0 8,0 0 16,0 0 16,0 0-23,-65 65-10,39-55 1,8-7-10,-1 0 1,5-3-1,2 0-3,6-6 6,1-11-7,5-6-2,0-3-28,9 3-8,11 2 18,1 3 2,0 6-2,-2 3 18,3 6 18,2 3 0,3 0-6,2 5 7,-4 16-3,-5 0-11,-7 4 7,-7 0-4,-6 4 4,0 0-3,-6 6-2,-23 0 2,-7 2-3,-1-5-2,-4 0-3,1-8-1,7-10 0,8-3-21,10-10-1,3-1-2,10 0 8,2 0 14,0 0-4,0 0-9,17-1 7,11-2 7,6 3 1,3 0 7,8 0-1,4 4 25,-1 0 13,5-4-1,-3 0 12,-2 0 10,-4-16-19,-13 2-12,-11-2-10,-9 2-6,-8-2-2,-3 2-9,0 0-7,0 0-14,0 0-40,0 0-102,0-6-156,0-4-181</inkml:trace>
  <inkml:trace contextRef="#ctx0" brushRef="#br0" timeOffset="39939.4">18516 4884 826,'0'0'89,"0"0"12,0 0 5,157 111-33,-117-53-8,-7 13-23,-12 4-12,-21 5-10,0 4-14,-45-6-1,-16-8-5,-10-3-35,-5-14-94,-3-11-155,-14-12-234</inkml:trace>
  <inkml:trace contextRef="#ctx0" brushRef="#br0" timeOffset="40410.31">13714 6138 1052,'0'0'52,"0"0"-52,0 0-48,0 0 48,198 18 44,-55-8 16,48-2-17,29-4-11,39-2-6,24-2-1,16 0-5,17 0-8,12-2 0,9-10-6,0-2-2,3-2-4,-19-2 0,-24-1 14,-37 4 3,-48-2-1,-56 5-1,-53 3-6,-49 1 1,-30 4-4,-15 2-4,-7-1-2,-2-1-4,0 0-39,0-3-68,-35-8-359</inkml:trace>
  <inkml:trace contextRef="#ctx0" brushRef="#br0" timeOffset="40995.68">14239 7423 802,'0'0'137,"0"0"-110,0 0 22,0 0 4,0 0-16,140-132-7,-103 79-17,-7 0-4,-14 2-8,-12 9 3,-4 12-2,0 10-1,-6 9-1,-15 5-5,-2 6-7,0 0-3,5 15 1,10 14-9,8 2-12,0 5-7,21 1-31,15-3-3,7-6 17,0-2 40,-2-5 19,-7-1 13,-14-3 38,-9-3 1,-11-2-9,0 4-7,0 2 12,-19 3-23,-2 0-16,-6-3-9,7-4-19,5-6-131,1-8-46,5 0-145</inkml:trace>
  <inkml:trace contextRef="#ctx0" brushRef="#br0" timeOffset="41604.5">14890 6619 853,'0'0'49,"0"0"-49,0 0-5,0 0 5,0 0-1,0 0-1,-54 34 2,39-25 4,-5-8-2,5-1-1,1 0 1,0 0 3,4 0-1,9-10-3,1-7-1,0 0-8,0 2-3,11-2 6,9 3 5,0 4 0,5 4 8,1 0 6,-1 6 2,-1 0 7,-5 0-10,-6 4-9,-1 16 0,-10 6-2,-2 4 4,0 1-2,-2 2 0,-17 3 1,-8 0-4,-2 2 0,0-3 1,2-5-2,4-5 0,5-14-21,1-5-9,9-6 15,8 0 15,0-5 0,0-7-12,0-1 9,12 6 3,5 7 3,1 0 10,1 5 3,2 15 1,1-2-13,3-2 2,1-9 7,3-7 25,0 0 8,0-5 11,-4-13-7,-3-2-16,-7 2-12,-5 6-13,-3 0-6,-5 10-3,-2 2-22,2 0-71,0 0-154,7 16-47,2 6-68</inkml:trace>
  <inkml:trace contextRef="#ctx0" brushRef="#br0" timeOffset="41830.62">15350 7074 970,'0'0'60,"0"0"-59,0 0 42,-3 123 16,3-77-1,0 2-19,2-2-29,-1-2-4,4-5-4,-5-10 1,0-3-3,0-4-55,0-4-54,0-4-106,-2-4-90,-13-6-149</inkml:trace>
  <inkml:trace contextRef="#ctx0" brushRef="#br0" timeOffset="42001.77">15142 7397 1013,'0'0'35,"0"0"-31,0 0 11,0 0-10,172-76-1,-104 57-4,-1 2-15,-1-1-150,-12 4-115,-6-3-124</inkml:trace>
  <inkml:trace contextRef="#ctx0" brushRef="#br0" timeOffset="42383.5">15858 7164 802,'0'0'161,"0"0"-151,0 0 50,0 0-10,0 0-19,-137 121-13,110-78-13,8 0 0,5-7-3,14-6-2,0-10 0,2-10-2,23-10-15,8 0-3,6-15 0,-7-14-5,0-3 0,-7-2 12,-10 0 11,-4-2 2,-6 6 5,-5 4 11,0 7 24,0 10 16,0 3 0,0 6 1,0 0-19,0 6-27,-2 18-8,-1 6-1,3 2 3,0 0-4,8-4 0,15-3-1,6-13 0,5-5 0,0-7-7,-9 0-27,-2-4-74,-5-14-129,-11-4-126</inkml:trace>
  <inkml:trace contextRef="#ctx0" brushRef="#br0" timeOffset="42984.47">16124 6673 835,'0'0'72,"0"0"-70,0 0 1,0 0 0,0 0-1,0 0 2,-102 81-3,87-81-1,1 0 4,8-5 1,-1-15-1,7-6-4,0 0-17,0-1 9,15 4-8,8 0-15,4 6 2,-1 3 20,-1 6 9,2 2 3,-5 6 7,0 0 3,-5 2 1,2 18 5,-3 0-4,-5 4-2,-3 4-5,-8 1 0,0 0 0,0 7-3,-19 3-1,-12-1-2,-5-1-1,-3-3 0,4-11-1,4-3-11,4-8-11,12-9-11,5-3 22,10 0 11,0 0-1,0-13-7,12 5 7,5 3 1,4 5 13,-3 0 22,6 1-16,5 12 2,4-1 11,8-7 21,3-1-3,3-4 11,2 0-3,-7-14-12,-4-6-6,-11 6-16,-9-2-13,-9 1-7,-5 0-4,-2-1-1,-2 4-67,0-3-121,0 4-202</inkml:trace>
  <inkml:trace contextRef="#ctx0" brushRef="#br0" timeOffset="43269.35">16684 6742 30,'0'0'1001,"0"0"-985,141 25 19,-72 13 67,-7 13-51,-6 11-22,-14 10-18,-15 4-3,-18 0 4,-9 3 11,-9-1-6,-22-6 4,-3-4-1,1-14 3,2-11-4,4-18 1,8-11-19,11-6-1,4-8 0,4 0-27,0 0-27,0-22-54,0-15-109,0-16-121,4-9-112</inkml:trace>
  <inkml:trace contextRef="#ctx0" brushRef="#br0" timeOffset="43674.55">17402 6503 979,'0'0'71,"0"0"-59,138-61 43,-89 61-8,-13 0-37,-9 25 1,-16 3-8,-11 2-2,0 0 1,-27-4 2,-7 0-2,-1-2-2,4-6-16,6-5-16,12-8-19,7-5 5,6 0 21,0 0 25,0 0 0,15 0-3,12-8 3,6 4 22,2 4-2,-1 0 0,0 0 20,-8 7-2,-6 4-4,-13 5 7,-7 3-9,0 2-10,-24 7-6,-17 4-10,-5 3-6,-8 1-23,3-4-73,-3-6-118,-3-8-210</inkml:trace>
  <inkml:trace contextRef="#ctx0" brushRef="#br0" timeOffset="44109.64">14221 6738 1128,'0'0'48,"0"0"-44,-116 53 20,70 30 24,1 25-4,14 16-11,23 1 1,8-11-18,40-7-4,35-20-8,27-12-4,22-21-2,8-22-96,-13-32-587</inkml:trace>
  <inkml:trace contextRef="#ctx0" brushRef="#br0" timeOffset="59961.57">20599 1129 498,'0'0'164,"0"0"-99,0 0 71,0 0-41,0 0-59,0 0-13,0 0 4,-11 0 9,11 0 4,0 0 2,0 0-13,11-5-9,9 5-9,5-2-3,2 2-3,8 0-2,-1 0 2,-5 0-4,-7 2-1,0 7 2,-8 1 3,-6 0-5,1 4-1,-9 2-3,0 4 4,0 3 6,-4 0-5,-17 1 8,-4 1-6,-6-2-3,3 0 6,-4-4-6,6-2 1,4-6 5,8 0-6,4-8 1,10-1-1,0-2 1,0 0-1,0 0 4,0 0 1,8 0-5,16 0 8,10 2-4,0 5 4,6-2-4,-7 4-2,-2 5-2,-4 0-1,-5 5 0,-6-2 0,-5-3 0,-7-1 1,-4 1 3,0 6-2,-15 5 4,-19 3 10,-1-2-1,-5-4-5,6-4-6,3-4-1,6-8-2,1-2 5,6-4-5,3 0-9,-1-4-37,0-14-51,3-2-60,0-4-208,-1-4-254</inkml:trace>
  <inkml:trace contextRef="#ctx0" brushRef="#br0" timeOffset="60523.19">20507 1180 659,'0'0'133,"0"0"-6,0 0-57,0 0-61,0 0 12,148-44 10,-102 43-2,-1 1-7,-10 0-6,-8 0-10,-8 16-4,-14-3 1,-5 8-3,0 0 0,-5 8 5,-24 3 2,-10 0-1,-3-1 6,4-7-7,0-7-2,7-3 0,7-6 2,1-1 1,7-4-3,9-1 1,3-2-4,4 0 4,0 0 0,0 0-3,9 0 0,22-2 1,14-12 11,11 2-4,2 4-1,-2 8-4,-1 0-1,-9 0 0,-7 11-3,-14 9 0,-10 1-1,-14 6 1,-1 5 0,-8 4 3,-27 3 15,-7-4 1,-5-3-5,5-6-7,3-8-3,10-6-2,7-5 0,5-4-2,10-3 0,0 0-8,5-14-67,2-12-48,0-9-190,0-2-75</inkml:trace>
  <inkml:trace contextRef="#ctx0" brushRef="#br0" timeOffset="61034.71">20570 1160 526,'0'0'158,"0"0"-73,0 0-6,0 0-27,0 0-11,143-58 9,-95 55-11,4 3-3,-7 0-9,-5 6-20,-9 13-1,-9 5-6,-11 5-1,-7-3 1,-4 4 0,-2 0 15,-30 5 10,-9 0-2,-8 1-6,-3-2-11,6-6-2,5-6-4,8-5 1,14-7-1,9-6 6,8-3-4,2-1 4,0 0 8,0 0-6,24 0-6,14-11 7,9 0 4,5 4-3,4 4-6,-10 3-4,-6 0 1,-13 9-2,-11 5-3,-10 2 2,-6 3 2,0 5 0,-25 3 6,-14 3 14,-6-4-9,0 0 0,-2-4-9,5 0 5,0-4-7,1 0 0,6 2-9,6-6-122,6-4-336</inkml:trace>
  <inkml:trace contextRef="#ctx0" brushRef="#br0" timeOffset="62234.33">16887 4976 737,'0'0'153,"0"0"-124,0 0 86,0 0-37,0 0-36,0 0-11,-26 0-10,28-5-13,18-4 10,9 0-2,6-3 4,5 3-5,-1 7-1,1 2-5,-11 0-3,-8 11-4,-7 13-1,-9 6 2,-5 2-1,0 7-1,-14-1 1,-14 8 6,-13-2-3,-4-3-4,-1-5 4,1-5 0,5-5-3,4-6-2,9-5 0,8-6 1,7-6-1,10 0 1,2-3-1,0 0-1,5 0-1,25-3 2,13-9 1,5 0 1,4 5 0,0 7-2,-8 0 3,-5 2-3,-8 15 0,-9 8-1,-6 1 2,-11 4-2,-5 0 2,0 4 2,-17 0 0,-17 2 6,-5 1 4,-12-6-3,2 0-4,-2-5-3,10-7 0,12-8-2,9-6 1,10-5-1,7 0 0,3 0-1,0-7-30,13-15-46,14-9-159,0-8-136</inkml:trace>
  <inkml:trace contextRef="#ctx0" brushRef="#br0" timeOffset="62826.21">16844 4973 744,'0'0'72,"0"0"-57,0 0 101,121-55-51,-70 50-29,-1 5-5,-9 0-10,-7 5-6,-17 24-11,-13 7-1,-4 6 6,-9 6 8,-23 3 2,-10-4 1,-8 2-7,0-8 1,0-4-3,4-7-6,9-10-2,10-5 0,11-8 0,7-5 1,7-2 0,2 0 8,0 0 4,0 0-9,0 0 1,21 0-5,12-12-3,13 0 3,0 4-2,3 4 0,-10 4-1,-1 0-1,-12 15-1,-4 12-1,-6 1 1,-9 4 2,-7 4 5,0 4 1,-31 5 6,-9 0 6,-10 1-6,2-1-2,3-11-4,2-5 0,11-10-2,9-7 1,11-5-2,6-4-3,6-1 0,0-2 0,0 0-13,0 0-41,1 0-86,19-19-104,-2-8-206</inkml:trace>
  <inkml:trace contextRef="#ctx0" brushRef="#br0" timeOffset="63381.86">16926 4988 843,'0'0'81,"0"0"-51,0 0 3,0 0 33,140-31-18,-90 31-9,-2 0-19,-8 0-8,-11 5-3,-11 16-5,-7 11 4,-11 6-1,0 10 1,-11 1 13,-20-1-4,-5-3-2,-7-2 6,1-5-11,1-4-3,-1-6-2,7-5-4,6-4 4,6-6-4,8-8 0,6 2 2,7-7-2,2 0-1,0 0 0,0 0 1,7 0-1,19 0 2,10-3 4,8 1-1,4 2-3,-5 0 2,-4 14-1,-13 12 5,-10 6-6,-16 5 2,0 2 10,-18 4 10,-22 0-4,-11 4-5,-7-6-3,0-2-5,1-9-3,14-8 1,12-9-3,10-8 0,16-3-1,5-2-1,0 0-51,32-27-154,-1-26-989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33:51.2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2218 1239 857,'0'0'125,"0"0"-100,0 0 6,0 0-23,0 0-8,0 0 4,17 103 3,-3-42 4,-4 6-4,0 2 7,1 8-2,-7-3 1,-4-1-5,0-8 2,0-9 1,0-5-2,0-10 6,0-6 1,0-9-3,7-6-3,4-8-2,2 0-1,7-6 0,2-4-4,7 1 19,-2-3-13,5 0-2,1-7-5,4-9-2,6 0-30,2 0-68,0-2-60,-3 1-121,-9-2-108</inkml:trace>
  <inkml:trace contextRef="#ctx0" brushRef="#br0" timeOffset="262.94">3040 1403 916,'0'0'63,"0"0"-53,0 0 52,153-40-15,-83 21-9,3-4-16,3 3-15,-5 4-3,-11 8-4,-10 2-40,-17 6-77,-20 0-149,-13 0-38,0 4-134</inkml:trace>
  <inkml:trace contextRef="#ctx0" brushRef="#br0" timeOffset="597.99">3149 1419 76,'0'0'685,"0"0"-612,0 0-28,0 0-22,0 0 22,-2 165 6,16-90-3,-2 17-8,1 8-8,-3 8-12,-1 0-3,-3-4 2,-4-9 2,-2-7 8,0-10-14,0-12-3,0-9 9,2-17-14,8-6 0,-4-12-3,5-9-3,0-4 1,7-7-1,7-2-1,6 0 5,7-7-1,5-10-4,5-2-70,6 0-89,4-6-158,-6 1-152</inkml:trace>
  <inkml:trace contextRef="#ctx0" brushRef="#br0" timeOffset="957.47">3963 2412 648,'0'0'186,"0"0"-127,78-102 49,-40 60-64,-3 5-4,-6 7-25,-11 6-10,-7 6-1,-11 0 0,0 4 4,0-2-1,-16 0-6,-5 6 3,-2 6 14,-4 4-15,0 0-3,-2 14-1,-2 21 0,-2 11 0,2 9-2,8 6 0,8-2 3,15-4 5,0-6-4,6-10-1,21-8 0,7-8 5,1-8 3,6-9 8,-1-2-5,2-4 6,-2 0-6,-4-9-5,-3-7-6,-8-4-5,-6-6-95,-9-4-234</inkml:trace>
  <inkml:trace contextRef="#ctx0" brushRef="#br0" timeOffset="1483.07">4496 1476 911,'0'0'18,"0"0"-2,0 0 17,0 0-20,0 0-3,0 0-10,-114-32 3,83 41-5,-3 18 2,1 7 0,6 12 2,5 2 1,9 0 3,7 2-1,6-10-4,2-6-1,25-8-1,2-9-19,7-14 14,3-3 1,-1-3 2,-1-29-9,-6-7-25,-11-3-1,-5-2 21,-7 2 16,-8 6 2,0 3 7,0 12 19,0 5 14,-8 9 9,4 5 1,4 2-4,-2 0-13,2 0-34,0 25-3,0 7 3,0 10 2,4 0 6,12-2 1,2-8-8,4-3 4,2-10-5,2-2 1,-2-10-4,-2-5-24,-2-2-57,-1 0-84,-4-19-175</inkml:trace>
  <inkml:trace contextRef="#ctx0" brushRef="#br0" timeOffset="1768.04">4709 1261 911,'0'0'175,"0"0"-156,0 0-19,0 0 7,0 0-6,14 142 18,-4-80-6,4 1-1,-3-1-3,3-6 5,1-6-4,1-10-5,2-10-1,2-5-3,-1-11 5,4-6-4,-3-8-1,1 0-2,-2-4-32,1-21-58,-9-3-160,-11-4-214</inkml:trace>
  <inkml:trace contextRef="#ctx0" brushRef="#br0" timeOffset="1926.98">4743 1636 1065,'0'0'110,"0"0"-102,0 0-6,0 0-2,0 0-5,171-106-85,-109 73-152,-12-2-141</inkml:trace>
  <inkml:trace contextRef="#ctx0" brushRef="#br0" timeOffset="2300.59">5144 1298 574,'0'0'344,"0"0"-324,0 0 0,156-55 2,-78 33 6,5 0-11,1 3-10,-8 2-7,-15 7 2,-22 8-5,-12 2 1,-9 0-3,-5 24-5,3 14 10,2 16 14,4 10 13,2 14-3,10 17-9,2 9 0,4 10 7,-5 1-8,-6-3 30,-8-8-29,-15-9 21,-6-8-6,-4-12-1,-30-8 2,-11-6-1,-8-9 6,-7-14-3,-7-10-13,2-18-9,-1-10-4,-3-10-7,-3-23-28,3-9-73,7 1-189</inkml:trace>
  <inkml:trace contextRef="#ctx0" brushRef="#br0" timeOffset="3716.99">806 4575 695,'0'0'74,"0"0"-63,0 0 20,85-116 32,-43 52-27,-1-1-24,-6-2-10,-13 4 4,-13 9 3,-9 8-8,0 10-1,-18 13 1,-7 7 3,-1 7 2,2 9 26,1 0-21,7 4-7,1 26-4,4 8-2,6 15 0,5 9 2,0 8 0,0 4 10,16 4-4,5 1 2,-2-8-1,-3-4 1,-5-13-6,-3-10-2,-2-9 5,-2-15 2,-2-10-4,0-8-1,0-2 3,1-5 9,3-29 12,8-10-20,1-4-6,6 6 0,1 12-3,-3 13 1,2 8-1,-4 9 1,1 0-12,1 0 3,-4 23-1,1 10 4,-8 9 5,-1 8-16,-3-4-17,1-6-32,2-10 21,2-12 20,4-13 7,5-5 5,7-23 14,4-19 1,0-9-4,-3-6-18,-6 5-14,-4 5 4,-10 11 32,-6 13 9,0 6 6,0 11 51,-13 4 6,0 2-14,0 0-45,-3 15-13,5 13 0,6 7-8,5 3 8,0 5-1,7-3-1,20-8-6,8-6 8,3-12 1,5-10 4,-8-4 3,1-6-8,-5-22-1,-4-10-1,-8-3 1,-9-2 0,-10-1 0,0 3-3,-16 9-12,-4 10 7,3 11 5,8 4-17,2 7 7,7 0 1,0 0-19,4 0-51,20 10 79,10 6 0,0 4-3,1 2 7,-4 9-2,-4 7 2,-5 4-13,-8 4 13,-3-6 2,-2-8 9,2-8 9,4-14 5,1-10-16,7 0 4,5-22 5,2-20 12,0-12-30,-2-5 0,-13 9-12,-6 13 12,-9 15 0,0 13 39,0 9 71,-9 0-14,-6 7-68,-3 17-11,7 5-5,2 5 0,9-1-11,0-1 1,9-4-1,15 0-1,9-4-12,10-2-66,5-10-110,8-12-154</inkml:trace>
  <inkml:trace contextRef="#ctx0" brushRef="#br0" timeOffset="3995.99">2870 3976 1040,'0'0'79,"0"0"-55,0 0 21,-114-21-27,90 24-13,0 27-5,3 14 0,4 15 0,5 10 1,10 6 0,2 1 1,0 2 5,14 0-4,10-2 1,1 1-3,-1-1-1,-3 0-13,-10-3-111,-9-9-76,-2-12-1,-2-14-93</inkml:trace>
  <inkml:trace contextRef="#ctx0" brushRef="#br0" timeOffset="4316.97">2476 4850 369,'0'0'272,"0"0"-209,22-136-29,25 81-3,11-8-31,8-1 0,8-2-9,0 0-72,0 1-24,-8 5 13,-8 11 7,-21 12 66,-11 11 12,-18 8 7,-8 10 114,0 2 66,0 6-11,0 0-22,-6 0-75,-5 0-22,-1 14-17,-1 18-7,4 14-8,2 10-12,7 12 6,0 5 1,0-1-9,0-2 2,7-7-6,9-6-12,-3-10-74,5-13-71,2-17-99,-2-15-169</inkml:trace>
  <inkml:trace contextRef="#ctx0" brushRef="#br0" timeOffset="4580.32">3323 4270 932,'0'0'151,"0"0"-116,0 0-7,0 0-28,0 0 0,-2 142 11,2-66-2,0-2-4,8-6-3,6-7 2,6-14 1,0-10-3,5-7-2,1-12 0,-2-13-7,2-5-19,-7 0-26,-6-14-51,-13-8-115,0-4-185</inkml:trace>
  <inkml:trace contextRef="#ctx0" brushRef="#br0" timeOffset="4716.98">3261 4729 771,'0'0'51,"0"0"-49,0 0 7,131-116-9,-86 85-25,-8-1-154,-12 3-233</inkml:trace>
  <inkml:trace contextRef="#ctx0" brushRef="#br0" timeOffset="4938.97">3541 4337 569,'0'0'94,"0"0"-43,114 0 32,-58 26 4,0 11-1,-10 9-36,-15 10-15,-8 6 12,-15 2-7,-8 2-9,0 1-11,0-12-8,-12-4-9,0-14 0,3-11-3,2-14-37,6-12-103,-4 0-175,0-26-165</inkml:trace>
  <inkml:trace contextRef="#ctx0" brushRef="#br0" timeOffset="5091.27">4295 4521 800,'0'0'156,"0"0"-109,145-91 16,-95 59-53,-4 1-10,-11 9-39,-17 10-257,-16 12-245</inkml:trace>
  <inkml:trace contextRef="#ctx0" brushRef="#br0" timeOffset="5246.87">4384 4743 878,'0'0'68,"0"0"10,0 0 23,0 0-43,156-33-33,-105 3-24,-11 4-1,-11 2-106,-18 0-294</inkml:trace>
  <inkml:trace contextRef="#ctx0" brushRef="#br0" timeOffset="5923.81">5335 4524 556,'0'0'117,"0"0"-101,0 0 14,0 0 23,133-124-16,-94 78-8,-4-1-14,-15 4-5,-12 5-2,-8 7 4,0 4-5,-28 8 13,-2 12 12,-10 7 3,-3 7-32,3 24-3,5 14 0,12 7 7,15 6 7,8 2 4,0-2-3,22-4 5,14-9-9,3-5-1,11-12-3,-2-8 8,4-12 6,-1-8-7,-2 0-2,-4-16-1,-10-10-11,-8-10-44,-14-6-104,-13-6-205</inkml:trace>
  <inkml:trace contextRef="#ctx0" brushRef="#br0" timeOffset="6439.99">5692 3391 624,'0'0'102,"0"0"-36,0 0 95,0 0-106,0 0-33,0 0-11,-111 1-5,79 25 0,6 9-2,4 5 1,6 6-2,5-2-1,9 0-2,2-12-3,0-6 0,9-12-2,11-10-18,9-4 19,0-2-7,2-26 0,0-10 0,-2-5-5,-9-3 6,-4 0 10,-7 9 0,-7 6 3,-2 12 7,0 6 26,0 9 3,0 4 19,0 0-17,0 0-26,0 0-15,0 18 1,4 10 0,8 9 8,-2 4-1,4-2-5,2 1-1,-3-4-2,3-4-5,-1-1-80,3-13-64,2-10-81,0-8-138</inkml:trace>
  <inkml:trace contextRef="#ctx0" brushRef="#br0" timeOffset="6718.82">6012 3230 616,'0'0'231,"0"0"-138,0 0-29,0 0-42,0 0-20,0 0 34,31 126 3,-18-61-2,-2 5-4,5 2-13,-1-4-3,3-10-8,5-13-4,-2-15 4,3-14-6,4-11 2,1-5-2,5 0 3,5-23-6,-3-9-66,-11-9-67,-10 2-168,-15 2-156</inkml:trace>
  <inkml:trace contextRef="#ctx0" brushRef="#br0" timeOffset="6884.84">6012 3599 707,'0'0'273,"0"0"-269,0 0 5,91-102 10,-24 58-10,2 1-4,-9 7-5,-13 11-25,-19 4-243,-20 6-116</inkml:trace>
  <inkml:trace contextRef="#ctx0" brushRef="#br0" timeOffset="7817.73">7239 1833 877,'0'0'87,"0"0"-77,0 0 9,0 0 2,0 0 47,130 12 7,-62-19-27,4-17-3,-3 1-5,-9 2-24,-12 7-12,-15 4-4,-12 7 0,-10-2-18,-3 3-62,-8 2-91,0 0-112,0 0-107</inkml:trace>
  <inkml:trace contextRef="#ctx0" brushRef="#br0" timeOffset="8041.19">7389 2226 723,'0'0'69,"0"0"-68,0 0 146,0 0-36,176-42-16,-98 8-37,2-5-27,-9 3-13,-11 10-10,-19 6-8,-17 12-7,-12 8-78,-10 0-152,-2 0-240</inkml:trace>
  <inkml:trace contextRef="#ctx0" brushRef="#br0" timeOffset="10606.33">10296 930 636,'0'0'109,"0"0"-37,0 0 32,0 0-63,0 0-18,0 0-14,0 0 4,0-44 9,0 32 5,0 1 6,0-1-1,-2-3-6,-10 5-1,1 0-5,-1 4-6,0 2 5,-1 0-12,-3 2-4,-3-2 1,-2 4 4,-2 0-8,-4-3 1,3 3-1,2 0 4,-1 0-1,5 0 3,5 0-3,-1 0-2,4 0 2,1 0-2,-1 5-1,-3 11-2,-3 6-1,-1 7 1,-1 6 1,3 7 0,-4 0 1,7 2 0,0 2 0,5-3 0,3 0-1,4 0 1,0 3 0,0 1-1,11 2 2,7 4-1,0 2 1,4 1-1,-2 1 0,5 1-1,-1-4 0,-2 2 1,1-3 4,-1 0-3,3 5-1,-1 3 0,0 7 0,-4 2 0,3 2 0,-3-2 0,-3-2 1,1-5-1,-4-5 0,-6-5 0,1-6 0,-1-2 0,-6-5 1,-2-5-1,0-3 0,0-1 1,0-4 0,-10-6-1,-7 1 2,-3-4 2,-7-4 2,-6-6 6,-9-4 3,-10-4 2,-7 0 0,-2-10-6,0-12 0,8 0-1,11 0-5,6-1 7,12 3-10,3 3-2,6-4-9,11 4-54,4-7-84,8-4-351</inkml:trace>
  <inkml:trace contextRef="#ctx0" brushRef="#br0" timeOffset="11416.09">10166 3389 767,'0'0'125,"0"0"-98,0 0 55,0 0-36,0 0-33,0 0-6,0 0-5,-82 25 1,64 3 3,2 6 3,1 7-2,4 9 8,4 1-5,4 1-1,3-5-4,0-7 5,0-5-10,16-3 1,2-6 1,3-4-1,5-6 1,1-9 1,4-7 1,0 0 5,5-11-6,-3-17-1,3-11 0,-7-4 3,-5-7-4,-10-3 7,-10 0 4,-4 6 10,0 3-3,-16 12-2,-10 12 5,-2 8-14,1 11 6,-6 1-13,3 0 1,6 3-2,1 7-1,9-4-1,8-2-55,6-4-86,0-9-195</inkml:trace>
  <inkml:trace contextRef="#ctx0" brushRef="#br0" timeOffset="12538.95">10928 393 423,'0'0'310,"0"0"-217,0 0-41,0 0-5,0 0-25,0 0-11,0-2-7,0 16-3,-2 12 3,-4 6 3,-5 2 1,-3 4-3,-6 0 11,-6 4 1,-1-2-5,-3-6-10,8-3 6,1-9-5,2-3-1,3-2 4,1-3-3,4-6 5,-5-3-2,1-5 5,0 0 1,1 0-6,5 0 0,2 0 3,3 0 2,-2-7-1,5-3-2,1 0-4,0-7-3,0 5-2,0 1 1,5-1 0,5 3 0,4-2 0,4 1-3,0-1 1,-2 6-1,3 5 2,-4 0-4,1 0 2,1 0-1,0 0 0,0 4 3,-1 8 0,2-2 0,0-1 0,-2 6 1,4-3 1,-3-1-1,4 0-2,-4-9 2,3 2 0,3-4 1,0 0-1,0 0 0,2-6-1,0-11 1,-3-4 0,-2-6 0,-3-3 6,-3-1 2,-2-4-2,-6-5 11,-6-2 11,0 4 1,0-1-2,-12 12-12,-5 6-5,-3 2 4,-3 9 2,-1-1-14,-3 10 1,3 1-3,-3 0-3,2 5-4,4 12-39,2 4-53,9-2-103,3-12-246</inkml:trace>
  <inkml:trace contextRef="#ctx0" brushRef="#br0" timeOffset="13717.17">11731 1877 486,'0'0'159,"0"0"-130,0 0 8,0 0 8,0 0-16,0 0-4,9 86-5,3-80 7,1-6 2,5 0 10,1 0 8,4-6-10,4-18-14,-3-5 0,1-4-7,-6-4-1,-5 2 4,-3 0-5,-6 3 0,-5 6-5,0 4-8,0 5 3,0 3 6,-7 3-7,-7 2 1,-1 4-2,-3 3-1,-4 2-1,-5 0 0,-3 0 0,2 16 1,-1 2-1,2 4-2,5 9 0,2 2 1,4 11-2,3 9 0,4 3 0,4 8 1,5-4 2,0-4-2,0-8 2,17-12-2,4-4-6,6-9 8,6-8 0,4-2 0,5-11 7,2-2 0,1 0 5,1-12-3,-1-10 1,-9 3-2,-10 3-2,-9 7-5,-11-1-1,-6-4-12,0-5-63,0-3-188,-11-8-283</inkml:trace>
  <inkml:trace contextRef="#ctx0" brushRef="#br0" timeOffset="14071.22">11535 1403 582,'0'0'145,"0"0"-85,0 0 22,0 0-61,0 0-10,0 0-11,74 0 52,-28-3 4,5-12 2,1-1-22,-6 1-11,-5-2-25,-5 5-5,-3 2-103,-6-2-181,-5 5-91</inkml:trace>
  <inkml:trace contextRef="#ctx0" brushRef="#br0" timeOffset="14574.45">12180 1405 653,'0'0'219,"0"0"-172,0 0 15,0 0-31,0 0-16,0 0-8,95-121 2,-77 84-2,0-1 5,-7 0-1,-4 8-1,-3 6 0,-4 8-6,0 5 5,0 6 1,-2 1-10,-14 4-4,-3 0-8,-6 0-10,2 0-12,1 9 11,7 0 14,7-2 3,3 4-8,5-4-20,0 5-14,0 0 26,15 0 13,7 1 1,4 1 7,9-4 1,-4 4 3,4 1 14,-8 0-6,-7 1 8,-4-2-17,-10 4 7,-4 0-3,-2 5 15,0 5-9,-22 5 8,-7-1-9,2 1-6,3-9-5,8-8 0,7-4-4,2-9-91,7-3-52,0 0-41,0-12-264</inkml:trace>
  <inkml:trace contextRef="#ctx0" brushRef="#br0" timeOffset="14969.03">12565 819 574,'0'0'182,"0"0"-138,0 0 11,0 0-48,0 0-7,0 0-17,0 35 17,11 3 7,7 8 22,-2 6 21,-3 6 10,0 3-20,-2-2-11,-2-1-3,1-7-14,0-5 1,1-8-6,2-10-3,1-5-1,0-12-3,-2 0 2,3-10 4,0-1-1,10 0 9,4-16-5,0-8 1,-1-2-10,-5 2-1,-10 4-51,-9 0-47,-4 0-143,-4 4-163</inkml:trace>
  <inkml:trace contextRef="#ctx0" brushRef="#br0" timeOffset="15218.95">12543 1180 754,'0'0'70,"0"0"-33,0 0 17,0 0-28,129-71 16,-71 45-15,-4-1 13,-6 5-7,-5 1 4,-14 4-8,-12 7-13,-10 7-12,-7 3 3,0 0-7,0 0-50,0 0-108,0 10-178</inkml:trace>
  <inkml:trace contextRef="#ctx0" brushRef="#br0" timeOffset="15534.73">13058 2148 917,'0'0'98,"0"0"-57,0 0 49,0 0-56,0 0-23,0 0-6,31-99-5,-31 91-64,0 1-171,-16 0-396</inkml:trace>
  <inkml:trace contextRef="#ctx0" brushRef="#br0" timeOffset="18187.18">13980 1816 299,'0'0'207,"0"0"-146,0 0-26,0 0-10,0 0-16,0 0 4,-10 68 8,10-42-4,0 1 6,0-5 7,2-2-5,11-8 4,3-6 2,-2-1-1,6-5 9,6 0-6,1-7-2,0-12-8,3-6-11,-1-5 0,-2 0 2,-2-2-5,-5 1 2,-7 1-3,-6 5 3,2 0 3,-9 6-11,0 4 6,0 3 9,0 4-1,-10-1-13,0 2 0,-6 2-3,0 0 5,-2 3-5,1 2 1,-1 0-2,-2 0 0,0 0 0,-3 7-2,1 5 1,0 8-1,0-1 1,-1 8 0,1 4 1,1 8-2,6 4 1,2 7-4,4 5 5,2 3-2,5 4 2,2-6 0,0-2 2,0-6 2,0-6-2,4-7 0,12-11 0,5-4-2,2-11 0,4-2 6,8-7 6,6 0 1,4-8 7,4-17-10,-3 4 7,-6-2-11,-8 5 4,-14 7-10,-11-1 0,-7 2 0,0-4-42,0-1-71,-5 0-237,-13-12-242</inkml:trace>
  <inkml:trace contextRef="#ctx0" brushRef="#br0" timeOffset="18907.87">14404 1215 338,'0'0'229,"0"0"-150,0 0 13,0 0 6,0 0-33,0 0-38,0-26-9,0 20 11,0-2 13,-7 1-1,-11-1-29,3 1 0,-3 2 4,0 2-3,3 3-8,-4 0 1,0 0-6,0 6 0,-5 10 0,2 4-1,0 6-4,1 4 5,4 2-1,1 3 0,8 2-4,1-1 5,3-2-3,4-2 2,0-4 0,0-8-5,15-6-4,7-9-7,1-5 2,10 0 7,-2-14 6,-4-11 2,1-4-1,-7-2-3,-3-1 4,-3 3 0,-7 0 4,0 5 3,-6 8-7,-2 6 3,1 6-1,-1 2 2,0 2 8,0 0-1,0 0-7,0 0-4,0 4-7,0 19 1,0 2 6,0 6-2,4-2 2,6 0 0,6-7 0,2-7-1,6-4 2,1-8 0,2-3 4,-1 0-1,2-5-4,-6-14 0,-2 1-42,-10-1-131,-2-3-63,-8-4-109</inkml:trace>
  <inkml:trace contextRef="#ctx0" brushRef="#br0" timeOffset="19245.85">14607 983 434,'0'0'191,"0"0"-127,0 0 66,0 0-60,0 0-70,0 0-8,1 3-2,15 24 10,0 8 17,1 5 14,0 5 7,-4 2 2,1 2-12,-7-3-7,5-6 7,0-6-17,-1-6-6,3-5-4,1-9 5,-1-9-3,5-3 2,6-2 9,3-2-7,6-19 3,2-12-10,-7-1-36,-5-1-40,-11 2-54,-11 5-109,-2 8-129</inkml:trace>
  <inkml:trace contextRef="#ctx0" brushRef="#br0" timeOffset="19440.67">14725 1252 323,'0'0'335,"0"0"-306,0 0-5,0 0 45,109-121-25,-64 92-33,-1 3-11,-4 2-7,-4 6-16,-12 9-71,-8 0-83,-7 9-210</inkml:trace>
  <inkml:trace contextRef="#ctx0" brushRef="#br0" timeOffset="20137.91">15735 1760 669,'0'0'62,"0"0"-38,0 0 43,0 0-28,-129 32-25,100 0-8,0 8 7,4 10-6,3 3 10,6-3-2,7-7-1,7-6-14,2-8 4,0-7-7,6-13 6,10-4-2,3-5 7,4 0 11,4-27-1,2-11-8,0-10-3,-4-4 1,-10-6-8,-3 0 0,-10 0-1,-2-2 1,0 2 4,0 5-4,0 5 3,-5 13-2,-1 8 4,3 13 8,1 7 8,0 7 0,2 0 6,0 0-10,0 0-17,0 0 0,0 9-4,0 16-9,0 8 13,0 6 9,4 8 0,12 1-1,2 7 7,0 3 3,2 3-5,-1-1-3,2-2 0,-4 1-3,-1-11-1,0-5-2,-5-9-1,-2-12-2,-2-7-1,-5-4 0,-2-5-46,0-4-96,0-2-85,0 0-108</inkml:trace>
  <inkml:trace contextRef="#ctx0" brushRef="#br0" timeOffset="20460.92">15887 1528 833,'0'0'176,"0"0"-156,0 0 6,0 0-14,0 0 2,0 0 18,64 150-11,-51-80 3,-1 15-7,-5 3-4,-1 0-2,2-5 0,2-13-2,5-19 6,3-10-4,3-13-1,0-10-2,0-8-5,-1-6 4,-1-4 0,2 0 0,0-16-7,-2-12-21,-3-7-43,-11-1-73,-5 1-176,0 2-132</inkml:trace>
  <inkml:trace contextRef="#ctx0" brushRef="#br0" timeOffset="20647.94">15955 1947 862,'0'0'70,"0"0"-51,0 0 5,92-102-18,-36 70-6,4-1-92,-2 4-116,-8-2-181</inkml:trace>
  <inkml:trace contextRef="#ctx0" brushRef="#br0" timeOffset="20999.77">17253 1710 632,'0'0'149,"0"0"-128,0 0 92,0 0-15,135-22-39,-87 2-34,-6 0-11,-5 2-10,-10 6-4,-10 4-6,-5 4-47,-7 4-65,-2 0-89,-3 0-88,0 0-110</inkml:trace>
  <inkml:trace contextRef="#ctx0" brushRef="#br0" timeOffset="21276.94">17293 2080 500,'0'0'142,"0"0"-97,0 0 134,0 0-51,165-11-55,-110-9-28,-1-2-4,-5 2-7,-9 1-9,-13 7-7,-14 3-10,-6 5-6,-7 2-2,0 2-43,-11 0-80,-23 0-201</inkml:trace>
  <inkml:trace contextRef="#ctx0" brushRef="#br0" timeOffset="22357.71">19154 979 711,'0'0'229,"0"0"-215,0 0 39,0 0 27,0 0-41,0 0-12,-36-81-10,23 67 4,-7 4-1,-7-1 4,-4-1-18,-2 9 5,-1 1-1,1 2-6,4 0-2,4 5-2,3 18 4,-2 12-4,-1 12-3,1 15-2,1 17 5,6 11 0,9 10-8,8 6 8,0 5 2,6 1-1,20-4-1,6 3 0,3-2 0,3 0 1,-3-3-1,1-9 1,-7-9 0,-7-11-1,-11-8 0,-9-15 3,-2-11-1,0-13 5,-21-6 4,-11-6-4,-6-2-5,-6-6 1,-4-6 0,7-4-2,1 0-1,9 0-14,10-4-29,9-4-48,12 4-94,0 2-158</inkml:trace>
  <inkml:trace contextRef="#ctx0" brushRef="#br0" timeOffset="22868.17">19091 3337 700,'0'0'184,"0"0"-147,0 0-31,0 0 52,0 0-27,0 0-19,-76 122-6,76-61-2,0-4-3,5-5 1,16-5 2,3-11-4,2-13 0,3-6 3,6-12 1,5-5 2,2 0 3,-4-19 15,-2-16 1,-10-9-21,-10-8 10,-13-2-6,-3 1 10,-3 8-8,-26 4 3,-7 6 7,-7 6-6,3 7-5,-2 7-2,2 4-6,6 5 0,7 4-1,12 2-16,11-2-94,4-8-100,7-16-243</inkml:trace>
  <inkml:trace contextRef="#ctx0" brushRef="#br0" timeOffset="23677.76">19694 342 462,'0'0'50,"0"0"-47,0 0 58,-13 123 5,1-86-36,0 0 14,0-3 9,-6-1-9,-3-4-7,-10 3 3,-2-1-17,0-5-7,0-6-4,13-11-3,8-2-2,3-7 2,5 0 7,-3 0 0,5-14-9,2-8-6,0-3 0,0 7-1,6 4 3,10 2-4,4 5 2,4-1-2,11 3-4,2 5-1,3 0 5,0 0-3,3 0 2,-6 0 2,0 0 2,-5 0-1,-5-2 7,-2-8 4,-11 2 4,-4-4 7,-1-6 9,-9-2 14,0-11-15,0-6-6,0 1 4,-13-1 5,-5 8-28,-5 7-1,4 5-4,-4 8-1,-1 7-15,-3 2 0,0 0-77,5 20-97,1-4-199</inkml:trace>
  <inkml:trace contextRef="#ctx0" brushRef="#br0" timeOffset="25417.99">11820 2713 596,'0'0'138,"0"0"-48,0 0-4,0 0-34,0 0-32,0 0-8,-33 0-12,27 20 3,-2 8 3,1 7-1,3 6 5,2 5 0,2 2-1,0-2-1,6-5-1,15-7-3,4-6 0,6-10-3,9-8 4,2-5-2,7-5 2,-2 0 5,2-19-5,-4-6 1,-3-1-2,-4-3 4,-5 0-8,-3 3 10,0-2-7,0 4-1,0 0 3,6 4-2,-1-1-2,4 4-1,-1 2 2,-1 6 0,6 4-2,-3 5-2,0 0 2,-4 0-1,-4 5 0,-7 11 1,0 2-1,-4 4 0,-6-2 0,-1-2 1,-6-1 0,-1-3 1,-2-6 0,-1-3 0,-2-3-1,-2 1 0,0-3 0,3 0 4,-1 0 3,0 0 3,0 0 13,5-9 4,6-9-20,7-6-4,9-1-2,2-1 2,6 5-3,0-1 0,5 2 0,5 4 3,0 2-3,6 3 0,1 4 1,3 1-1,11 4 0,3 2 0,5 0 1,4 0-1,0 3 0,-3 11-2,-6 1 2,-9-1 5,-10 1-5,-13-10 0,-10 2 0,-13-7 8,-7 0 7,-5 0 7,1 0 12,-5-3 5,2-11-5,-1-8-16,2 0-13,-3-2-4,0 4-1,0 6-5,0 4-59,0 6-96,0 0-334</inkml:trace>
  <inkml:trace contextRef="#ctx0" brushRef="#br0" timeOffset="27014.26">20193 1955 396,'0'0'181,"0"0"-124,0 0 51,0 0-24,0 0-46,0 0-23,0 0-13,0-11-2,0 14-8,0 15 0,0 5 8,0 6 4,9-3 0,4 0-3,1-6 2,1-3-1,1-10-1,4-2 7,2-5 3,3 0 10,4-5 2,2-16 0,4-8 0,-3-9-5,-1-6-5,-4 0 5,-9 8-6,-5 2-3,-7 5 4,-5 7-6,-1 0 3,0 8 4,0 2-4,0 2-10,-10 0 16,-4 0-11,-2 3-2,-5 0-2,4 5-1,-5 2-2,3 0 1,-3 0-5,-2 4 6,1 10-1,-1 2 0,2 6-1,-1 6 2,1 6-4,1 10-1,6 9 3,5 1-1,2 6 1,8-5-2,0-8 3,0-2-2,3-9 2,12-2 1,4-9-1,0-1 1,4-7 0,3-3-2,2-6 2,7-8 6,2 0 3,6 0 16,2-16 6,-5-5-7,-2 4 5,-7 0-6,-14 5-13,-3 5-4,-9 2-3,-3 3-3,-2 0 0,0-1-8,0-7-60,-7-4-176,-12-6-444</inkml:trace>
  <inkml:trace contextRef="#ctx0" brushRef="#br0" timeOffset="27671.84">20149 1245 357,'0'0'119,"0"0"-82,0 0 19,0 0-15,0 0-36,0 0-5,0 0 0,33 16 33,0-16 34,12 0-2,7 0 9,3 0 8,0-16-11,-7 0-4,-13 6-19,-10 4-27,-15 4-14,-7 0-4,-3 2-3,0 0-3,0 0-86,0 0-111,-4-6-227</inkml:trace>
  <inkml:trace contextRef="#ctx0" brushRef="#br0" timeOffset="28153.93">21058 761 432,'0'0'158,"0"0"-141,0 0 51,0 0 15,0 0-27,0 0-48,-54-5-5,30 17 2,-3 12 17,-4 12 5,1 10-8,2 10-8,6 8 0,9 2-4,7-4-4,6-4 13,0-12-11,0-9 2,19-7-2,5-8 11,-1-6-10,-1-5 12,-4-6-7,-5-1-11,-2 1-6,2-3-70,-1-2-119,-3 0-112</inkml:trace>
  <inkml:trace contextRef="#ctx0" brushRef="#br0" timeOffset="28804.93">21122 1226 468,'0'0'170,"0"0"-148,0 0 47,0 0-11,0 0-24,0 0 4,29-32-25,-10 1-3,-2-5 26,5-4 6,1-8-19,-1-3 2,0 10 5,-6 4-12,-7 13 4,-5 12-14,-4 3-1,0 2 0,0 5-2,0 0 7,0 2-12,-6 0-6,-5 0 2,1 0-1,-1 2 1,3 8 0,3 4-2,0 2-3,3 2-5,2 3-1,0-1-1,0-1 6,5 0 3,8-4-3,8 0 10,-2-4 0,4-1 0,-1 1 2,-2 0-1,0 1-1,-4-2-2,-8 3 2,-3-1-13,-3-1 13,-2 6 3,0 1 2,0 3-1,-17 2-2,-6 0 5,-1 0 1,0-5-4,5 0-3,6-7-1,0-4-1,1 0-68,3-7-90,3 0-19,6 0-309</inkml:trace>
  <inkml:trace contextRef="#ctx0" brushRef="#br0" timeOffset="29346.05">21610 1063 229,'0'0'166,"0"0"-101,0 0 16,0 0-13,0 0-34,0 0-20,-2 0-4,2 0 4,0 0-2,0 0-2,14 0 12,1 0 6,10 0 10,2 0-4,2 0 18,2-4-1,-2-4-10,2-1-1,-6-1-1,-6 5-6,-7-2-23,-5 5 2,-5 2-8,-2 0-4,0 0-37,0 0-120,0 0-120</inkml:trace>
  <inkml:trace contextRef="#ctx0" brushRef="#br0" timeOffset="30088.58">22279 868 363,'0'0'45,"0"0"20,0 0 41,0 0-53,0 0-18,0 0-1,-15-5-31,1 5 9,-3 0-1,-4 0 17,-1 5 0,-2 7-5,-1 4 0,-4 4-2,5 4-7,-1 5-4,3 3-5,4-1 0,5 0-5,6-4 2,5-2-6,2-7 3,0-5-3,0-4 4,0-7-5,16 0 3,1-2 2,5 0-4,5-6-6,2-11 7,-2 0-5,0-5 7,-6 1-3,-1-4 3,-3 1-4,-4 2 1,-4 1 4,-5 11 15,-1 3 12,-3 2 21,0 5-7,0-2 14,0 2-25,0 0-10,0 0-1,0 0-8,0 0-8,0 0-3,0 0-10,0 14-3,0 6 13,0 9 0,0-4 2,0 3-1,0 1-1,0-7 1,5-3 0,4-2 1,5-7 0,2-3 3,-1-2 4,-1-5-1,2 0 0,0 0 2,-3 0-10,0-8-28,-2-10-41,-4 0-116,-4-4-120</inkml:trace>
  <inkml:trace contextRef="#ctx0" brushRef="#br0" timeOffset="30474.04">22162 747 478,'0'0'305,"0"0"-297,0 0-3,0 0 12,0 0-3,133-49-10,-86 49 8,2 0-4,0 0 24,-2 15 0,0 7-8,-9 11-6,-5 5-4,-9 4-6,-4 2 3,-6 2 4,-8 0-11,-3-3 1,-3 1 7,0-6-7,-11-4 11,-10 0-4,-2-6-2,-2-2-1,2-5-3,2-10-5,9-3 2,-2-2-3,5-6-27,3 0-49,0 0-105,3-14-60</inkml:trace>
  <inkml:trace contextRef="#ctx0" brushRef="#br0" timeOffset="30930.64">22799 694 624,'0'0'60,"0"0"-20,0 0 40,0 0-56,0 0-24,0 0-9,16 28 9,-8 2 19,2 8 15,1 3 18,-1 8-22,2-1 2,-3 0-20,-3-1-2,1-4-3,-2 0-5,-1-6 6,1-3-6,-1-9 0,0-4 3,3-8-2,-2 0-2,3-6 1,-1-3 0,2-3 4,2-1 0,2 0 6,6 0-5,-4 0-5,3-12-2,-3-2-47,-3-5-131,-6-3-55,-6-2-111</inkml:trace>
  <inkml:trace contextRef="#ctx0" brushRef="#br0" timeOffset="31183.86">22833 958 595,'0'0'55,"0"0"-47,0 0 79,137-55-20,-89 42-13,2 0 2,2-6 9,-7 3-17,-10 4-11,-8 1-15,-16 8-18,-4 1-4,-7 0-7,0 2-87,-7 0-268</inkml:trace>
  <inkml:trace contextRef="#ctx0" brushRef="#br0" timeOffset="31920.65">23427 1891 579,'0'0'91,"0"0"-84,0 0 20,-131 44 10,106-8-23,3 2-12,2 8 4,7-2-5,4-4 0,9-3 5,0-10-4,0-6-2,4-10 0,12-7 0,8-4 21,6 0 19,8-26 12,-1-7-19,1-8-23,-7-11 0,-8-6-6,-8-6-2,-10-8-2,-5 5 0,0-1 0,0 4 0,-14 12 4,2 11-3,2 18 5,0 11 18,7 6-9,1 6 10,-1 0-10,3 0-15,0 0-6,-2 9-5,0 16 2,2 15 9,0 6 0,0 8 8,9 8 0,11 2 6,-3 6 1,4-5-2,-4-3-1,-1-8-4,2-8-4,-5-4-1,2-11-2,-1-9 2,-5-4-1,-3-6-2,-2-9-44,-2 0-131,-2-3-123</inkml:trace>
  <inkml:trace contextRef="#ctx0" brushRef="#br0" timeOffset="32376.48">23715 1644 495,'0'0'208,"0"0"-175,0 0 22,0 0 54,0 0-67,0 0-26,0-17-11,5 17 1,-2 12-3,7 13 14,-3 3 9,0 6 4,-3 8 0,0 4-7,1 9-5,-5 3 0,2 3-8,-2 0-1,0-4-4,1-6 4,4-2-6,-2-9 2,2-4-2,1-8 0,1-10-3,-1-6 2,3-8 2,2-4-3,8 0 3,7 0 7,8-10 3,1-10-7,-1-2-3,-10 1-4,-7 2-31,-5 2-12,-9-3-28,-3 1-75,0-1-148,-10-3-121</inkml:trace>
  <inkml:trace contextRef="#ctx0" brushRef="#br0" timeOffset="32639.06">23666 1951 538,'0'0'132,"0"0"-116,0 0 118,152-111-7,-97 92-73,4-1-7,-8 3 1,-7 1-10,-10 3-3,-14 4-17,-11 6-11,-7 3 1,-2 0-3,0 0-5,0 0-22,-7 0-51,-20 0-109,-10 0-316</inkml:trace>
  <inkml:trace contextRef="#ctx0" brushRef="#br0" timeOffset="33554.47">17471 4930 801,'0'0'162,"0"0"-135,0 0-25,0 0 23,0 0 25,0 0 1,0 0-2,114-7-17,-65-3-9,-11 0-4,-7 3-12,-11 6-2,-8-2-3,-2 3-2,1-1-29,3-4-24,1 1-49,6 1-47,-5-2-99,-10 5-114</inkml:trace>
  <inkml:trace contextRef="#ctx0" brushRef="#br0" timeOffset="33792.79">17482 5304 635,'0'0'132,"0"0"-119,0 0 105,149-43 8,-88 7-45,3-2-34,-8 6-14,-9 10-22,-18 10-11,-11 8-2,-11 4-40,-7 0-71,0 0-110,-3 2-41,-14 4-245</inkml:trace>
  <inkml:trace contextRef="#ctx0" brushRef="#br0" timeOffset="46565.94">19919 5400 701,'0'0'44,"0"0"-39,0 0-1,0 0 7,0 0-5,0 0-2,0 0 1,42 88 7,-21-88 5,-2 0 9,1 0 13,3-9-5,4-10 1,0-11-6,-1-5-16,-2-2-1,-1-7-2,-5 1-3,-5 0 0,-4-1-3,-7 7-3,-2 3 0,0 10 7,-2 6-5,-13 6-1,-6 2 3,-5 7-5,1 3 2,-4 0 1,-5 9-3,1 15 1,0 10-1,1 6 0,3 13-1,7 5-1,5 0 2,3 3 2,9 2-2,5-9 0,0-2 0,12-9 1,10-6 2,6-6-1,6-12 7,5-2 15,-1-12 7,8-5 9,1 0-8,0-19-4,-3-5-7,-10-1-18,-8 4 0,-13-2-3,-11 4-30,-2-6-58,0 2-163,-12-6-283</inkml:trace>
  <inkml:trace contextRef="#ctx0" brushRef="#br0" timeOffset="47017.48">19772 4439 347,'0'0'218,"0"0"-168,0 0 0,0 0-13,0 0 11,0 0 26,129-14 8,-75 2-21,-8-1-7,-8 1-15,-14 3-21,-10 5-12,-7 3-6,-7 1-16,0 0-63,4 0-126,-2 0-87</inkml:trace>
  <inkml:trace contextRef="#ctx0" brushRef="#br0" timeOffset="47362.5">20603 3805 505,'0'0'194,"0"0"-133,0 0 6,0 0-14,0 0-28,-87 119 8,60-50 10,3 9 2,4-4-3,6-6 4,5-11-9,9-10-10,0-10-11,0-8-7,9-5-3,9-6-5,1-2-1,-4-1-20,1-4-82,-1 2-81,-1-8-91,-3 3-215</inkml:trace>
  <inkml:trace contextRef="#ctx0" brushRef="#br0" timeOffset="47782.12">20650 4528 245,'0'0'478,"0"0"-448,0 0 17,71-130 94,-41 83-93,3-3-31,-4-2-6,-7 2 0,-7 4-4,-7 10 8,-8 7-8,0 9-2,0 7 12,-2 4-12,-10 5-5,-1 4 0,-1 0-14,-1 0-5,1 17-10,3 2 9,6 3 2,5 0-2,0 1 12,0 0 2,14-2 5,8-3 1,2 0 0,4-2 1,-1 0-1,-3 0 8,-4 2 8,-4 2-9,-5 2-4,-9 0 10,-2 2-2,0 2-4,-2-1 7,-14-2-6,-2-2-7,5-3-2,2-8-5,2-5-51,2-3-62,0-2-48,2 0-104</inkml:trace>
  <inkml:trace contextRef="#ctx0" brushRef="#br0" timeOffset="48006.58">21133 4354 378,'0'0'465,"0"0"-431,0 0-1,0 0 59,121-49-60,-85 37-20,-9 3-10,-8 2-2,-9 3-36,-6 1-68,-4 0-50,0-1-33,2-2-210</inkml:trace>
  <inkml:trace contextRef="#ctx0" brushRef="#br0" timeOffset="48494.42">21631 4139 677,'0'0'137,"0"0"-94,0 0 93,0 0-82,0 0-35,0 0-15,-52-2-4,25 24 0,2 6 0,-2 3-1,4 4 1,10-1 0,3-5 0,6-8 0,4-4-3,0-8 3,4-4 0,16-5 1,3 0 0,1-5 4,1-16-5,0 0 2,-7-7-2,-5 2 0,-2 0 3,-6 6-1,-3 6-2,-2 7 6,0 7 19,0 0 6,0 0-7,0 0-17,0 5 2,0 16-9,0 8 2,0 0 0,2-2 0,9-5 1,5-6-3,6-6 0,5-8 1,-1-2 2,1 0 1,-4-2-4,-8-15-11,-5-4-35,-10-7-87,0-2-170,-4-4-178</inkml:trace>
  <inkml:trace contextRef="#ctx0" brushRef="#br0" timeOffset="48807.91">21651 3858 658,'0'0'122,"0"0"-121,0 0 54,0 0 12,136-24-27,-80 30-5,2 20-16,0 3 8,-2 6 20,-12 7-12,-7 4-9,-16 4-5,-10 3 2,-11-6-3,0 3-8,-16-1 7,-10-5-1,-4-4 0,2-5-12,3-8-3,3-6 0,4-7-3,7-9-1,2-5-31,2 0-32,5-19-52,2-17-119,0-7-53</inkml:trace>
  <inkml:trace contextRef="#ctx0" brushRef="#br0" timeOffset="49236.86">22382 3676 630,'0'0'114,"0"0"-72,0 0 84,0 0-55,0 0-36,0 0-18,13-23-12,-1 46 2,-1 7 17,2 11 7,1 8-3,-4 5 0,0 5-9,-3 6 2,-3-1-11,-2-6 6,-2-1-10,0-11 5,0-7-6,2-7 3,5-13-3,-3-5-3,3-6-2,2-3 2,2-5-1,5 0 6,6 0-1,0-23-6,3 0-8,-5-4-17,-9 1-66,-9 1-45,-2 6-186,-7 0-245</inkml:trace>
  <inkml:trace contextRef="#ctx0" brushRef="#br0" timeOffset="49499.2">22316 4034 657,'0'0'143,"0"0"-132,0 0 64,124-74 28,-61 56-48,3 0-11,-3 3-4,-7 2-7,-15 3-11,-11-1-7,-14 10-13,-12-3 2,-4 4-4,0 0-4,0 0-81,-12 0-64,-11 0-249</inkml:trace>
  <inkml:trace contextRef="#ctx0" brushRef="#br0" timeOffset="50196.91">20217 6011 415,'0'0'250,"0"0"-214,0 0 7,0 0 141,0 0-95,0 0-49,-35-5-24,51 5 5,21 0 4,17 0 20,19 0-17,23-13 2,20-10-7,25-10 0,19-9-8,25-4-4,25-4 2,17 1-1,0 6 15,-6 2-21,-27 6-4,-29 4 3,-21 5 10,-27 2 11,-26 4-9,-20 4-13,-21 4-3,-21 2-1,-12 2 0,-10 3-3,-7 0-30,0 1-32,-18 4-44,-24 0-152,-19 0-382</inkml:trace>
  <inkml:trace contextRef="#ctx0" brushRef="#br0" timeOffset="50697.4">20472 6842 486,'0'0'162,"0"0"-118,0 0 84,0 0-37,0 0-50,0 0 0,73 0 36,-24-6-14,3-8-12,-7-1-16,-1-1-11,-16 9-14,-7-2-10,-11 5-1,-4 3-37,-2-5-55,0-2-99,-1-5-151</inkml:trace>
  <inkml:trace contextRef="#ctx0" brushRef="#br0" timeOffset="51022.7">21324 6312 675,'0'0'261,"0"0"-217,0 0-33,0 0 76,0 0-33,0 0-35,-112 155 1,96-93 4,3 1-2,6 4 8,4-5 2,3-5-15,0-3 1,0-6-6,10-10-7,3-8-3,0-11-2,1-8-10,-1-11-33,0 0-79,3-4-120,-5-17-244</inkml:trace>
  <inkml:trace contextRef="#ctx0" brushRef="#br0" timeOffset="51442.29">21558 6810 746,'0'0'175,"0"0"-163,86-137 40,-52 89 50,-10 4-70,-11 8-24,-8 11-6,-5 2 4,0 7 1,-14 2-6,-10 4 2,2 6-2,-1 4-1,8 0 0,1 0 0,6 0-2,8 12-1,0 6-2,0 2 3,0 4 1,20-2 0,9 2 2,7 0 2,1 0-2,3-2 6,-1 2 3,-10-2 7,-8 2-7,-7-2 7,-10 4-4,-4 1 4,0 2-3,-18 1 0,-5-2-10,-2-3-3,4-9 0,3-4-1,1-10-10,1-2-24,3 0-43,-1-9-52,12-10-142,2-9-108</inkml:trace>
  <inkml:trace contextRef="#ctx0" brushRef="#br0" timeOffset="51664.09">22099 6679 941,'0'0'72,"0"0"-67,0 0 51,0 0-3,154-50-40,-120 28-13,-11 4-58,-7 2-79,-7-2-138,-5 2-197</inkml:trace>
  <inkml:trace contextRef="#ctx0" brushRef="#br0" timeOffset="52146.8">22708 6379 750,'0'0'168,"0"0"-156,0 0 66,0 0-5,0 0-52,0 0-18,-120 74 4,93-39-3,2 2 1,5 1 3,11-4 1,5-4-2,4-7 1,0-6-6,2-5 1,15-9 1,4-3-3,3 0 0,-2-19-1,3-8-4,-5 0-2,-5-4 6,-3-2-6,-6 1 6,-6 4 0,0 8 0,0 8 6,0 8 11,0 4 19,0 0-2,0 0 2,0 0-17,0 13-8,0 11-1,0 3-2,14-6 1,3-2-5,6-6 2,4-6-3,2-5-3,0-2 0,-2 0 0,-8-9-13,-3-8-21,-11-5-32,-5-2-92,0-5-189,-11-3-194</inkml:trace>
  <inkml:trace contextRef="#ctx0" brushRef="#br0" timeOffset="52451.84">22789 6066 788,'0'0'143,"0"0"-133,128 0 84,-68 18 11,-4 8-50,1 9-26,-6 4 4,-5 9 1,-13 8 0,-15 10-11,-11 8 0,-7 9 2,-7-4 0,-20-2 6,-3-6-6,2-11-9,1-6 1,6-14-4,0-12-11,7-12 1,1-11-3,5-5-19,-4 0-28,3-7-33,-3-15-40,-5-4-123,-3-6-363</inkml:trace>
  <inkml:trace contextRef="#ctx0" brushRef="#br0" timeOffset="53231.65">18730 4471 465,'0'0'231,"0"0"-156,0 0 1,0 0-8,0 0-2,128-8 3,-59-2-2,4-4-19,2-4-11,2-3-6,-14 2-12,-10 1-8,-18 4-6,-14 7-5,-15 4-4,-4 3-29,-2 0-40,0 0-37,-19 0-120,-12 0-64,-10 3-225</inkml:trace>
  <inkml:trace contextRef="#ctx0" brushRef="#br0" timeOffset="53832.89">18733 4521 12,'0'0'388,"0"0"-274,0 0-4,0 0 14,0 0-35,0 0-29,-16 0-12,16 0-20,0 8-18,0 13-3,0 13-4,5 12 17,3 15 27,4 12-11,-1 12-7,0 11 12,-1 5-11,2 10-1,2 6 1,-3 1-10,1 1-6,-2-8 2,3-4-11,1-1 7,0 0 3,-1-4-9,-4-5 6,-3-3-2,1-4-4,-2-3-5,1-5 7,1-6-6,2-9 2,0-1 0,-2-7 1,-3 2-5,-4-3 6,0-6-4,0-8 0,0-12-1,0-12 0,0-8-1,0-7 1,0-5 1,0 1-2,0 1-2,4 4 0,15 2 2,12-1 0,9 1 1,13-1 1,12-3-1,8 0 5,1-4-3,-5 0-2,-9 0 5,-16 0 1,-13 0-7,-17 0 0,-7 0 0,-7 0-16,0-4-34,0-14-64,-9-12-266</inkml:trace>
  <inkml:trace contextRef="#ctx0" brushRef="#br0" timeOffset="55092.86">22897 3888 632,'0'0'155,"0"0"-124,0 0 58,0 0-21,0 0-35,0 0 2,107-4-6,-58-2-3,3-2-2,0 1-13,4 0 5,-2 1-10,-10-1 2,-3 2-2,-16-2-1,-6 6 1,-5-1-2,-7-1 2,-3 3 4,-3-1-3,-1-1 5,3 2-2,-3 0 0,0 0 1,0 0-5,0 0 6,0 0-7,0 0 2,0 0-2,0 0 0,0 0-1,2 3-4,10 15 3,1 11 0,5 5-2,0 10 9,-5 2 0,0 8-3,1 9-2,-3 4 1,0 3 2,-5 3 1,4-1-5,1-1 2,-3 5 6,4-2-1,-1 2-3,1-2-1,1 1 1,-4 0-4,4 2-1,-2 3 2,-2 6-3,-2 2 1,2 1-1,-1-4 0,4-4 0,-1-7-2,0-1 2,-1 0 0,0 1-1,0 1 0,3 0 0,-3-1 1,-1-2-2,0-5 1,-2 0-1,0-2 0,-2-3 0,6-6 1,-3-3 1,1-2-1,3-3-1,-2-5 0,-1 3 2,1-2-1,-4-9-1,0 3 1,1-3-2,0-1 1,-2 2 0,-1-4 3,1-4-3,-1-7 1,-2-9-1,-2-5 0,0-1 2,0-5-1,0 2 1,0 1-1,-9 0-1,-16 5 7,-8 3-5,-4 2-2,-2 1 1,-1 2 0,7-2-1,2-1 0,3 0-8,7-4-12,7-3-14,6-7-21,2 1-32,6-1-75,0 0-119,0 0-145</inkml:trace>
  <inkml:trace contextRef="#ctx0" brushRef="#br0" timeOffset="55707.13">24150 7258 857,'0'0'129,"0"0"-121,0 0 65,0 0-14,0 0-39,0 0-15,-42 123 4,42-93-7,0 3-1,6-2 0,3 0 4,3-4-1,-4-3 6,3-3 2,3-5-3,-3-6 4,2-6 0,5-4-7,2 0 1,2-11-2,3-11 0,-5-3 1,-5-8-2,-3 1 7,-6-4-6,-6 2 3,0-2 1,0 2 6,0 4-9,-2 2 9,-4 11 1,-6 3 3,1 3-7,0 9 10,-5 2-13,-2 0 2,-3 0-10,0 0 4,3 6-5,3 1-4,4-2 0,-1-3-29,6-2-15,-3 0-45,3-23-99,0-13-179,4-11-257</inkml:trace>
  <inkml:trace contextRef="#ctx0" brushRef="#br0" timeOffset="56614.89">23832 3206 594,'0'0'162,"0"0"-118,0 0 68,0 0-46,0 0-47,0 0-12,0 0-6,0 16 1,-14 10-1,-5 6 10,2 1 3,-5 1-7,-1 3 10,-1 0-4,-3-5 2,4-4 1,2-9-5,5-2-2,2-7 1,3-3-2,3-7-4,-4 0 0,1 0 6,-3 0-2,-1-9-2,7-5-3,0-4-2,8 0-1,0-1-6,0 2 3,6 1-2,9 2-3,5 1 5,-4 4 2,6 6-1,-3 3-8,0 0 7,5 0-2,-1 11 2,1 1 3,0-1-1,1-2 2,-1-4-2,3 0 2,-2-5 1,0 0-1,-5 0 0,1 0 2,-1 0-1,-2-12 0,-2 0 3,-1-6 8,-1-6 3,-1-2 3,-2-9-6,-6 0 10,-5 4-10,0 7-1,0 6 12,-2 7-3,-12 4-6,-2 1-9,1 6-5,-3-2-1,-1 2-5,-2 0-26,-1 0-37,-4 0-72,1 0-217</inkml:trace>
  <inkml:trace contextRef="#ctx0" brushRef="#br0" timeOffset="57883.85">16557 8590 142,'0'0'63,"0"0"-52,0 0-2,0 0 43,0 0-3,0 0 21,0 0 47,-52 25 15,52-25-13,0 0-11,0 0-31,0 0-44,0 0-17,15 0 4,22 0 14,15 0 11,3-11 2,-1 1-19,-7 0-18,-7 0-10,-7 2 3,-5 0-3,2-2-19,-7 5-50,-4-4-24,-5 6-72,-5 3-33,-9 0-60,0 0-51</inkml:trace>
  <inkml:trace contextRef="#ctx0" brushRef="#br0" timeOffset="58170.88">16585 8831 566,'0'0'119,"0"0"-95,0 0 38,0 0-32,0 0 37,0 0 12,166 2-31,-104-7-9,1-9 9,-13-1-1,-10 3-18,-14 6-18,-12 4-9,-10 0-2,-4 2 0,0 0-67,0 0-43,0 0-145,0 0-154</inkml:trace>
  <inkml:trace contextRef="#ctx0" brushRef="#br0" timeOffset="61028.88">18482 8436 468,'0'0'244,"0"0"-219,0 0-2,0 0 59,0 0-56,0 0-17,0 0-5,0-12 1,-1 12 6,-4 0 19,-3 15 14,-4 4 1,1 3-24,-2 4 2,2 2-5,0 0-3,0 4 1,-1 2-4,6 1-1,-1 0-5,3 3-1,-1 3-2,5-3 0,0 0 0,0-5-3,0 0 1,0-3 1,16-6-1,2-4 0,4-7 0,2-6 1,5-7 0,5 0 1,3-3 0,0-19-1,0-9-3,-3-1 1,-7-7-1,-8 0 1,-7-7 0,-6-4 1,-6-1 0,0 0 1,0 3 0,-10 4 1,-9 5-2,2 9 3,-3 10 3,-5 5 0,-2 6-3,-4 1 0,-5 8-4,3 0 1,0 0-1,6 8 0,2 4-1,7 4-3,4-2 3,6-1-7,8 6-65,0-1-67,5 3-111,24-6-121</inkml:trace>
  <inkml:trace contextRef="#ctx0" brushRef="#br0" timeOffset="61614.1">19155 8837 519,'0'0'150,"0"0"-120,0 0 58,0 0-2,0 0-50,0 0-5,100-38 15,-50 28 0,0-4 12,-1 2-4,-7-2-9,-4 1-9,-9 3-4,-9 1-5,-5 2-6,-6 2-3,-4 0-8,-5 5-4,0 0-3,0 0-3,0 0-4,0 0-50,0 0-87,2 0-190,1 0-297</inkml:trace>
  <inkml:trace contextRef="#ctx0" brushRef="#br0" timeOffset="63889.77">20092 8740 370,'0'0'143,"0"0"-108,0 0-25,0 0 17,0 0 1,0 0-10,0 0-1,0 0 2,32 100 0,-12-97 20,3-3 3,0 0 10,4-4 2,2-19-14,0-2-10,0-8-5,0-1-10,-6-1-9,-3 3 23,-9-1-28,-8 5 12,-3 4 0,0 0-11,0 8 2,-5 4 1,-13 3-10,-4 4 2,-5 1 3,2 4 0,1 0 3,-1 2-3,-2 22-3,-1 0 1,1 10 1,2 4-2,3 6 3,5 5-1,3-1-2,7 1 2,7-3-1,0 0 0,7-5-3,17-7 5,7-8-1,7-6 2,7-8-1,4-5 7,2-7 6,3 0 8,-1-17 1,-2-13 1,-1-2-2,-12 0-11,-7 3 1,-11 0-6,-9 5-5,-7-1-4,-4 4-33,0-4-38,0 4-144,0-4-69</inkml:trace>
  <inkml:trace contextRef="#ctx0" brushRef="#br0" timeOffset="64400.78">20790 8017 541,'0'0'79,"0"0"-55,0 0 88,0 0-51,0 0-57,0 0-3,-6 40-1,-1-2 9,2 0 4,5-1 2,0-4-3,0-5-3,3-3-9,13-6 1,6-8 4,2-6-3,3-5 17,4 0-7,1-17 9,-3-10-9,-2-1 0,-6-4 2,-3 1 9,-5-6-5,-7-1 0,-6 4 1,0 4 4,0 6 7,-17 8-4,-5 6-13,-2 5-5,-10 5-6,-2 0 2,3 10-4,-2 11 0,3-1-1,3 2-14,5 1-70,0 2-71,12-5-115,4-1-297</inkml:trace>
  <inkml:trace contextRef="#ctx0" brushRef="#br0" timeOffset="64994.48">19881 9671 568,'0'0'55,"0"0"-36,0 0 85,0 0-23,0 0-56,0 0-21,-16-3-4,46 3 41,13 0 24,17-7-22,24-11-5,20-6-5,26-10 5,19-4-8,14-6 0,11-2-8,-1 0-4,-1 5-3,-10 3 10,-14 4-10,-20 4 3,-26 6-8,-34 6-6,-28 7-2,-20 4 5,-13 2-7,-7 5 0,0-3-9,-2 1-37,-25 2-81,-13 0-139,-11 20-147</inkml:trace>
  <inkml:trace contextRef="#ctx0" brushRef="#br0" timeOffset="65544.82">19943 10453 547,'0'0'142,"0"0"-123,0 0 76,0 0-16,0 0-54,0 0-2,34 0 24,6 0 6,1-2-1,5-12-6,-6 0-14,-7 2-11,-11 2-20,-6 6 5,-6 2-6,-4 0-14,-2-2-61,0-4-64,-1-1-170,-3-6-332</inkml:trace>
  <inkml:trace contextRef="#ctx0" brushRef="#br0" timeOffset="65882.25">20628 9861 793,'0'0'110,"0"0"-98,0 0 30,0 0 28,0 0-43,-105 124 0,89-54 5,3 3 8,2-3-4,6-3-9,3-13-3,2-8-1,0-6-9,11-10-8,7-4-6,5-8 1,-4-4-1,4-5-6,-2-8-72,7-1-97,-3 0-170,-4-8-318</inkml:trace>
  <inkml:trace contextRef="#ctx0" brushRef="#br0" timeOffset="66289.81">20889 10355 805,'0'0'103,"0"0"-96,23-138 73,-6 77-27,-6 6-41,-4 4-3,-7 12-9,0 8 6,0 9-2,-10 8 0,-7 9-2,-5 2-2,-1 3-2,4 3 0,5 14 1,3 7 0,9 0-4,2 4 1,0 2 0,15 0-2,13-4 0,6-6-1,7-2 7,1-1 4,0-4-4,-7 6 2,-6-2-1,-8 4 5,-10-3 4,-6 2 5,-5-2 3,0 2 0,0 0-4,-14 1-5,-3 2-4,-4-3-4,5-5-1,3-6-43,5-6-37,-3-3-143,6 0-98</inkml:trace>
  <inkml:trace contextRef="#ctx0" brushRef="#br0" timeOffset="66515.39">21357 10236 93,'0'0'874,"0"0"-850,0 0-20,0 0 39,149-74-30,-111 61-13,-9 0-34,-9 4-109,-9 2-80,-7 0-168</inkml:trace>
  <inkml:trace contextRef="#ctx0" brushRef="#br0" timeOffset="66994.45">22005 9892 825,'0'0'32,"0"0"-14,0 0 84,0 0-65,-129 27-29,102 5 2,2 9-3,4 7-4,7 1 1,5 0 1,9-9-5,0-8 5,2-6-3,19-13-2,4-8 0,2-5 3,5-7 3,0-23-2,-8-2-2,-4-9-2,-7-2 2,-8-1-1,-5 3 2,0 5 0,-5 7-1,-8 12 17,2 7 11,2 5 8,4 5-3,5 0-22,0 15-11,0 11 2,0 8-1,21-2-3,8-1 2,4-2 0,2-9-2,-1-2 1,-7-6-1,-7-8-23,-7-2-51,-4-2-77,-9 0-120,0-20-198</inkml:trace>
  <inkml:trace contextRef="#ctx0" brushRef="#br0" timeOffset="67272.08">22063 9617 678,'0'0'126,"0"0"-116,127-14 29,-62 24 53,4 22-42,-6 12-3,-12 7-1,-15 7-14,-14 9-10,-17 7 6,-5 11-6,-13 6 1,-22-10-3,-5-4-4,1-22 16,4-11-17,3-15-4,6-12-7,5-5-2,0-12-2,6 0-18,1-9-55,-1-26-123,-1-16-284</inkml:trace>
  <inkml:trace contextRef="#ctx0" brushRef="#br0" timeOffset="67869.8">22038 8825 670,'0'0'69,"0"0"-22,0 0 28,0 0-26,0 0 7,124-36-25,-74 17-14,2 2-10,-10 0-3,-13 5-4,-11 7-31,-11 3-115,-7 2-38,0 0-103</inkml:trace>
  <inkml:trace contextRef="#ctx0" brushRef="#br0" timeOffset="68041.84">22090 8985 687,'0'0'82,"0"0"-76,0 0 88,0 0-7,157-30-48,-92 12-20,-6 0-19,-8 5-45,-11 0-187,-14-1-209</inkml:trace>
  <inkml:trace contextRef="#ctx0" brushRef="#br0" timeOffset="68614.83">23269 8673 651,'0'0'111,"0"0"-97,0 0 41,0 0 2,0 0-6,131-33-18,-79 13-22,-3 3-4,-8 3-7,-6 3-51,-13 7-97,-7 0-87,-6 3-212</inkml:trace>
  <inkml:trace contextRef="#ctx0" brushRef="#br0" timeOffset="69033.86">23909 8422 486,'0'0'276,"0"0"-260,0 0 31,0 0 37,0 0-81,0 0-3,58-76 3,-42 53-2,-1 0 1,1-5 1,-3 3-2,-2 1 16,-1 8 8,-4 6-3,-2 2-5,-4 6 5,0 2-14,0 0 6,0 0-4,0 0-10,0 0-9,0 21 9,5 14 3,-1 4 6,0 2 1,4 1-7,-2 0-1,3 4 2,0-9-2,-2-3-2,2-6 0,-4-6-10,0-4-43,1 0-66,-6-4-72,0-2-123</inkml:trace>
  <inkml:trace contextRef="#ctx0" brushRef="#br0" timeOffset="69288.84">23963 8758 621,'0'0'101,"0"0"-74,0 0 28,0 0-5,129-18 3,-63 0-6,9-6-23,-3-1 10,5-3 0,-10 0-6,-11 7-14,-21 5-8,-15 8-6,-15 6-8,-5 2-51,-5 0-75,-26 8-55,-12 17-158</inkml:trace>
  <inkml:trace contextRef="#ctx0" brushRef="#br0" timeOffset="69672.34">23365 9226 639,'0'0'128,"0"0"-111,0 0 47,0 0-23,0 0 18,174 0-12,-82-2-9,14-14-18,14-6 17,15-4 11,2-3-15,6-5-6,-2 1-1,-3 3 2,-11-1-10,-18 4-5,-22 2-1,-26 6-3,-24 8-7,-18 8-2,-15 0-1,-4 3-38,-21 0-56,-27 15-30,-18 14-150,-15 5-94</inkml:trace>
  <inkml:trace contextRef="#ctx0" brushRef="#br0" timeOffset="70061.84">23089 9869 338,'0'0'277,"0"0"-250,0 0 46,0 0 21,0 0-64,0 0-15,29 17 49,4-17-7,5 0-6,7 0-4,1-5-14,1-7-11,-5-1-18,-11 3-4,-4 1-63,-6 2-85,-6-2-150,-1-2-247</inkml:trace>
  <inkml:trace contextRef="#ctx0" brushRef="#br0" timeOffset="70324.67">23836 9513 792,'0'0'117,"0"0"-109,0 0 82,-114 120-19,95-66-37,5 2 2,5 1-15,6-6-16,3 0 3,0-7 0,0-5-6,9-6-2,8-8-35,6-2-87,2-7-146,-3-6-157</inkml:trace>
  <inkml:trace contextRef="#ctx0" brushRef="#br0" timeOffset="70700.45">23967 10004 665,'0'0'181,"0"0"-174,47-128 75,-13 77 0,-1 1-42,-2 1-26,-6 8-4,-17 7-5,-5 7-4,-3 13 6,0 3-3,-19 7-4,-5 4-10,0 0-2,1 4 11,3 12-3,11 2 3,4 2-4,5 4-2,0 0 5,21 1-6,9-2 8,5 0 2,-2-6-1,-1 0-1,-8 0 2,-8 2 5,-3-1 3,-8 0 1,-5-3 1,0 2-9,0-1 4,-10-3-4,-3 1-3,2-2-47,2-5-50,4-7-107,5 0-71</inkml:trace>
  <inkml:trace contextRef="#ctx0" brushRef="#br0" timeOffset="70923.9">24464 9830 756,'0'0'123,"0"0"-122,0 0 60,122-67-27,-92 57-22,-4 4-12,-12 2-9,-7 4-79,-7-1-60,0-3-43,0-5-188</inkml:trace>
  <inkml:trace contextRef="#ctx0" brushRef="#br0" timeOffset="71434.82">24854 9619 513,'0'0'117,"0"0"-106,0 0 70,0 0-6,0 0-29,0 0-27,-75 37 15,59-11-9,5 1 6,-3 6-12,7-3-5,5-4-5,2-3 1,0-4-8,2-8 0,17-2 2,0-9 1,4 0 0,4-2 1,-3-21-2,-1-2-2,-6-6-2,-5 4 1,-6-8 1,-6 5-1,0 6 0,0 4 1,0 6 2,0 7 22,-4 7 28,2 0-18,-1 0-13,-2 0-10,5 21-5,0 4-5,0 6 0,0-4-1,19 0 2,5-6-4,1-4 4,1-5-3,1-5-1,-7-2-24,-7-5-39,-3 0-56,-8 0-179,-2-8-140</inkml:trace>
  <inkml:trace contextRef="#ctx0" brushRef="#br0" timeOffset="71733.62">24877 9363 717,'0'0'142,"0"0"-142,0 0 44,126 29 44,-72 11-21,0 7-19,-12 5-10,-13 7-13,-18 8-9,-11 2 1,0 5 2,-26-2 4,-13-3 0,-3 1-2,-3-9-8,7-6 4,5-16-2,8-12-10,6-10-3,5-8-2,3-7-8,5-2-30,0 0-62,0-2-97,2-12-235</inkml:trace>
  <inkml:trace contextRef="#ctx0" brushRef="#br0" timeOffset="73864.6">10448 12506 701,'0'0'145,"0"0"-145,0 0 5,0 0-5,0 0 56,135 10 9,-66-11-22,14-24-10,-1-1-2,-4 1-13,-10 2-15,-22 7-3,-17 11-27,-13 5-60,-14 0-154,-2 0-74</inkml:trace>
  <inkml:trace contextRef="#ctx0" brushRef="#br0" timeOffset="74075.12">10490 12796 785,'0'0'124,"0"0"-120,0 0 4,131-31 39,-51 4-12,2-2-10,-1 3-14,-14 6-11,-16 2-94,-18 4-129,-12 0-112</inkml:trace>
  <inkml:trace contextRef="#ctx0" brushRef="#br0" timeOffset="74383.01">10654 12230 161,'0'0'714,"0"0"-660,0 0-53,0 0 20,0 0-8,0 0 15,126-34 13,-47 34-15,5 0-4,0 10 1,-4 22 0,-11 12 0,-16 13-6,-12 8-7,-22 10 4,-19 5 6,0 0-1,-24 0 7,-12-8-15,1-9 3,1-5-7,8-11-6,6-9-1,6-9-20,10-12-118,4-17-153,0 0-329</inkml:trace>
  <inkml:trace contextRef="#ctx0" brushRef="#br0" timeOffset="75573.82">12130 12358 686,'0'0'128,"0"0"-52,0 0 41,0 0-46,0 0-50,0 0-20,-18 86 14,18-22 24,3 1-5,0-5-16,-3 0 6,0-2-9,0-5 0,0-7-3,0-10 4,0-6-12,0-12-2,10-6 1,3-2 0,3-8-3,9-2 0,6 0-1,9-12-4,5-11-44,3-4-79,4-4-95,-4-6-192</inkml:trace>
  <inkml:trace contextRef="#ctx0" brushRef="#br0" timeOffset="75771.02">12860 12472 973,'0'0'34,"0"0"-24,131-100-10,-55 58 17,-2 5 2,-3 10-19,-19 8-10,-15 12-92,-18 7-78,-17 0-52,-2 0-75</inkml:trace>
  <inkml:trace contextRef="#ctx0" brushRef="#br0" timeOffset="76054.06">12964 12346 462,'0'0'215,"0"0"-156,-104 116 21,88-56 53,2 9-64,10 8-11,2 4-9,2 7-9,0-3-8,0-7-2,0-10 3,-3-10-9,1-8-1,0-5 3,2-13-10,0-9-5,0-8-6,0-8-2,0-5-1,7-2-2,13 0 2,6-3-2,3-15 3,0-5-3,0 1-22,0 5-32,2 3-61,2-3-124,6 2-162</inkml:trace>
  <inkml:trace contextRef="#ctx0" brushRef="#br0" timeOffset="76375.63">13550 12909 226,'0'0'399,"0"0"-373,76-128-17,-62 94 9,-8 8 3,-6 5 17,0 4 12,-2 7-12,-16 5 3,-6 5 12,-4 0-6,-4 17-27,-3 12 13,1 6 8,8 5 3,5 6-3,11 2-2,10 1-12,0-5-9,12-11-4,17-6-3,6-8 2,5-14-8,2-3 7,-3-2-9,0-2 4,-7-15-7,-8-6-9,-3-3-71,-8-4-47,-5-9-140,-8-7-226</inkml:trace>
  <inkml:trace contextRef="#ctx0" brushRef="#br0" timeOffset="76821.11">13991 11969 921,'0'0'76,"0"0"-56,0 0 5,0 0 44,-135-39-22,110 44-20,2 24-24,0 10 3,2 6-5,1 4 0,9 1 0,5-6 1,6-3-2,0-11-2,6-10-2,17-12 2,8-8-14,2 0-5,-2-20 3,1-12 7,-10-5 7,-5-1 3,-6 3 1,-6 4 5,-5 7 0,0 10 12,0 9 14,0 5 5,0 0-4,0 0-13,0 1-19,0 24-2,0 5 2,0 6 1,0-2-1,7 2-2,6-5-5,1 1-42,1-9-99,3-13-124,-1-8-144</inkml:trace>
  <inkml:trace contextRef="#ctx0" brushRef="#br0" timeOffset="77089.68">14228 11831 851,'0'0'157,"0"0"-122,0 0-12,0 0 7,0 0-21,0 0 41,0 158-25,16-96-11,-8 2 1,3-6-5,-1-5-4,3-13-1,3-13-2,1-8-2,1-13 0,5-6-1,1 0-2,0-10-28,1-16-64,-7-2-90,-12-2-202</inkml:trace>
  <inkml:trace contextRef="#ctx0" brushRef="#br0" timeOffset="77232.82">14215 12128 860,'0'0'104,"0"0"-104,0 0 0,0 0 0,166-105-67,-96 71-138,-14 2-301</inkml:trace>
  <inkml:trace contextRef="#ctx0" brushRef="#br0" timeOffset="77628.99">14765 11950 644,'0'0'55,"0"0"-53,0 0 3,160-65 4,-106 52 12,-8 1 12,-5 3 0,-14 5 9,-8 4 15,-5 2-1,-1 24-15,1 10 16,1 15 10,7 12-18,6 16-26,4 8-12,2 10 0,-4 0 6,-6-2 2,-15-2-1,-9-5 11,-2-2 0,-33-8 5,-7-10-1,-6-7 1,-6-13-15,-3-10 4,0-12-11,4-14-7,2-12-3,6 0-2,9-18-14,9-10-46,12-8-8,13-6-89,2-7-208,0-2-423</inkml:trace>
  <inkml:trace contextRef="#ctx0" brushRef="#br0" timeOffset="77936.97">16024 12409 1117,'0'0'53,"0"0"-47,128-31 4,-59 9-2,-6 0 1,-8 2-9,-17 6-4,-18 4-46,-11 4-25,-9 6-22,0 0-155,-7 0-130</inkml:trace>
  <inkml:trace contextRef="#ctx0" brushRef="#br0" timeOffset="78116.25">16133 12665 248,'0'0'577,"0"0"-528,0 0 7,0 0 68,0 0-16,165 18-49,-111-33-23,-9-2-15,-11 0-13,-15 8-8,-7 1-1,-9 1-44,-3 4-107,0-5-237</inkml:trace>
  <inkml:trace contextRef="#ctx0" brushRef="#br0" timeOffset="78613.23">17935 11640 804,'0'0'168,"0"0"-155,0 0 14,0 0 48,0 140 12,0-77-33,0-5-9,0-4-23,4-1-8,6-7-11,3 0-3,-5 0 0,0-3-60,-6 0-88,-2-8-171,0-6-172</inkml:trace>
  <inkml:trace contextRef="#ctx0" brushRef="#br0" timeOffset="78933.82">17280 12689 783,'0'0'149,"0"0"-131,0 0-12,0 0 15,0 0 18,158-26 19,-38 8-18,25-6-12,22-4 7,18-4-5,14-3 3,6-2-2,-7-2-12,-7-1-2,-16 2 6,-24 3-9,-30 3-4,-30 9 0,-35 5-9,-27 12-1,-20 4-1,-9 2-34,-13 0-33,-35 0-27,-18 23-103,-17 3-103,-13 6-100</inkml:trace>
  <inkml:trace contextRef="#ctx0" brushRef="#br0" timeOffset="79500.06">17324 13612 710,'0'0'57,"0"0"-56,0 0 52,0 0 55,0 0-44,0 0-20,118-150-11,-80 87-7,-5-5-2,-8-5-5,-7 9-7,-16 15-2,-2 14-10,0 14 5,-16 7-5,-11 14 0,-1 0-12,-1 0 1,0 15-4,8 8 6,11 2 2,8 3-5,2 4 2,11 0 7,20 1-1,9-1 4,5-4 0,-1 2 7,-3-2 2,-10 0 5,-5 4 2,-10-2 6,-12 2-7,-4-1-3,0-4 3,-11-1 3,-11-1-10,-3-4-5,0 0 0,4-5-1,-2-2-2,7-7-2,5-2-32,7-1-35,4-4-39,0 0-102,0-6-162</inkml:trace>
  <inkml:trace contextRef="#ctx0" brushRef="#br0" timeOffset="79740.71">18140 13421 869,'0'0'150,"0"0"-135,0 0-6,0 0 43,154-52 11,-103 29-32,-7 0-20,-3 7-11,-12 6-12,-9 0-44,-2-1-59,-9 0-169,-3-5-106</inkml:trace>
  <inkml:trace contextRef="#ctx0" brushRef="#br0" timeOffset="80330.78">19141 13048 697,'0'0'129,"0"0"-124,0 0 0,0 0 53,0 0 8,0 0-32,-100-31-19,64 46-2,-5 13 15,-5 6 6,-1 8 4,9 4-10,5 4-13,15-3 6,14-3-10,4-9-5,5-4-3,29-11 0,7-11-3,5-9 4,-1 0-3,-3-14 1,-6-11-1,-9-8 4,-9 1-5,-7-6 2,-9 2-5,-2 8 6,0 5 1,0 10 1,0 8 12,0 2 18,0 3-15,0 0-5,0 16-14,4 18 1,15 2 3,5 1 8,7-7-3,7-10 6,4-8 14,10-12 20,-1 0-6,3-16-3,-6-19-3,-3-2-6,-7-2-8,-12 6-16,-10 4 0,-6 3-8,-8 4 0,-2 4-57,0 2-62,-4-2-147</inkml:trace>
  <inkml:trace contextRef="#ctx0" brushRef="#br0" timeOffset="115113.18">1582 15374 545,'0'0'63,"0"0"-5,0 0 45,0 0 2,0 0-27,0 0-21,0 0-12,-18-30 3,16 28 8,0 2-16,2 0-19,0 0-15,0 20-6,0 20-4,0 16 4,2 8 3,9 2 0,0-3 0,-2-2-2,-7-3 1,-2 1-1,0-5 0,0-1-1,0-13 1,-6-8 2,-1-6-3,1-12 1,5-6-1,1-6 2,0-2-2,0 0-1,18 0 0,15 0 1,9 0 2,7-6 6,-1-10-4,-4 2-2,-4 4-1,-4 1-1,-3 6-7,-3 3-52,-6 0-85,-2-2-173,-6-6-81</inkml:trace>
  <inkml:trace contextRef="#ctx0" brushRef="#br0" timeOffset="115437.72">2193 15395 911,'0'0'101,"0"0"-97,0 0 8,0 0 22,154-75 34,-79 43-20,6 6-21,-4-4-21,-9 3 8,-12 12-12,-19 2 0,-12 11-2,-14 2-31,-11 0-65,0 12-20,-7 13-65,-24-1-25,-8-2-119</inkml:trace>
  <inkml:trace contextRef="#ctx0" brushRef="#br0" timeOffset="115850.43">2246 15415 594,'0'0'108,"0"0"-72,0 0 43,0 0-40,0 0-24,0 0 8,29 142 36,-5-66-7,1 12-9,-2 7-1,-4 9-6,-3-2-17,-5-4-6,-4-10-4,-4-12 7,-3-12 6,0-3-1,0-11-12,0-6-5,0-12 0,2-6-1,3-8-2,7-8 0,4 2 1,11-8-2,15-4 7,14 0 3,10 0 3,9-26 6,-4 1 5,-5-4-7,-15 7-6,-17 8-9,-17 6-2,-9 4-14,-7 4-35,-1 0-53,-1-10-76,-24-8-197</inkml:trace>
  <inkml:trace contextRef="#ctx0" brushRef="#br0" timeOffset="120086.76">3238 15874 159,'0'0'86,"0"0"-33,0 0-2,0 0 13,0 0 12,0 0-33,0 0 6,-11-12 6,11 9 10,0 3 7,-2 0-6,2 0-12,-2 0-14,2 0-21,0 0-4,0 0-5,0 0-6,0 0 0,0 6-3,0 4 3,0 2-4,8 0 5,3-2 2,3 1-2,1 1-4,-1-8 7,1 0-7,4-3 2,-2-1-2,5 0-1,1 0 11,-4-18 3,4-4-5,-3-4 1,-5-1-1,-1-5-3,-7 0 1,-7 6 0,0-1 1,0 1 3,0 1-5,0 4 1,-11 3 1,-1 2 0,4 6-5,-3 2 1,1 2 2,-3 1-6,-1 2 1,4 3 0,-6 0-1,-2 0 0,0 10-3,-6 12 0,0 12 0,1 2 3,3 13-6,4 0 6,10 9 0,4-3 3,2-4 0,0 0-1,8-7 0,13-2-2,-2-8 4,6-6-3,2-7 6,2-7-7,4-9 1,1-5 14,5 0 15,2-10 2,1-20 4,-6-2-9,-3 0-9,-13 10-6,-7 4-7,-13 10-5,0-2-27,-13 2-112,-18-6-362</inkml:trace>
  <inkml:trace contextRef="#ctx0" brushRef="#br0" timeOffset="120838.31">3305 15305 170,'0'0'144,"0"0"-92,0 0 49,0 0-3,0 0-20,0 0-4,-55 0 10,48 0 6,7 0-19,0 0-32,0 0-15,0 0-24,0-1-3,15-1 3,19 2 15,15-11 35,2-1 14,-2-1-22,-6-1-8,-11 6-20,-9-3-9,-10 10-1,-3 1-4,-4 0-15,0 0-57,5 0-63,1-4-172,-3-3-113</inkml:trace>
  <inkml:trace contextRef="#ctx0" brushRef="#br0" timeOffset="121622.75">4177 14962 222,'0'0'205,"0"0"-110,0 0 17,0 0-4,0 0-19,0 0-4,4-17-24,-4 9-19,-4 4-16,-9-2-4,-5 2-8,-2-1-1,2 5-4,-5 0-3,-2 0-6,-1 12 5,-3 8-4,-1 9-1,-1 3 4,2 4-4,8 4 0,0 0-2,11 3-3,10-4 2,0-3-1,0-5 4,0-5-2,12-3 2,7-11 0,0-1 2,4-8-2,-1-3 2,3 0 2,-1 0-1,0-14-1,-1-7-2,-3-7-2,0-10 2,-2-3-3,-5 2-1,-1 2 2,-8 9 1,-4 1 1,2 10 0,-2 3 0,0 1 2,0 4 3,0 4 3,0-4 1,0 6-3,0-2 5,0 1-2,-2 4-1,2 0-3,-2 0-2,2 0-3,0 0-7,0 16-1,0 12 7,0 2 1,0 6 6,0 0-2,0-4 3,4 0 3,9-1 2,1-8-3,2 0 0,1-7-3,2 2-1,-4-8-1,3-3 0,-1-2-2,-2-3 0,4-2-2,-3 0-28,1 0-58,1 0-124,-9-10-168</inkml:trace>
  <inkml:trace contextRef="#ctx0" brushRef="#br0" timeOffset="122089.51">4511 14758 389,'0'0'156,"0"0"-83,0 0 73,0 0-49,0 0-50,0 0-14,0-14-8,0 14-5,0 0-2,0 26-10,0 11 14,0 9 16,0 10 8,0-3-16,7 5-4,3-7-2,4 2-9,0-5-2,-2-7-4,4 0 1,-2-9-2,1-2-1,-1-4-1,-1-2-3,-1-7-1,-6 0 1,3-11-2,-3 3 2,2-9-3,2 0 3,1 0 1,3 0-1,-1-15-3,3-2-15,-2-6-36,-1 0-49,-4 6-56,-9-1-111,0-5-73</inkml:trace>
  <inkml:trace contextRef="#ctx0" brushRef="#br0" timeOffset="122338.74">4467 15177 604,'0'0'89,"0"0"-43,0 0 40,0 0-51,0 0 26,0 0-5,113-82-18,-75 53 4,-2-6-11,-3 7-15,-8-2-16,-6 10-5,-1 3-63,-2-3-136,-2 8-121</inkml:trace>
  <inkml:trace contextRef="#ctx0" brushRef="#br0" timeOffset="123189.73">5026 14819 610,'0'0'146,"0"0"-123,0 0 59,0 0-5,0 0-41,0 0-24,60-31 5,-18 13 1,5 0 12,5 3 2,-2-4-8,4 4-9,-4 3 2,-11 0-3,-5 5-9,-12 3 4,-11 0-6,-4 4 2,-4 0 6,-3 0-3,0 0 2,0 0 2,0 0-1,0 0-7,0 0 1,0 0 0,0 0 5,0 0-1,0 0 1,0 0 0,0 0-7,0 0 4,0 0-5,0 0 3,0 0-2,0 0-1,0 0 1,0 4-1,0 7 2,0 6 0,0 1 1,5 10 3,3 6-1,0 6-2,4 14 4,-3 6-3,6 13 1,-1-1-1,-1 7 1,5-1-2,-1 6 0,1 4 0,3 7-2,-6-6 3,1 0-2,0-8-1,-1-10 0,2-5 2,-1-7 0,0-10 1,0 0-1,-3-9 1,1-4-1,-4-4 1,-1-1 0,1-10-1,-8-1-1,0-3-1,-1-8 0,-1 3 1,0-6-2,0 2 2,-24 6 0,-12 0 0,-7 3 1,-11 0-2,-11 2-1,1-6 5,-2 1-6,6-2-1,12-5 0,6-7 0,15 0-3,11 0-47,9-7-55,7-28-127,7-14-525</inkml:trace>
  <inkml:trace contextRef="#ctx0" brushRef="#br0" timeOffset="123813.25">6564 15476 699,'0'0'155,"0"0"-130,0 0 15,0 0 26,0 0 5,140 4-26,-84-4-4,-4-4-6,-7-6 12,-6 2-19,-7-2 0,-9 3-10,-2-2-1,-7 3-3,-3 2-8,-7 0-2,-2 1-3,0 3-1,-2 0-8,2 0-49,-2 0-70,0 0-156,0 0-203</inkml:trace>
  <inkml:trace contextRef="#ctx0" brushRef="#br0" timeOffset="124061.69">6666 15825 565,'0'0'275,"0"0"-233,0 0 9,0 0 50,127-35-17,-77 15-34,1 3-19,-2-1-3,-8 2-3,-8 6 1,-12 1-21,-9 4-2,-7 5-3,-5 0-4,0 0-91,0 0-140,-17 0-261</inkml:trace>
  <inkml:trace contextRef="#ctx0" brushRef="#br0" timeOffset="125159.63">8432 14717 437,'0'0'156,"0"0"-78,0 0 31,0 0 62,0 0-78,0 0-41,0 0-19,9-63-12,-18 54-6,-2-3 3,-5 1-6,-1 3-2,-4-5-2,-1 4 3,-4 1-2,-6 2-2,-4 6 1,-1 0-1,-5 0-3,-4 16-3,4 8 1,2 3 0,4 4-1,7 1 2,8 2-2,7 4 0,7 11-1,7 9 0,0 10 1,14 10-1,14 13 0,3 3 1,3 4 0,-3 8 0,3-2-1,-3 7 0,-2-11-1,-7-4 1,-4-16 0,-7-17 1,-5-10 2,-2-12-3,-4-13 0,0-6 1,0-9 2,-19-4 2,-7-9 9,-8 0 13,-13 0-5,-2 0-15,4-18 2,6 4-4,9-2 1,10 6-6,7 4-1,6 3-11,6 3-41,1 0-76,0 0-250,15 0-237</inkml:trace>
  <inkml:trace contextRef="#ctx0" brushRef="#br0" timeOffset="125768.82">8278 16736 686,'0'0'166,"0"0"-106,0 0 49,0 0-41,0 0-32,0 0-26,-23 9-8,19 30-2,-2 2 6,6 8 5,0-5 5,0-4-4,4-4-8,16 1 1,3-11 0,4-9-5,1-2 3,1-15-3,4 0 4,2-9-2,-2-19-4,-4-12-1,-8 1 2,-7-10 1,-11 8 7,-3-5-3,-5 11 17,-17 12 5,-5 2 9,-2 12-14,0 5-7,-2 4-10,-1 0-3,3 8-1,8 6-2,5-5-35,11-9-53,5 0-65,0-31-287</inkml:trace>
  <inkml:trace contextRef="#ctx0" brushRef="#br0" timeOffset="126598.86">8352 13962 545,'0'0'169,"0"0"-106,0 0-37,0 0-19,0 0 57,-14 118-3,3-79-22,-2-4-10,0-2 2,-6-3-13,0-6 0,1-4-9,-1-6-4,2-2-3,-1-8 3,-4-2 1,0-2-3,1 0 3,2-9-1,3-12-1,9 3 0,5-1-2,2 5-1,0-3-1,9 1 0,11 0 0,4 2 0,3 6 0,2 1-2,2 7 1,-1 0 0,5 8-1,-6 11 0,0-1 1,-2-2 1,-6-4 0,3-2-1,-3-8 1,2-2 1,-1 0 4,1-2-5,-4-15 4,-3-10-4,-4 1 3,-6-2-1,-6-8 5,0 0 1,-11 0 16,-14 1-1,-2 7-16,0 10 4,6 10-3,-2 2-4,7 6-4,3 0 0,5 0-29,8 14-130,0-3-459</inkml:trace>
  <inkml:trace contextRef="#ctx0" brushRef="#br0" timeOffset="127580.73">9262 15745 474,'0'0'197,"0"0"-161,0 0-11,0 0 23,0 0-6,0 0 8,0 0 0,15 36-6,5-36-1,2 0 4,5-14-12,0-9-8,-1-9-12,1 0-3,-6 3-6,-6-7-3,-10 4 0,-5 1-2,0 1 4,0 7-2,-12 0-3,-8 5 4,0 4-3,-4 11 3,0 3-1,-2 0-3,-3 13 4,2 13-4,-2 14-1,4 2 1,6 11 0,5 5 1,10-4 1,4 0-1,0-2 0,8-11-1,13-6 1,6-8-1,4-9 3,0-4 5,3-9 4,-1-2-1,1-3 8,4 0-1,-5-5 2,1-12-7,-4-1-7,-10 2-6,-2 2-2,-6-11-40,-5 1-93,-7-8-359</inkml:trace>
  <inkml:trace contextRef="#ctx0" brushRef="#br0" timeOffset="128054.73">9061 15165 338,'0'0'165,"0"0"-120,0 0 65,0 0 0,0 0-43,0 0-11,80-15 19,-31 6-20,7-7 2,-5-4 5,-5-2-19,-10 5-23,-11 6-13,-7 3-5,-13 4-2,1 1-7,-4 3-70,-2-3-69,0-1-129,0-4-156</inkml:trace>
  <inkml:trace contextRef="#ctx0" brushRef="#br0" timeOffset="128643.99">9719 15101 72,'0'0'621,"0"0"-581,0 0 7,0 0 44,0 0-42,49-110-28,-32 69-9,-2-8-1,-3 5 2,-1-1 5,-9 9 12,-2 9-14,0 4-9,0 9 10,-6 6-14,-8 7 1,-4 1-4,-2 0 0,1 0-5,-4 5 3,3 7-1,5 0 2,5 0 1,6 2-3,4 3-2,0 1-1,0 0 5,6-4 1,15-2 0,3-6 2,3 2 2,6-2-2,-1 2 0,-2 2-1,2 2-1,-5 2 1,-2 3 0,-9 1 2,-3 1 2,-7 2-4,-6 6 6,0-1 11,0 2-5,-9 2 0,-11-5-7,0-4-3,0-4-2,4-4-1,2-4-29,1-9-64,5 0-122,3 0-173</inkml:trace>
  <inkml:trace contextRef="#ctx0" brushRef="#br0" timeOffset="129020.72">10037 14462 638,'0'0'110,"0"0"-75,0 0 25,0 0-39,0 0-10,0 0 61,49 138-26,-34-79-5,-3 12 14,-3-4-8,-3 5-18,1-5-3,2-6-12,0-11 5,0-10-8,2-12-1,2-10-9,-2-6 7,2-10-5,5-2 2,3 0 2,6-10 1,-2-12-5,-1-4-3,-7 3 0,-1-6-50,-9 9-55,-3-6-75,-4 6-136</inkml:trace>
  <inkml:trace contextRef="#ctx0" brushRef="#br0" timeOffset="129268.72">10069 14833 758,'0'0'135,"0"0"-125,0 0 35,0 0 21,153-81-9,-97 55-12,-3 3-19,-8 2-13,-16 7 6,-15 2-7,-10 6-9,-4 6-1,0 0-2,0 0-49,0 0-118,-2 2-180</inkml:trace>
  <inkml:trace contextRef="#ctx0" brushRef="#br0" timeOffset="129695.89">10550 15807 806,'0'0'144,"0"0"-138,0 0 13,0 0 18,0 0-10,0 0-11,0 0-11,-5-10 11,-1 3 26,2-4 2,-4 7-13,4-1-5,4 2-11,-2-1-3,2 4-12,0 0-13,0 0-117,0 0-257</inkml:trace>
  <inkml:trace contextRef="#ctx0" brushRef="#br0" timeOffset="131565.63">11187 15665 637,'0'0'115,"0"0"-98,0 0-13,0 0 24,0 0 9,0 0 8,83 35-8,-54-35-10,2 0 8,0-13 4,1-9-15,-1-6-10,-4-4-4,-4-3 2,-7 3-9,-7-2-1,-9 6-1,0 0 0,0 6 2,-6 5 2,-13 8-5,-4 4 3,-11 5-3,-2 0 0,-6 9 0,2 19-1,1 6 1,6 8-1,9 7 1,8 1 0,12 2 3,4 1 1,1-4 5,29-3 1,6-12-5,9-6 7,1-6 9,6-7-6,-4-12 1,-1-3 4,-3 0-6,-3-8-3,-8-12-4,-8 1-7,-5-6-8,-6-1-59,-8-8-40,-6-5-197,0 1-83</inkml:trace>
  <inkml:trace contextRef="#ctx0" brushRef="#br0" timeOffset="131855.89">11131 15020 89,'0'0'439,"0"0"-400,0 0 63,0 0 26,125 27-48,-71-27 0,-5-7-40,-7-8-16,-11 3-15,-8 7-9,-10 0-14,1 5-81,-6-4-97,1-7-41,1-2-138</inkml:trace>
  <inkml:trace contextRef="#ctx0" brushRef="#br0" timeOffset="132410.7">11896 14691 538,'0'0'100,"0"0"-7,0 0 15,0 0-44,0 0-30,0 0-21,-42 0-9,13 21 2,0 4 7,-2 4 0,6 12 3,5-2-9,6 10 2,10-3-3,4-5-3,0-6-2,7-12-1,15-9 1,3-7-2,2-7 3,4 0 11,-2-14-1,-3-13-9,-1-5-1,-7 1 5,-3-3-5,-5-6-2,-4 8 0,-2 6 3,-1 1 3,-3 15-4,0 3 5,0 4 18,0 3 11,0-1-10,0 1-7,0 0-7,0 0-12,0 5 0,0 26-6,0 7 6,0 8 6,2 0 0,13-6-2,1-10 5,2-11-3,2-4-4,2-7 0,2-8 1,1 0 4,0 0-7,-1-10-10,-2-12-76,3-8-110,-7-6-118,-9-8-260</inkml:trace>
  <inkml:trace contextRef="#ctx0" brushRef="#br0" timeOffset="132712.72">12246 14459 732,'0'0'40,"0"0"44,0 0-11,0 0-71,0 0 21,17 105 35,-5-47-8,-1 6 1,1-1 2,-4-1-24,-1-8-8,2-4-7,4-10-3,0-10 0,3-7-3,0-11-4,-2-5 2,3-7-1,1 0 1,2-7-6,2-10-3,-6-7-45,-5-5-55,-5-8-117,-6 5-205</inkml:trace>
  <inkml:trace contextRef="#ctx0" brushRef="#br0" timeOffset="132914.12">12246 14770 857,'0'0'153,"0"0"-138,0 0-2,0 0 19,0 0 16,165-98-5,-112 71-31,-7 8-8,-13 3-4,-14 7-11,-5 4-60,-5 1-184,-5 4-164</inkml:trace>
  <inkml:trace contextRef="#ctx0" brushRef="#br0" timeOffset="133662.04">13461 15603 659,'0'0'124,"0"0"-121,0 0 55,0 0 22,0 0-41,-129 12-20,89 10-9,4 6 4,2 2 14,4 2 2,11 2-12,10-2-9,9-6-3,0-4-6,3-6-3,19-8 3,7-4 0,2-4 3,5-7-3,-5-18 6,-2-8-6,-4-4-4,-5-9 3,-7-2-1,-6-10-3,-7-5 4,0-5 0,-3 6 1,-12 10 0,1 14 5,6 18 5,1 10 6,5 10 18,0 0-4,2 0-16,0 0-14,0 14 4,0 27-4,0 4 9,13 15 2,7 0-4,0 1-2,1-6 1,3-2-4,-3-7-1,0-8 1,-5-6-2,-1-6-7,-3-8-70,1-4-68,-3-14-130,-1 0-104</inkml:trace>
  <inkml:trace contextRef="#ctx0" brushRef="#br0" timeOffset="133954.7">13688 15276 404,'0'0'554,"0"0"-505,0 0-42,0 0-6,0 0 37,46 133 38,-30-62-22,-2 1-26,-5 3-2,5-2 0,-3-15-6,5-9-13,1-13 3,1-14-5,-1-8 1,2-6-4,3-8 3,0 0 0,3-4-3,-4-14-2,0-8-35,-5-2-65,-10-6-77,-6 2-163</inkml:trace>
  <inkml:trace contextRef="#ctx0" brushRef="#br0" timeOffset="134136.93">13684 15659 831,'0'0'143,"0"0"-132,0 0-4,0 0 9,116-48-4,-69 24-5,-3 2-7,-6 0-50,-5 1-106,-4-1-61,-6-2-116</inkml:trace>
  <inkml:trace contextRef="#ctx0" brushRef="#br0" timeOffset="134474.19">14665 15348 756,'0'0'112,"0"0"-103,0 0 41,0 0 21,0 0 6,136 2-31,-91-10-23,-1-9-3,-6 3-2,-5 1-11,-8-1-7,-9 6-20,-9 2-54,-1 6-73,-6 0-135,0 0-90</inkml:trace>
  <inkml:trace contextRef="#ctx0" brushRef="#br0" timeOffset="134682.4">14740 15642 846,'0'0'128,"0"0"-128,0 0 41,0 0 34,158-27-11,-102 13-30,-6 0-20,-12 6-11,-14 4-3,-11-1-23,-6 5-100,-4-5-213,-3-8-118</inkml:trace>
  <inkml:trace contextRef="#ctx0" brushRef="#br0" timeOffset="136301.38">16111 14478 657,'0'0'136,"0"0"-115,0 0 22,0 0 103,0 0-82,0 0-10,-53-77-23,31 76-13,-9 1-8,-1 0 3,-4 0-1,-2 13-2,5 11 1,2 15-1,6 7-5,7 12 2,9 16 2,9 16 0,0 17-3,19 11 2,14 6 0,7-5-4,5-6-2,-1-8 2,-1-1 5,-10-5 9,-10-15 1,-15-4 4,-8-15-3,0-9-6,-10-11 7,-13-13-3,-4-5-7,-2-15-2,-2-10-2,-2-2 1,-2 0-8,5-2 7,3-10-7,5-2 0,9 4-15,5 6-31,8 4-27,0 0-53,4 0-248,17 0-195</inkml:trace>
  <inkml:trace contextRef="#ctx0" brushRef="#br0" timeOffset="136705.45">16359 16449 620,'0'0'367,"0"0"-350,0 0-12,-22 112 54,22-72-13,0 4-8,9-7-17,4-5-11,7-6-6,-2-13 3,2-4-2,4-9 1,0 0 0,6-13 9,-3-22 4,-2-9 5,-7-11-10,-11-3-2,-7 9-3,0 3-3,0 20 7,-17 13 12,-3 1-9,-3 10-7,-4 2 0,4 0-8,-2 0-1,9 0 0,5 0-2,5 0-31,1-12-42,5-16-46,0-16-251,0-19-205</inkml:trace>
  <inkml:trace contextRef="#ctx0" brushRef="#br0" timeOffset="137365.26">16428 13971 574,'0'0'123,"0"0"-68,0 0 6,0 0-52,0 0 12,0 0 34,-9 130-22,-8-90 4,-8 2-11,-2-2 4,-6-2-15,-3-6-6,3-4-3,4-10-6,6-7 7,3-11 0,3 0-1,0 0 1,8-17-6,9 0 6,0 0-7,0 2 0,26 6 0,3-3 1,4 7-1,2-6 0,7 5-1,3-4 1,2 0 0,0-2 2,-9-4 4,-8 0 1,-10 2 2,-6-2 10,-6 2 6,-8 0 2,0-4 17,0-4-21,-14 0-15,-7 3-2,0 6-3,5 4-3,-2 8-4,7 1 1,4 0-84,5 22-92,2 3-374</inkml:trace>
  <inkml:trace contextRef="#ctx0" brushRef="#br0" timeOffset="137951.22">17529 15422 429,'0'0'472,"0"0"-432,0 0-21,0 0 34,0 0-22,111-111-17,-84 76-10,-9-1 2,-11 5-3,-7 4 6,0-1 4,-7 6 11,-15 3-9,-2 7 9,-3 12-7,-6 0-10,2 12 6,-4 20-8,4 9 1,4 5-2,8 6 1,7 6 3,10-5-3,2 6-4,0-13 5,25-8-5,4-14 3,6-7-3,3-13 4,5-4 8,1-3 5,-1-16-7,-6-4-5,-5-3-2,-10 4-4,-9-2-46,-6-1-79,-7-8-171,0 3-213</inkml:trace>
  <inkml:trace contextRef="#ctx0" brushRef="#br0" timeOffset="138229.57">17167 14841 666,'0'0'144,"0"0"-103,0 0 27,0 0-8,0 0-31,0 0 5,103-53 6,-62 35-23,-8 5-17,-6 0 0,-5 6-58,-2-4-198,-6-3-128</inkml:trace>
  <inkml:trace contextRef="#ctx0" brushRef="#br0" timeOffset="138545.39">17837 14281 902,'0'0'64,"0"0"-62,0 0 39,-88 119 31,76-65-21,2 8-11,2-3-19,3-1-1,3-9-1,2-5-3,0-4-5,0-11-4,7 1-4,9-9-1,1 2-1,-5-4-1,3-3-25,3-4-87,1-5-146,5-7-264</inkml:trace>
  <inkml:trace contextRef="#ctx0" brushRef="#br0" timeOffset="138955.17">18096 14730 298,'0'0'604,"0"0"-604,53-143 15,-29 94 53,-5 8-39,-10 12 3,-6 7-22,-3 6 8,0 6 17,0-1-9,-8 6-18,-10 1-8,0 4 0,-1 0-3,5 0 2,2 13-2,8 1-1,4 5-2,0-1-1,0 0 6,22 0-2,8-2 3,3-3 1,7 1-1,-3 1 4,2 2 2,-6-5 2,-2 2-5,-8 3 8,-8-2-8,-4 4-1,-11-3-1,0 7 3,0-6-2,-20 5 1,-4 0 0,-1-4-3,6 0-47,0-8-62,5-6-105,11-4-40,3 0-170</inkml:trace>
  <inkml:trace contextRef="#ctx0" brushRef="#br0" timeOffset="139214.36">18680 14343 679,'0'0'262,"0"0"-234,0 0-5,0 0 6,0 0-21,0 0 37,24 93-13,-15-53-15,0 0-7,-3-4 7,4-1-11,-6-2-2,0-3-3,-2-1-1,1-5-40,-1-1-54,-2 0-128,0-14-47,0-1-207</inkml:trace>
  <inkml:trace contextRef="#ctx0" brushRef="#br0" timeOffset="139407.25">18648 14633 840,'0'0'105,"0"0"-104,0 0 22,71-104-6,-26 75-9,0 5-8,-6 2-1,-9 5-126,-8 3-57,-7 4-52,-1-2-121</inkml:trace>
  <inkml:trace contextRef="#ctx0" brushRef="#br0" timeOffset="139855.84">19174 14328 604,'0'0'136,"0"0"-103,0 0 91,0 0-27,0 0-56,0 0-29,-75 39-6,51-6 2,5-1 7,2 4-1,2-4-4,6 2-6,8-6 1,1-3-3,0-8-2,9-7-7,13-10 7,5 0 1,2 0 9,0-27-3,-5-2 3,-4-7-7,-6-3 2,-7 4-2,-5 5 5,-2 3-4,0 13 18,0 2 5,0 6-1,0 6 9,0 0-15,0 0-11,0 0-9,0 15-4,0 6 4,0 6 0,4-1 0,10 2 0,8-10 1,-3 0 0,7-4-2,-5-4-10,-3-5-64,-2-3-63,-5-2-161,-6 0-117</inkml:trace>
  <inkml:trace contextRef="#ctx0" brushRef="#br0" timeOffset="140098.71">19301 14119 756,'0'0'108,"0"0"-101,0 0 62,145-14-14,-87 38 7,-6 8-16,-6 10-6,-11 2-9,-15 6-16,-13 3-1,-7-3-8,-7 0 0,-21-3-2,-5-6-4,6-4-3,2-12-59,10-9-72,5-12-109,6-4-82</inkml:trace>
  <inkml:trace contextRef="#ctx0" brushRef="#br0" timeOffset="140367.65">19905 14022 943,'0'0'121,"0"0"-112,0 0 5,0 0-1,0 0 41,33 139-16,-22-79-9,1-2-17,1-4 10,1-5-5,6-11 0,0-10-13,0-5-2,1-12 0,-4-5 2,1-4-4,2-2-8,0 0-29,-4-14-49,-5-12-64,-11-2-225</inkml:trace>
  <inkml:trace contextRef="#ctx0" brushRef="#br0" timeOffset="140555.55">19941 14319 806,'0'0'168,"0"0"-144,0 0 42,163-88-15,-83 57-13,0-3-21,-9 9-16,-16 3 2,-20 10-3,-21 8-55,-14 4-78,-8 2-190,-30 24-15</inkml:trace>
  <inkml:trace contextRef="#ctx0" brushRef="#br0" timeOffset="141123.22">19953 15392 667,'0'0'70,"0"0"-51,0 0 100,0 0-28,-150-42-53,104 49-26,5 19 0,1 6 1,9-1 2,6 3-3,9-2-6,9-1-1,7-8-3,0-2-2,0-7 2,26-10-2,7-4 0,5 0 0,4-17-2,-4-14 4,-2-6 0,-10-3 3,-7-4-4,-9-4 1,-10-3 3,0-2-1,-2-1-3,-16 10 12,1-1 13,3 17 9,1 12 10,3 8-10,4 6-7,4 2-4,2 0-18,0 18-6,0 18 0,6 9 1,10 1 2,7 6 3,1-4 0,-4 3 1,3 2-3,-3-7-4,-5-4 1,-2-5-1,-1-5-9,-6-6-40,1-8-88,4-13-118,2-5-127</inkml:trace>
  <inkml:trace contextRef="#ctx0" brushRef="#br0" timeOffset="141423.05">20149 15155 964,'0'0'129,"0"0"-105,0 0 2,0 0 3,0 0 4,47 112 3,-30-54-13,-3 7-8,-3 3 2,-3-4 3,0-7-1,0-13-4,5-13-5,2-8-1,3-9-2,3-5-3,0-9 0,7 0 2,1 0-1,0-9-5,-5-9-9,-1-4-25,-9-2-49,-12 2-80,-2-3-201,-9 2-378</inkml:trace>
  <inkml:trace contextRef="#ctx0" brushRef="#br0" timeOffset="141618.94">20146 15441 816,'0'0'142,"0"0"-113,0 0 42,0 0 3,160-116-37,-104 89-19,-11 8-13,-13 3-4,-21 11-1,-5 1-27,-6 4-65,-2 0-123,-23 0-159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54:12.1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759 9525 681,'0'0'141,"0"0"-53,0 0 8,0 0-55,0 0-30,0 0 4,0 0-4,63-40-8,-52 41 0,-5 19 0,-2 1 6,-4 3 7,0-2 2,-6 0-4,-9-7 0,-3-3-8,2-5-2,5-7 2,0 0 0,4-2 0,0-20-1,3-10-4,4-4-1,0 0 0,2 4 1,19 6-1,1 8-1,4 4-1,9 7 2,4 7-5,-1 0 4,-5 9-3,-6 17-1,-7 7 2,-7 13 2,-8 7 1,-5 7 0,-7 3 3,-26-1-1,-7-8-3,-3-8 1,3-10-4,5-9 3,6-7-6,6-13-8,8-7 4,4 0 5,8 0-13,3-10 5,0 4-3,0 2 2,21 2 8,2 2-2,9 0 9,6 0 10,0 0-4,3 12-5,-6 2-1,-4-4 0,-6-5-65,-12-5-250</inkml:trace>
  <inkml:trace contextRef="#ctx0" brushRef="#br0" timeOffset="241.01">1346 9268 534,'0'0'170,"0"0"-85,64 104 152,-41-32-101,-8 11-73,-9 9-17,-6 4-4,0-8-28,-15-3-8,-12-9 1,-2-9-6,0-14 4,5-13-5,9-17-25,5-21-68,10-13-169,0-53-556</inkml:trace>
  <inkml:trace contextRef="#ctx0" brushRef="#br0" timeOffset="719.2">3764 9471 294,'0'0'597,"0"0"-468,0 0-48,0 0-13,0 0-42,0 0 8,-19 126 36,8-62-23,-3 6-20,-5-1-9,3-9-1,3-10-10,7-19 1,6-12 2,0-9-8,0-6-1,25-4 0,14 0 3,13-2-4,11-14 0,5-1-35,0-3-51,1 1-87,-7-9-309</inkml:trace>
  <inkml:trace contextRef="#ctx0" brushRef="#br0" timeOffset="932">4544 9474 1164,'0'0'70,"0"0"-66,156-75 8,-82 53 17,-5 8-22,-7 4-7,-12 8 0,-12 2-20,-12 0-57,-15 0-86,-9 0-75,-2 0-70,-15 0-77</inkml:trace>
  <inkml:trace contextRef="#ctx0" brushRef="#br0" timeOffset="1207.67">4656 9444 529,'0'0'153,"0"0"-70,0 0 95,-56 117-86,43-59-14,-1 12 3,1 13-21,-3 9-14,0 6 6,1-3-28,2-2-21,3-12 4,6-18-1,4-12 2,0-15-3,0-12-1,0-8-1,21-5 2,10-4-4,9-7 6,7 0-6,9 0-1,4-18-40,7-4-67,4-5-181,-3-17-395</inkml:trace>
  <inkml:trace contextRef="#ctx0" brushRef="#br0" timeOffset="1657.98">5365 9539 949,'0'0'117,"0"0"-64,0 0 13,0 0-52,0 0-5,11 136 44,-11-64-11,0 4-23,0 1 3,0-1-3,0-9-4,0-6 0,0-11-9,5-15 8,5-9-11,6-6 0,6-8-3,7-6 3,7-6-2,7 0-1,-2 0-11,-3-14-31,-12-6-35,-9-5-82,-14-1-181,-3-6-340</inkml:trace>
  <inkml:trace contextRef="#ctx0" brushRef="#br0" timeOffset="1831.05">5331 9968 1126,'0'0'37,"0"0"-32,0 0-3,141-73 1,-72 52-3,-5 5-13,-12 2-143,-10 2-119,-11-2-161</inkml:trace>
  <inkml:trace contextRef="#ctx0" brushRef="#br0" timeOffset="2303.72">6116 10069 924,'0'0'152,"0"0"-144,0 0 6,0 0 6,141-84-11,-104 55 1,-1 3-7,-9 2 0,-9-1 2,-5 2 0,-9 2 2,-4 3 6,0 5 1,0-2-6,-8 1-7,-15 4 2,-3 6-2,1 4-1,-4 0 3,-1 2-3,-1 22 0,4 6-1,2 11 1,1 3 2,11 2 1,4 1 2,9-8 3,0-6-3,12-4 3,12-5-1,7-10-3,5-3 3,9-9 5,2-2-2,1 0-3,0-17-3,-11-5-4,-8-2-11,-8 0-62,-8-4-60,-11 0-179,-2 2-169</inkml:trace>
  <inkml:trace contextRef="#ctx0" brushRef="#br0" timeOffset="2559.53">5977 9453 788,'0'0'216,"0"0"-190,0 0-6,0 0-5,0 0-11,0 0-3,162-63-2,-117 47 1,-7 0-86,-5-2-143,-13-3-136</inkml:trace>
  <inkml:trace contextRef="#ctx0" brushRef="#br0" timeOffset="2887.99">6432 9083 678,'0'0'264,"0"0"-234,0 0 14,0 0-25,0 0-19,0 0 0,8 73 12,0-15 47,-1 4 11,-5 2-5,0-4-34,2-3-5,2-8-11,0-8-2,1-10-6,3-10-4,2-7-2,3-8-1,6-6 2,3 0 1,3-14-3,2-10-7,-7-5-40,-6 2-47,-8-1-91,-8 0-211</inkml:trace>
  <inkml:trace contextRef="#ctx0" brushRef="#br0" timeOffset="3061.22">6430 9402 689,'0'0'467,"0"0"-441,0 0-23,0 0 4,141-60-1,-88 42-6,-4 6-23,-10 2-192,-20 1-165</inkml:trace>
  <inkml:trace contextRef="#ctx0" brushRef="#br0" timeOffset="3757.89">7103 10212 767,'0'0'222,"0"0"-171,0 0 8,45-114 3,-9 59-47,9-3 12,-8 0-3,-10 12-15,-12 7-3,-15 11-4,0 10 2,0 6 1,-10 7-2,-13 5-1,-4 0-2,0 0 0,5 7-8,9 7 0,5 0-13,8 5-2,0 2-10,26 3 8,9 4 20,5 0 3,-4 2 0,-5 0 2,-11 0 0,-11 2 2,-9 1-4,0-4 5,-4-3-1,-16-2 0,2-3-1,4-10-1,8-4-38,6-7-66,0 0-109,0-22-37</inkml:trace>
  <inkml:trace contextRef="#ctx0" brushRef="#br0" timeOffset="4274.07">7505 9872 592,'0'0'224,"0"0"-162,0 0-31,0 0-9,0 0-11,0 0 40,0 113-12,0-64-21,0-3-4,0-6-8,0-6 5,9-3-7,7-9-4,1-8 2,6-9 1,-1-5 4,4 0-1,1-9 0,-5-14 4,-1-7-3,-4-3 0,-5-6 0,-4-1 3,-1 6 7,-5 8 2,0 8 1,-2 9-5,0 9-2,0 0-8,0 0-5,0 0-6,0 17-1,0 3 7,0 0 2,0-8-1,0-3 0,0-6-1,0-3-2,2 0-11,6 0 5,5-18 6,5-6 2,4-2-1,2 6 0,-1 8 1,-1 5-1,-2 7 1,0 0 1,1 0 0,-2 12 3,-3 13-4,-3-2 3,-7 6-3,0 3 0,-6 0-4,0 3-36,-6 0-40,-11-1-89,-3-6-77,0-8-113</inkml:trace>
  <inkml:trace contextRef="#ctx0" brushRef="#br0" timeOffset="4433.29">7783 9765 785,'0'0'164,"0"0"-164,0 0-3,0 0 2,0 0-171,0 0-87,0-60-185</inkml:trace>
  <inkml:trace contextRef="#ctx0" brushRef="#br0" timeOffset="5040.02">8390 9769 784,'0'0'94,"0"0"-84,0 0 68,0 0-48,0 0-21,0 0-1,-50 96-6,42-96 11,-3 0 5,-3-1 3,5-16-7,1-2 4,3 1-4,5 1-10,0 1 4,0 2-5,7-2-3,10 4-2,7 0 2,6 4 0,-1 2 0,0 4-1,-6 2-1,-6 0-2,-1 10-1,-7 11 5,-2 2 1,-2 7 5,-1 0-6,-4 3 9,0 3-6,0 0 6,-9 2-1,-11 9-7,-7-1 3,-10 5-2,1-5 1,3-10-2,9-11 0,6-14 1,7-8 0,2-3 3,7 0 8,2-17-1,0-2-8,0-3 4,0 0 3,11 5 4,7 5 2,4 7-5,3 5-10,-1 0 0,-2 0 1,1 17-5,-6 3 4,4-1 0,-7 0-2,-1-2-5,-3 0-41,2-2-61,-1-5-136,0-8-42,0-2-227</inkml:trace>
  <inkml:trace contextRef="#ctx0" brushRef="#br0" timeOffset="5332.91">8726 9803 843,'0'0'186,"0"0"-163,0 0 24,0 0-25,0 0-11,0 107 33,0-49-1,3 5-21,-1-2 3,4-4-1,-2-1-12,6-10-3,1-8-3,5-8-2,-1-14 0,3-6-1,4-6-2,3-4 2,-1 0 2,-1-4-3,-6-13-2,-7 0-24,-4-3-43,-6 2-65,0-1-118,-27 5-55,-10 3-56</inkml:trace>
  <inkml:trace contextRef="#ctx0" brushRef="#br0" timeOffset="5475.61">8660 10159 513,'0'0'194,"0"0"-97,0 0 42,0 0-96,0 0-40,0 0 9,110-97-5,-60 71-7,1-2 0,-2-2-126,-10 3-86,-14 0-238</inkml:trace>
  <inkml:trace contextRef="#ctx0" brushRef="#br0" timeOffset="5930.82">9005 9453 1010,'0'0'85,"0"0"-80,0 0 0,154-53 15,-76 39-13,1 0 3,0 0-5,-7 0-5,-5 2 5,-15 4-3,-16 3 1,-16 2 5,-11 3 1,-7 0 13,-2 0 3,3 10-8,-1 22 11,5 19 0,2 16-13,9 21-3,6 13 3,2 18-1,3 7-8,-4-2 9,-9-4-6,-12-11 2,-4-17 3,-18-8 6,-26-12 3,-16-8 1,-12-10-1,-2-14-3,2-11-4,2-15-6,5-11-10,7-3-13,14 0-55,19-15-78,15-17-338</inkml:trace>
  <inkml:trace contextRef="#ctx0" brushRef="#br0" timeOffset="11513.21">7458 9583 392,'0'0'180,"0"0"-103,0 0 7,0 0-19,0 0-10,0 0 4,0 0-19,0-5-8,0 5 1,0-3-9,0 1-8,0 0-9,6-3 8,6 3 4,-1 2-3,2-3 0,-4 3 1,0 0-13,-3 0 7,-3 0-6,2 0-4,-3 0 1,0 0-1,-2 5 2,0 0 0,0 2-2,0-2 2,0 1 0,0 2 1,-4-4-2,-6 0 6,4 1 3,-1-5-5,1 0 13,1 0-2,0 0-1,1 0-6,4-5 0,0-1-8,0 0 5,0 2-5,0 0 1,0-3 2,2 7-5,12-3-1,-1 3-1,-1 0 2,-2 0-2,-1 0 1,-8 0-1,2 0 1,-3 0 1,0 6 0,0 0 1,-3 2 0,-7-4 0,-3 0 6,0-2-7,2-2 8,1 0 4,2 0 1,5 0 3,1-6-1,2-3-9,0 4-4,0-5-2,0 4-6,11 3-54,7 3-132,0 0-322</inkml:trace>
  <inkml:trace contextRef="#ctx0" brushRef="#br0" timeOffset="17153.05">11970 10872 512,'0'0'274,"0"0"-163,0 0-39,0 0-44,0 0 21,11 158 42,-7-95-33,0-8-25,2-2-14,-4-8-6,2-6-4,-2-9-8,-2-3-2,0-9-2,0-9-80,0-6-103,0-3-151,0-11-149</inkml:trace>
  <inkml:trace contextRef="#ctx0" brushRef="#br0" timeOffset="17896.05">12269 10814 445,'0'0'278,"0"0"-199,0 0 36,0 0-16,0 0-67,0 0-1,17-79 2,-17 72 6,0-7-15,-6 0-4,-11 3-3,0-4 5,-3 3-4,-8 4-7,2-1-5,-2 6 0,-1 1 0,-2 2-3,0 0 2,-1 0 2,2 0-2,2 10 1,2 2 2,-4 3-3,-3 8 5,0 3-5,-6 2-1,3 4 1,3 0 1,4 1-1,3 4-2,3 5 1,6 9 1,1 5-1,3 8-1,4 3 5,4-4 4,5 3-7,0-5-3,0-3 1,9-9 1,11 0-4,9-8 2,4 0-3,4-9 3,2-8-2,3-8 2,4-8-2,-5-5 2,5-3 0,-2 0-1,-1-6-1,0-13 1,2-9 3,1-4-4,2-7 2,-6 1-2,-2-5 1,-4-1 2,-7 0-3,-9-5 0,-6-4 1,-5-5 0,-9 0 1,0 0 0,0 3-2,-5 4 1,-13 7-1,-4 6 1,-2 8 0,-4 6 7,0 7-6,1 2 2,5 7-2,3-1-2,8 4-2,3 1-37,8-1-52,0-7-194</inkml:trace>
  <inkml:trace contextRef="#ctx0" brushRef="#br0" timeOffset="19351.58">13486 10814 542,'0'0'256,"0"0"-106,0 0 11,0 0-62,0 0-50,0 0-15,-13-16-21,13 46-8,0 16 0,0 12 24,0 3 5,0-2-8,0-4-4,0-5 2,0-7-10,0-8-3,0-7-7,0-4-2,0-4-1,3-8 0,3-3-1,-5-7-21,4-2-26,-3 0-18,0 0-14,-1-20-69,3-11-197,-4-8-125</inkml:trace>
  <inkml:trace contextRef="#ctx0" brushRef="#br0" timeOffset="19606.33">13407 10738 649,'0'0'208,"0"0"-111,0 0-17,0 0-28,0 0-22,121-110-3,-76 88-8,-7 3-4,-7 5-11,-9 5-4,-9 2 0,-6 7-34,-3 0-72,-4 0-135,0 7-31,0 9-50</inkml:trace>
  <inkml:trace contextRef="#ctx0" brushRef="#br0" timeOffset="19799.64">13390 11090 749,'0'0'151,"0"0"-78,0 0 19,0 0-67,0 0-17,149-67-8,-100 52-14,-3 6-109,-1-1-109,-7-3-116</inkml:trace>
  <inkml:trace contextRef="#ctx0" brushRef="#br0" timeOffset="19989.73">13862 10925 570,'0'0'45,"0"0"30,0 0 83,0 0-93,-8 124 7,8-90-15,0 0-29,0-3-13,0 1-12,0-3-3,0 0-12,0-6-75,0-3-145,-5-8-127</inkml:trace>
  <inkml:trace contextRef="#ctx0" brushRef="#br0" timeOffset="20144.77">13782 10782 837,'0'0'0,"0"0"-15,0 0 12,0 0-181,0 0-181</inkml:trace>
  <inkml:trace contextRef="#ctx0" brushRef="#br0" timeOffset="20489.78">13938 10953 756,'0'0'115,"0"0"-113,0 0 56,0 0 2,0 0-20,127 5-1,-109 16-13,0 3-13,-5 0-2,-6 6 0,-5-4 1,-2 1-2,0-4 1,0-8 0,-11-4 1,4-7-2,3-2 7,2-2 12,2 0 11,0-22-19,0-8-19,2-8-1,16-5-1,8 1 0,4 5-5,0 6-34,1 11-53,-6 15-64,-10 5-155,-1 0-111</inkml:trace>
  <inkml:trace contextRef="#ctx0" brushRef="#br0" timeOffset="20863.08">14413 11187 850,'0'0'144,"0"0"-128,0 0 50,0 0-33,78-130-6,-53 90 3,-6 2-24,-5 5-1,-12 9 2,-2 8 0,0 4-2,-6 6-2,-15 6 0,-1 0-3,-1 0-2,8 16 0,4 2-2,9 4-2,2 1-19,0 0-3,16 0-12,14-4 28,4 4 7,1-3 5,-1 1 2,-7-2-2,-7-1 4,-10 0 7,-7-1-4,-3 6 4,-3-5-1,-18 2-5,-8-2-5,4-10 0,0-3-48,5-5-86,7-7-123,9-23-216</inkml:trace>
  <inkml:trace contextRef="#ctx0" brushRef="#br0" timeOffset="21061.75">14905 10689 1032,'0'0'84,"0"0"-82,0 0 68,0 133-36,12-78-3,1-4-12,-1 2-13,-6-2-4,-5-2-2,-1 1-24,0-4-92,-1-4-162,-17-10-142</inkml:trace>
  <inkml:trace contextRef="#ctx0" brushRef="#br0" timeOffset="21219.66">14807 10997 978,'0'0'141,"0"0"-130,0 0-6,98-120 4,-24 91-9,5 5-15,-6 2-166,-15 2-293</inkml:trace>
  <inkml:trace contextRef="#ctx0" brushRef="#br0" timeOffset="23580.09">15559 11117 947,'0'0'19,"0"0"1,60-145 91,-31 94-82,-2 1-6,-11 5-3,-3 12-9,-13 7-2,0 8-6,0 9 0,-5 4 1,-11 2-4,-1 3-5,1 0-8,1 3-17,5 11 17,10 9-20,0 3-20,5 6-15,26 3-9,7 2 3,4 1 26,-6 3 31,-11-1 12,-15-4 4,-10 3-7,0-6 8,-21-3 3,-8-4-2,2-10 9,9-6 13,11-7-1,7-3-10,0 0 13,0-20-13,21-9-11,12-7-1,7-6 0,5-4 0,3-5 0,2-3-1,-2 0 1,-5 2 1,-10 6 0,-15 4-1,-9 1 1,-9 6-1,0 2 0,0 8 0,-4 2 1,-8 7 2,1 7-3,1 4 4,0 5 1,-1 0 3,-1 0-2,2 23 0,-1 9 4,7 8 9,4 6 8,0 7 3,0 5 0,13 6-11,-1 1-6,0 0-5,-3-11-2,0-8 0,-2-18-3,-3-12 1,3-13 3,0-3-4,6-3 13,2-25 19,6-6-9,1-5-17,-5 10-4,2 4-1,-9 11 1,-3 9 2,-2 5-7,-3 0-3,3 0 0,0 19 3,3 6 3,-2 1-3,4 0 0,-2-4 0,7-8-3,6-7-13,4-7-2,4 0 13,4-14 4,-4-13 1,-4-1 0,-8 2 1,-3 1 1,-8 10-1,-4 7 2,1 5 6,-3 3 20,0 0-24,0 12-4,0 15-2,-3 2 2,3 0-3,0-3 1,0-3 0,19-11 0,4-5 0,12-7-2,1 0 3,7-22 1,0-4 0,-8-3 0,-9 0 3,-7-1-3,-9-1 4,-6 4 3,-4 9 17,0 3 4,0 12 5,0 3 1,0 0-19,0 22-16,0 21 1,0 23 1,0 19-2,9 21 2,7 19 4,-3 14-4,3 6-1,-1-12-1,3-19 1,4-26 1,0-24-3,5-20 1,0-16 0,0-14-1,2-14-3,0-3-11,0-29 4,-10-11 3,-12-11 4,-7-11 2,-11-16 0,-25-8 1,-9 3 1,-1 8-1,4 16 1,8 12 1,12 5 2,10 1-3,12-6 0,0-8-1,14-6-18,20 0-9,5-2 4,4 6-4,1 3 11,-2 3 15,-1 2 2,-7 4 0,-9 2 1,-8 6 5,-11 5 0,-6 6 7,0 9 1,0 6-5,-14 7-1,0 7-7,-4 3 3,-5 29-4,4 12-1,1 7 1,7 7 0,3-1 0,8-3 0,0-5 0,0-8-1,14-5 1,3-11-1,3-9 1,3-8-1,0-8-8,3 0 3,1-15 3,0-12-3,-3-6-4,-3 0-12,-4 3-5,-7 3 15,-4 5 12,-4 6 0,-2 4 5,0 6 11,0 5 7,0 1-3,0 0-13,0 1-7,0 21-1,0 5 1,-2 0 0,2 1 0,0-3 0,0-5 1,4-4-1,9-6 0,1-5 0,1-5 0,1 0 1,-3 0 2,-1 0 0,-2-13 1,2-5 3,-3-4-3,0-1 0,-3 4-1,-2 5-2,-1 7 2,-3 6-3,0 1 1,0 0-1,0 0 1,0 0-1,0 0-4,0 0 4,0 0-3,0 0 3,0 0 4,0 0-4,0 0 0,0 0 0,0 0 0,0 1 0,0 3-4,0 2 4,4 3 0,-4-4 3,3 6-3,-3-1 0,0-1 0,0 2 1,0-4-1,1 0 0,-1-7 0,4 0 0,-4 0 0,2 0 0,2 0 9,3-9 1,6-11-6,0-4-3,6 2-1,0 0 1,0 3-1,3 2 0,-5 7 0,6 3-1,-5 7 2,1 0-2,2 3 2,-6 15-1,-3 6 1,-4 2-1,-8 2-3,0 2 2,0 1-19,0-1-50,0-9-41,-6-1-75,4-15-34,2-5-38,0 0 37</inkml:trace>
  <inkml:trace contextRef="#ctx0" brushRef="#br0" timeOffset="24067.51">18075 10836 454,'0'0'101,"0"0"28,0 0 43,0 0-56,0 0-56,0 0-16,-116-24-1,81 48 0,4 8-21,8 4-13,8 3-6,5-1-1,10-6 2,0-6-4,12-8-2,17-11-11,13-7-13,3 0 18,2-21 8,-12-9 0,-9-2 2,-7-1 1,-8 3 6,-7 4 6,-4 11 11,0 6 14,0 9 5,0 4-16,0 36-22,2 29-3,8 33 15,4 24-2,5 23 1,-1 13-8,-7-2-1,-8-17-5,-3-27-1,-3-36 2,-19-28 23,-9-27 1,-7-24-9,-3-1-2,-5-26-13,3-18-2,7-7-3,10-7-1,4 0-1,6 3-19,1-2-24,-1 3-24,-2 2-46,-2 0-180,-9-4-213</inkml:trace>
  <inkml:trace contextRef="#ctx0" brushRef="#br0" timeOffset="24324.39">16961 10917 922,'0'0'38,"0"0"-35,120-66-6,-55 43-26,-1 0-166,-8 0-154</inkml:trace>
  <inkml:trace contextRef="#ctx0" brushRef="#br0" timeOffset="24433.31">17469 10660 567,'0'0'431,"0"0"-405,0 0-12,0 0-14,0 0-64,0 0-255</inkml:trace>
  <inkml:trace contextRef="#ctx0" brushRef="#br0" timeOffset="24580.1">16584 10655 1013,'0'0'152,"0"0"-152,0 0-8,0 0-4,0 0-177,0 0-70</inkml:trace>
  <inkml:trace contextRef="#ctx0" brushRef="#br0" timeOffset="25022.05">18728 10842 506,'0'0'289,"0"0"-133,0 0-2,0 0-60,0 0-78,0 0-7,27 130 58,-9-55-7,-1 0-31,0-6-5,-5-3-17,0-5-4,-7-6-2,-5-5-1,0-8-20,0-10-33,-3-11-46,-11-16-86,-3-5-155,-5-12-167</inkml:trace>
  <inkml:trace contextRef="#ctx0" brushRef="#br0" timeOffset="25245.07">18695 10871 707,'0'0'55,"0"0"11,120-101 144,-75 89-137,-9 12-20,-12 0-19,-8 2-17,-7 18 1,-9 5-4,0 2-5,0 1-3,-12 2 0,-7-3-5,-4-4-1,1-3-5,-1-4-64,6-7-40,-1-9-61,9 0-80,5-13-101</inkml:trace>
  <inkml:trace contextRef="#ctx0" brushRef="#br0" timeOffset="25663.93">18964 10784 440,'0'0'115,"0"0"-22,0 0 64,139 18-80,-112 16 1,-7 4-8,-9 0-38,-7-2-8,-4-8-4,0-5-8,0-14 0,0-2-7,-2-5 5,0-2 5,2-2 1,0-23-7,0-5-6,0 0-3,20 2 1,2 6-1,5 6-1,-1 8 0,4 6-2,-5 2 3,-4 0-3,0 11-1,-3 9 1,1-3 1,2-1 3,-1-4-2,2-6 1,0-6 0,-1 0 0,-4-4 1,1-14 6,-7-4-4,-5-5-1,-2 2 2,-4-1 1,-4 5 9,-15 8-12,-4 5-2,-1 6 0,2 2-3,0 0-22,6 0-59,7 4-139,9 0-134</inkml:trace>
  <inkml:trace contextRef="#ctx0" brushRef="#br0" timeOffset="26040.07">19830 10760 995,'0'0'93,"0"0"-85,0 134 100,2-71-71,13 7-10,6 4-2,-1 0-8,-7-6-16,-4-7 5,-4-14-6,-5-12 0,0-14 0,0-12-11,0-9-23,-10-2 13,-3-29-22,-1-17-35,8-18 46,4-16 7,2-12 5,11-2 9,18 9 9,2 23 2,0 20 21,0 16 30,-6 10 6,-4 9-4,-3 9-24,-8 0-12,-8 20-13,-2 9 4,0 9-6,-22 5-2,-14 2-27,3 0-113,2-6-114,8-10-188</inkml:trace>
  <inkml:trace contextRef="#ctx0" brushRef="#br0" timeOffset="27098.07">20293 10871 434,'0'0'463,"0"0"-451,40-107 19,-30 83 64,-8 10-82,-2 6 27,0 8 5,0 0-18,0 0-15,-12 12-11,-3 12-1,3 10 0,5-3 0,6 1 0,1 2 0,0-9-2,6-3 0,19-8 1,6-7-3,7-7 4,0 0 0,0-18 0,-7-8 0,-6-11-1,-10-5 0,-5-4-12,-10 2-3,0 7-4,0 16 8,0 8 8,-8 12-19,4 1 10,0 0-10,4 9-9,0 12-11,0 3 28,10 1 14,13 0 1,-1-4 1,1 2 0,-1-3-1,-4-2 4,-4-7 10,5 1-3,-1-9-4,2-3 13,2 0-10,3 0-3,4-22 0,-1-6-1,2-9 1,-1-9-2,-5-9 5,-2-8 3,-6-2 0,-7 3-1,-7 4 5,-2 17 7,0 10 3,0 14-6,0 9 0,-2 4 0,-4 4-9,-6 0-5,-1 0-5,0 17-2,-1 14 0,2 8 3,7 4 0,0 8 1,5 0-3,0 2-1,0-1 4,0-8-4,16-7 0,6-8 0,5-9 1,4-11-1,7-6 0,-1-3 0,1 0 1,-2-12 0,-5-8-1,-9-3 1,-8 3-1,-5 8 1,-9 7 0,0 5 5,0 0-3,0 0-3,0 0-4,0 17 4,0-3-3,4-3 2,7-3 0,7-6 1,7-2 3,2 0-2,-1-6 0,-2-12-1,-5 2 1,-6 6 0,-9 6 1,-1 4 0,1 0 5,9 26-4,3 20 0,7 19 18,-2 10-3,-1 10 1,-6 0-4,-7 2 3,-7-7-3,0-11 8,-21-15 3,-3-20-1,0-17 9,2-10-6,-3-7-1,0 0-7,-1-22-12,-1-13-5,2-5-3,3-10-8,1-6-46,0-6-36,1-6-57,-5-8-362</inkml:trace>
  <inkml:trace contextRef="#ctx0" brushRef="#br0" timeOffset="27248.85">20969 10565 669,'0'0'570,"0"0"-561,0 0-5,174-124 23,-89 96-27,-12 10-25,-22 2-271</inkml:trace>
  <inkml:trace contextRef="#ctx0" brushRef="#br0" timeOffset="28358.1">12058 12683 217,'0'0'186,"0"0"-133,0 0 57,0 0-10,0 0-64,0 0 2,-48 84 0,43-81-19,3-3 0,2 0 33,0 0 4,0-19-44,0-1-11,9 4 3,5 6-3,-1 5 7,-2 5-8,2 0 6,-2 0-2,1 17 2,-8 7 9,-4 5 5,0 2 3,0 1-8,-16 0-7,-1-6-1,-1-4-5,0-3 1,4-10 2,4-2-1,0-4 11,6-3 38,4 0 5,0 0-1,0 0-16,0-10-15,14-1-19,10 1-3,10-2-1,-1 5 1,-3 7-2,-4 0-2,-4 0-1,-4 3-4,-4 13-33,1 1-57,-2 2-67,1-4-138,-3-10-79</inkml:trace>
  <inkml:trace contextRef="#ctx0" brushRef="#br0" timeOffset="28739.69">12375 12591 548,'0'0'114,"-20"-104"-77,-6 60 144,-10 7-35,-9 7-81,-15 10 12,-11 12-23,-14 8-15,-6 12-3,2 34-12,6 23 3,12 20-5,15 27-7,23 15 1,24 8-6,9 3 2,29-9-5,28-21-4,19-22-2,16-26-1,11-30 0,7-22 0,0-12 4,-7-29-3,-12-24 1,-8-21 1,-18-10-2,-22-6 6,-22 1-4,-21 0 0,-27-3-3,-27 9 2,-9 6-2,6 19 0,6 19-3,18 14-22,17 9-22,16 6-44,26 2-185,43-4-257</inkml:trace>
  <inkml:trace contextRef="#ctx0" brushRef="#br0" timeOffset="29085.27">13804 12641 808,'0'0'195,"0"0"-142,0 0-3,0 0 27,0 0-70,0 0 15,0 112 6,0-61-21,4 0-4,-1 2-3,-3-5-41,0-4-104,0-12-150,-3-12-76</inkml:trace>
  <inkml:trace contextRef="#ctx0" brushRef="#br0" timeOffset="29474.12">13746 12693 724,'0'0'98,"0"0"-85,0 0 91,0 0-33,132-10-46,-103 56 4,-5 4-11,-6 3-5,-5-4-10,-5-7-1,-6-9 1,-2-11-1,0-10 2,0-10 1,-2-2 0,-10-2 2,1-26-7,2-14-8,9-11-1,0-3 3,0 4 4,20 10 2,7 12 1,2 11 2,2 8 11,-1 11 3,0 0 10,-3 8 1,-9 18-4,-3 6 2,-5 3-19,-4 3-3,-3 5-4,-3 1 0,0 3-1,0-3-65,-9-4-53,6-11-138,1-8-92</inkml:trace>
  <inkml:trace contextRef="#ctx0" brushRef="#br0" timeOffset="30750.04">14410 12825 778,'0'0'131,"0"0"-129,0 0 50,0 0-21,0 0-11,-8 102-6,8-73-8,0-7-6,4-6 3,19-8-2,5-8 3,4 0-3,3-18 2,-2-15 3,-3-5-6,-6-1 0,-8 0 0,-7 9 2,-5 9 8,-4 12 29,0 7 21,0 2-9,0 0-15,0 2-28,0 22-8,-2 7 0,-5 4 2,7 0-2,0-3 0,0-6 0,18-6-2,9-13 2,5-7 0,8 0-3,8-26-5,-1-8-8,-2-10-4,-10 2 9,-9-6 3,-10-4 1,-8-4 7,-8 0 2,0 10-1,0 15 6,0 16 10,-2 10 4,-8 5 3,-2 5-24,2 24 1,1 12-1,4 8 0,5 2 1,0 3-1,5 1 0,17-5 0,3-9-1,6-9-1,3-13-9,1-13-13,3-6 18,0-6 6,2-25-15,-3-11-15,-1-4 6,-12-7 3,-7-8 12,-14-1 9,-3 2 0,0 9 1,0 14 19,-9 14 6,-5 12 9,3 8-12,-3 3-12,2 13-6,1 23-4,2 12 0,5 0 0,4 6 1,0-6-1,0 1-1,13-7 2,6-9-2,3-8-2,3-14 1,0-8-3,8-3-3,-2-7 5,0-17-2,-6-3 4,-4-4 1,-9 4-1,-7 3 0,-3 7 1,-2 11 13,0 4 18,0 2-8,0 8-22,0 18-1,-2 8-2,-1 2 0,3 1 0,0-8 1,11-7-4,10-10-4,6-12 2,4 0 4,2-16 2,0-10 0,-2-6 0,-9 2 2,-8 0-2,-5 6 1,-5 6 0,-4 10 1,0 6 10,0 2 8,0 14-17,0 24-2,0 21-1,7 11 2,6 10 4,3 9-1,4 4 0,-5 4-5,-1-1 2,-5-18-2,-6-14 0,-3-22 1,0-21-1,0-19 0,0-2 0,-6-33-2,-4-27-13,-1-25 1,-1-17 4,8-11 2,4-6-5,0 15 3,12 19 7,13 23 3,7 22 0,-1 19 2,3 9 5,-6 12-1,-1 5-3,-11 28 2,-9 6 2,-7 7 3,0 1-4,-23 1-2,-10-6-3,-9-5-1,-3-8-14,-7-7-57,-5-6-80,-8-8-165,-9-8-162</inkml:trace>
  <inkml:trace contextRef="#ctx0" brushRef="#br0" timeOffset="30885.32">15079 12851 921,'0'0'0,"0"0"-61,156-136 55,-88 98-54,-8 6-137,-14 8-207</inkml:trace>
  <inkml:trace contextRef="#ctx0" brushRef="#br0" timeOffset="30981.94">15551 12522 781,'0'0'136,"0"0"-108,0 0 53,0 0-81,0 0-205,0 0-299</inkml:trace>
  <inkml:trace contextRef="#ctx0" brushRef="#br0" timeOffset="31619.75">16103 12888 519,'0'0'153,"0"0"-123,0 0 5,0 0 44,0 0 1,0 0-8,124-65-38,-99 26-15,-6-4-3,-9-7 0,-8-2-7,-2-3-3,0 4 2,-2 10-5,-10 13 5,4 14 3,-1 12 4,-3 2-5,-1 7-10,-2 21-1,6 10 1,9 5 3,0 10-1,0 1 2,18 4-3,9-3 2,2-7-3,6-15-1,3-7-1,2-13-7,1-13-5,-7 0 8,-2-8 4,-7-16-4,-6-9 2,-3-1 4,-9-1 0,-3 3 2,-4 8-1,0 10 4,0 9 29,0 3 5,0 2-14,0 4-25,0 18 3,0 8-3,0 5 0,12-3-31,-1-2-42,2-2-88,1-9-48,-7-4-155</inkml:trace>
  <inkml:trace contextRef="#ctx0" brushRef="#br0" timeOffset="31755.87">16622 12476 824,'0'0'0,"0"0"-70,0 0 19,0 0-67</inkml:trace>
  <inkml:trace contextRef="#ctx0" brushRef="#br0" timeOffset="33412.17">17007 12545 1043,'0'0'54,"0"0"-51,0 0 53,0 0-30,-75 130-19,66-82 1,5 1-7,1-2 0,3-4-1,0-9-7,0-8-21,5-14-1,15-12 6,5 0 12,10-12 10,7-19 1,-2-5-1,3-3 0,-3-2-2,-2 1 2,-1 2 1,-2 6 1,-10 6 2,-4 8 11,-10 7 12,-8 8-3,-3 3 8,0 0 7,-8 0-21,-19 15-11,-4 8-6,0 5-1,4-1 1,6 2 0,5 0 0,8-3-2,7-6-19,1-3-25,0-6-2,11-6 3,11-5 5,7 0 14,0-9 17,0-14 9,-4-1 2,-10-6 3,-5 2 8,-6 0 20,-2 6 28,-2 4 2,0 10-5,0 6-13,0 2-12,0 0-18,0 6-15,0 16-2,0 5 2,0 4 0,2-3 0,11-3-1,6-5-1,7-8-6,6-9 0,5-3 0,3 0-3,1-22-5,-6-8 3,-3-6-4,-11-4-6,-7-10 6,-9-8 15,-5-7 2,0 2 1,0 8-1,-3 15 20,-8 19 8,6 12-1,1 9-4,-5 2-10,3 26-12,-1 16-1,3 9 0,4 3 0,0 0 0,0-3 0,6 0 0,12-9 0,7-5-1,1-13-14,3-9 0,2-11 0,1-6 3,-1-8 2,0-18 2,-4-8 3,-5-5 0,-7 4 5,-10 4 0,-3 12 8,-2 7 11,0 12 10,0 0 2,-10 0-24,0 18-7,-1 10 0,6 3 0,5 3 0,0-2-1,0-5 1,6-4 0,9-8 0,7-7-5,5-6-8,-1-2 6,1-2-1,-2-18 0,-6-2 6,-3 0 1,-2 5-2,-10 5 3,-1 5 4,-3 5-2,0 2 7,0 0 1,0 0-10,0 14-1,0 6 1,0 4 0,6 0 0,8-5-3,8-2 1,2-6 2,7-10-8,3-1-3,-2 0 7,0-22-5,-5-4 7,-6-8 2,-13-2 1,-8-2-1,0 2 3,-7 3-3,-19 10 1,-5 7 0,-7 9-2,3 7-8,-1 0-28,9 3-25,11 5-5,4 1 1,12-2-40,0-3-24,12-2 25,16-2 81,11 0 24,-1-4 5,4-5 6,-1 2 47,3 7 38,-4 0-8,-7 0 0,-1 7-41,-10 10-11,-7 4-7,-7 4-5,-8 1-2,0-4-10,0-3-3,-2-10-3,-4-1 1,4-8-5,2 0 5,0 0-1,0-12-4,0-22 1,21-8-4,8-3 1,4 6 0,-2 13 1,-2 6 17,-2 10 3,1 6 6,-2 4-12,-2 0 1,-6 22-11,-5 9 0,-6 6 4,-5 3 0,-2-1-2,0 4 1,0-7-3,0-8-4,7-6 2,7-8-2,3-5-1,10-9 1,2 0-1,2-7-11,-6-13-10,-8 2-6,-8 3-27,-9-2-62,0 1-82,-29 3-108</inkml:trace>
  <inkml:trace contextRef="#ctx0" brushRef="#br0" timeOffset="33579.9">17625 12633 930,'0'0'0,"0"0"-106,0 0 102,168-90-170,-99 60-119</inkml:trace>
  <inkml:trace contextRef="#ctx0" brushRef="#br0" timeOffset="33682.27">18051 12374 846,'0'0'128,"0"0"-52,0 0 14,0 0-90,0 0-23,0 0-198,20-30-298</inkml:trace>
  <inkml:trace contextRef="#ctx0" brushRef="#br0" timeOffset="34208.13">19243 12296 592,'0'0'150,"0"0"-109,0 0 107,0 0-25,105 157-34,-87-94-21,-8 4-29,-4-9-10,-4-4-23,-2-16-6,0-12 2,0-12 3,0-10-2,0-4-1,2-7 3,7-22 2,5-5-7,5 0 0,4 8 1,1 10-1,-3 7 0,-2 9 3,-5 0-1,-8 0-4,-3 15 5,-3 7-1,0 2-2,-15-2 2,-11-1 0,2-4-2,-1-5 0,3-4-21,2-4-32,2-4-48,5 0-30,4-4-106,6-18-77</inkml:trace>
  <inkml:trace contextRef="#ctx0" brushRef="#br0" timeOffset="34619.93">19664 12559 667,'0'0'151,"0"0"-143,0 0 72,0 0 0,0 0-68,0 109 5,19-97-4,5-3-12,10-7 8,3-2 5,1-6-7,-2-16 2,-12-2-4,-5 2 3,-11 6 8,-6 8 15,0 4 17,-2 4 9,3 7-40,2 31-15,4 23 6,3 17 9,5 8 5,0 6 1,-5 3-8,-10 1-4,-2 2-2,0-9-5,-27-17 2,-11-20-3,-11-26 1,-5-22 0,-6-4 0,4-33 10,10-26-5,17-18 6,16-12-10,13-3-5,11 11 0,30 9-8,15 10-30,13 3-44,0 9-134,-3 2-209</inkml:trace>
  <inkml:trace contextRef="#ctx0" brushRef="#br0" timeOffset="34854.27">20514 12256 1009,'0'0'178,"0"0"-158,0 0-20,0 0 36,-2 146-8,-3-68 13,5-1-16,0-5-10,0-8-6,0-16-3,19-10-3,10-20-3,6-14 1,6-4-2,3-12-3,-6-18-40,-7-3-67,-12 2-134,-16 1-274</inkml:trace>
  <inkml:trace contextRef="#ctx0" brushRef="#br0" timeOffset="34980.91">20526 12613 204,'0'0'868,"0"0"-868,125-116-8,-48 69 5,-1 3-116,-18 4-173</inkml:trace>
  <inkml:trace contextRef="#ctx0" brushRef="#br0" timeOffset="40904.14">5327 9589 456,'0'0'37,"0"0"-1,0 0 0,0 0-6,0 0 11,0 0-7,0 0-7,4-4 0,-4 4 17,0 0 10,0 0 1,0 0-7,0-2-1,0 0-15,4 2-11,-4 0 8,0 0-13,0 0 1,0 0-7,0 0-2,0 0 2,0 0-3,3 4 1,0 12-4,-3 5 8,6 0 9,-6 4-7,0 1 3,0 6 1,0-5-6,0 6 8,0-4-7,0 3-5,0-1 1,0-3 3,0-2-7,0-2-2,-2 2-3,2 0 3,0-2-2,0 4 4,0 1-2,0-1-2,0 2 2,0-2-1,0 0-2,0-5 1,0 4-2,0-3 4,0-2-2,4 0 0,3-3-1,-5 4 0,5-5 0,-3 0 1,0-2 0,1-1-1,0 4 0,-3-3 0,0-2 0,0 0 2,3 0-2,-1-2 0,-2 0 0,5-1 2,0-2-2,2 1 1,1-3 0,2-2 0,3-3 1,6-2 0,3 0 2,5-2 0,3-16 2,-6-2-5,-2 2 1,-3 0-1,-10 2-1,-4 4 0,-5 0-22,0 0-35,-2 4-53,0-1-50,0-3-135,0-1-56</inkml:trace>
  <inkml:trace contextRef="#ctx0" brushRef="#br0" timeOffset="41322.96">5298 9997 208,'0'0'119,"0"0"-62,0 0 21,0 0 16,0 0-23,0 0 2,0 0 7,-11-9 5,11 9-12,0 0-7,0-3-19,4-4-5,21-3-12,6-7-3,13-2 1,12-7 10,9-2-13,5-4 4,-2 0-13,-11 2-3,-9 3 8,-15 10-5,-10 3-1,-15 9-9,-6 5 0,-2 0-5,0 0-1,0 0-4,0 0-38,-10 19-77,-6 1-120,3-3-315</inkml:trace>
  <inkml:trace contextRef="#ctx0" brushRef="#br0" timeOffset="44228.67">2442 14578 846,'0'0'131,"0"0"-32,0 0 7,0 0-75,0 0-23,0 0 2,-24 144 10,24-69 4,0-7-12,0-6-6,0-4-4,8-9-2,2 0-1,-4-8-56,-3-11-113,-3-11-125,0-17-45</inkml:trace>
  <inkml:trace contextRef="#ctx0" brushRef="#br0" timeOffset="44622.99">2366 14636 281,'0'0'243,"0"0"-173,0 0 26,134-93-8,-96 93-32,-7 5 7,-2 31-14,-4 13-11,-8 14-3,-3 7-4,-5-3-17,-7-5-8,-2-12-2,0-16 0,0-10-1,0-16 3,-2-6-3,-7-2 12,1-5 3,-4-32-13,5-7-4,5-14-2,2-4-7,2-3 7,21 14-1,4 5 2,0 21 1,-2 15-1,4 10 7,3 0 4,-5 23 6,-3 16 2,-6 11 15,-6 8-6,-2 3-16,-8 2-8,-2 0 3,0-3-7,0-9-54,0-10-53,0-13-110,0-16-54,3-12-114</inkml:trace>
  <inkml:trace contextRef="#ctx0" brushRef="#br0" timeOffset="45900.79">3102 14851 935,'0'0'71,"0"0"-56,0 0-15,0 0 23,-4 124-2,4-84-15,0-8-6,0-4 4,0-8-3,11-10-1,9-10 2,6 0 4,5-8-6,-2-20-4,-1-8-16,-2-4 2,-5-8 7,-6 2 7,-4 5 4,-4 13 0,-7 14 20,0 13 19,0 1 15,0 0-33,0 19-21,0 16 0,-9 9 0,4 5 4,5-3 0,0-7-4,0-8 0,16-12 1,9-11-1,6-8 3,9 0 4,5-26-4,-1-10-3,-4-8-13,-9-5-9,-9-14 3,-8-8 2,-9-6-7,-5-3 18,0 13 6,0 16 1,-14 22 7,3 17 27,-1 12 8,1 0-20,-1 22-23,-2 22-2,5 18 2,7 14 0,2 3 2,0-1 1,7-6-2,17-14-1,7-12 0,4-17-2,11-20-1,-1-9-1,1-2 1,-2-28-9,-6-10-9,-7-13 3,-4-2 3,-9-11 4,-9-14 1,-5 3 7,-4 5 3,0 24 5,0 18 25,-2 14 17,-7 12-12,1 4-14,-4 0-10,-1 32-11,-1 12-2,1 14 2,11 9 1,2 2 0,0 2 0,4-5-1,12-13-2,8-16 0,3-11 0,2-11-2,2-15-2,-2 0 6,0-7 1,-2-18-1,-2-12 0,-5-4 0,-4 2 0,-4 3 0,-6 14 0,-6 10 2,0 12 13,0 0 2,0 20-17,0 16-3,0 10 2,0 0 0,0-12 0,3-6 1,25-12-4,7-16 2,5 0 2,7-13-9,0-18 3,-4-5-1,-10-4-5,-6 4 6,-14 10 4,-5 4 2,-6 13 1,-2 8 4,0 1 18,0 8-18,0 32-2,0 18-3,0 20 9,0 17 3,0 11 0,10 6 4,3-1-9,-1-9-3,-9-22-3,0-23-1,-3-20 3,0-23-1,0-14 0,0 0 6,0-26 1,-3-20-9,-10-25-21,0-17 14,1-17-3,10-14-26,2-3 8,12 15-11,21 15 34,5 32 5,2 20 7,-2 18 12,-6 18 2,-4 4-6,-8 5 3,-6 22-11,-8 4 2,-6 6-1,0 1-1,-16 3-2,-15-2-1,-11 1-4,-7 0-23,-14-2-101,-10-8-216,-9-7-195</inkml:trace>
  <inkml:trace contextRef="#ctx0" brushRef="#br0" timeOffset="46044.92">3865 14829 1014,'0'0'95,"0"0"-95,75-129-23,-3 81-66,1 10-172,-8 16-294</inkml:trace>
  <inkml:trace contextRef="#ctx0" brushRef="#br0" timeOffset="46140.14">4357 14520 919,'0'0'64,"0"0"-64,0 0-37,0 0-247</inkml:trace>
  <inkml:trace contextRef="#ctx0" brushRef="#br0" timeOffset="46776.1">4863 15172 805,'0'0'251,"0"0"-174,0 0-53,0 0-14,90-138 14,-67 92-5,-6-6-2,-10-7-5,-7-7-4,0-5-5,0 5 4,-7 8-7,-6 22 2,-1 14 1,3 16 1,-1 6 5,1 0-3,3 23-6,-7 22-1,7 17 1,4 5 0,4 5 0,0-6 0,2-3 0,15-14 0,8-8 1,4-15-1,1-13 0,7-9 3,-3-4-3,1-10-4,-6-14-13,-5-5-10,-6-6-6,-9 0 14,-7 3 12,-2 6 7,0 9 6,0 11 33,0 2 9,0 4-17,0 0-12,0 4-19,0 22-5,0 9 2,0 4 3,8 0-1,7-4-3,-1-3-50,1-6-105,-5-8-210</inkml:trace>
  <inkml:trace contextRef="#ctx0" brushRef="#br0" timeOffset="46914.13">5171 14524 911,'0'0'20,"0"0"-20,0 0-134,0 0-321</inkml:trace>
  <inkml:trace contextRef="#ctx0" brushRef="#br0" timeOffset="48540.16">5637 14772 470,'0'0'632,"0"0"-585,0 0 13,0 0 5,0 0-41,0 0-17,-105 39 0,67 3-1,2 4-2,9 5-1,8-6 0,7-3-3,12-6 0,0-8-5,0-10 1,20-8-14,9-7-10,11-3 10,12-5 7,4-17-3,4-12-11,-10-6-7,0-3 8,-12-4 12,-7 3 12,-4 5 1,-13 10 7,-6 12 24,-8 12 19,0 0-9,0 5-21,-22 5-13,-12 22-8,-2 11 1,1 6-1,4-1 0,9 1-2,9-13 0,5 1-2,8-9-15,0-7-8,14-12-14,15-4 15,4 0 9,3-22 10,-1-4-3,-8-8 0,-6-5 10,-8 4 0,-9-3 1,-4 10 4,0 6 25,0 12 29,0 10-3,0 0-29,-3 0-13,-5 17-14,4 15 0,0 9 0,4 2-1,0-6 0,4-5 0,18-6-1,9-14 1,9-10-11,10-2 2,0-8-2,2-24-5,-10-5 5,-7-10-10,-10-3 17,-11-15-7,-5-9 8,-9-10 0,0 6 4,0 11 0,0 24 3,0 19 18,-7 14 24,-2 10-21,-2 0-4,0 17-19,-1 28 1,4 15-2,6 8 0,2 4 0,0-1 0,0-12-1,12-6-4,9-17 3,6-10-14,4-12-1,4-14 1,1 0 9,-4-14 2,1-16-4,-9-7 0,-3-2 4,-11 6 5,-4 2 0,-4 13 3,-2 11 28,0 5 3,0 2-15,0 9-13,0 19-6,-10 8 1,4 4-2,6-4 1,0-2 0,0-6-1,8-10 0,13-8-3,3-10-13,4 0 6,5-16 11,-2-13 0,0-3 1,-6-3 0,-10 3 1,-1 6-1,-10 8 0,-4 8 3,0 10 6,0 0 5,0 0-15,0 24 0,0 6 0,-2 3 0,2 1 0,0-11-1,0-1 0,2-9-1,15-6 1,6-5-2,-1-2 1,3 0-1,-3-18 2,-6-5-2,-3-3 3,-8-8 0,-5-3 0,0-3 0,-10 1-2,-12 9 0,-2 12-2,-3 15 1,-5 3-8,2 0-26,3 21-15,7-3 12,13-6-6,7-1-22,0-10-39,21-1 41,14 0 52,9 0 14,10 0 0,0-5 2,-1-2 8,-6 7 37,-11 0 17,-4 7-9,-9 15-8,-5 2 0,-7 6-20,-7 2-3,-4-2 0,0-8-17,0-7 4,0-9-5,0-3 1,0-3-4,0 0 6,0 0 2,0-24 5,7-10 4,19-11-13,13 0-5,2 2 6,2 5-8,-5 10 3,-2 11-3,-9 12 0,-3 5 5,-1 0 0,-1 18-4,-7 10 9,-2 9-2,-8 2 3,-5 4 0,0 3-1,0-7-4,0-6-5,-6-1-1,-2-8 0,-3-2-15,1-4-31,-1-4-50,-8 0-175,-5-9-73</inkml:trace>
  <inkml:trace contextRef="#ctx0" brushRef="#br0" timeOffset="48714.99">6283 14691 844,'0'0'0,"0"0"-113,125-104 28,-60 72-241</inkml:trace>
  <inkml:trace contextRef="#ctx0" brushRef="#br0" timeOffset="48809.96">6631 14458 447,'0'0'357,"0"0"-118,0 0-77,0 0-74,0 0-51,0 0-35,11-45-2,-11 45-108,2 0-277</inkml:trace>
  <inkml:trace contextRef="#ctx0" brushRef="#br0" timeOffset="49380.17">7788 14596 842,'0'0'184,"0"0"-155,0 0-23,0 0 40,49 130 4,-42-68-18,-7-4-13,0 5-1,0-10-9,-9-4-4,-7-9-1,5-16-1,2-10-2,6-12 2,3-2 1,0-2 4,8-21 2,16-6-8,7 0-2,7 0 0,2 7 0,2 6 2,-1 8-2,-10 8 0,-11 0-5,-9 0 3,-9 8-1,-2 13 2,-9 2 1,-19 5 7,-9-4-7,2 0 2,1-10-2,10-2-15,2-10-31,6-2-32,8 0-48,5-10-91,3-15-63</inkml:trace>
  <inkml:trace contextRef="#ctx0" brushRef="#br0" timeOffset="49814.12">8305 14770 669,'0'0'156,"0"0"-131,-13 107 43,13-66-17,0-6-36,1-6-3,17-14-10,9-4 10,7-11 9,6 0-1,9-17-12,0-12-1,-6-4-3,-3-4 1,-16 0-2,-7 7 1,-10 5 3,-4 13 5,-3 12 37,0 0 0,2 12-46,5 27-1,6 21 8,5 16 24,0 15-8,0 13-1,-9 10-7,-9 2-12,0-9 0,-23-18-5,-17-22 1,-12-27-1,-3-22 2,-2-18 2,7-4 2,10-36 0,18-9-4,20-14-2,2-8 1,39-5 2,32-10-4,21 4 1,11 5-1,1 11-4,-12 10-72,-28 13-427</inkml:trace>
  <inkml:trace contextRef="#ctx0" brushRef="#br0" timeOffset="50332.08">7072 16092 984,'0'0'142,"0"0"-125,0 0-12,0 0 24,-2 140 15,-3-79-17,1-8-4,1-2-5,3-15 2,0-7 1,0-6-7,0-9 1,7 0-7,12-2-3,5-6 0,10-6-3,10 0-1,9 0-1,6-11-69,2-10-141,-6-16-270</inkml:trace>
  <inkml:trace contextRef="#ctx0" brushRef="#br0" timeOffset="50557.29">7710 16052 972,'0'0'181,"120"-54"-171,-29 27-1,8 1 55,-8 4-50,-13 12-14,-16 3-3,-15-2-91,-18 7-121,-13-6-85,-16 4-160</inkml:trace>
  <inkml:trace contextRef="#ctx0" brushRef="#br0" timeOffset="50855.81">7794 16133 756,'0'0'200,"0"0"-152,0 0 19,0 0 0,-13 116 1,23-58-20,5 13-16,-4 1 0,-7 3-15,0-2 4,-1-6-14,-3-1 5,0-3-2,2-9-3,3-10 2,4-7-5,6-16-4,9-7 0,12-5-1,20-9-2,20-5-20,18-22-37,4-19-210,-14-12-503</inkml:trace>
  <inkml:trace contextRef="#ctx0" brushRef="#br0" timeOffset="51336.19">8514 16087 694,'0'0'188,"0"0"-123,0 0 4,0 0-7,0 0-50,0 0 12,39 63 30,-26-2 2,-5 4-22,-1 2-2,-5-1-6,1-8-12,1-5-4,-1-7-3,3-11-3,3-9-2,0-12 3,7-4-5,1-10 0,7 0 0,8 0 2,1-14-2,1-8-24,-2 5-31,-6-2-66,-8 1-117,-14 0-183</inkml:trace>
  <inkml:trace contextRef="#ctx0" brushRef="#br0" timeOffset="51518.23">8517 16401 857,'0'0'50,"0"0"-41,131-90 49,-80 67-39,-3 11-19,-8 6-47,-14 6-175,-6-4-191</inkml:trace>
  <inkml:trace contextRef="#ctx0" brushRef="#br0" timeOffset="51780.19">9152 16343 794,'0'0'62,"0"0"-62,0 0 55,0 0-33,0 0-2,0 0 6,-47 35 10,40-35 14,1 0-1,2-9-14,1-4-8,3 3-14,0-2 0,0 3-1,7 4-7,6 5-4,5 0-2,5 0-30,-3 0-177,4 0-213</inkml:trace>
  <inkml:trace contextRef="#ctx0" brushRef="#br0" timeOffset="52161.82">9887 15986 781,'0'0'214,"0"0"-192,0 0-4,0 0 48,0 0-34,0 0 2,14-71-8,-38 62-11,-5-6 6,-3 7-6,-1 8 10,-2 0-6,0 4-10,2 18 3,4 9 2,6 7-7,6 13-3,11 4 1,6 6 0,0 8 4,0-2-5,10-2-1,7-2 3,2-13-4,-3-1-1,-3-10-1,-3 1-1,-6-3-24,-4-5-43,0-6-110,-2-4-119,-22-8-153</inkml:trace>
  <inkml:trace contextRef="#ctx0" brushRef="#br0" timeOffset="52328.12">9406 16575 943,'0'0'66,"0"0"-65,136-116 18,-46 66-14,5-3-5,-1 4-15,-7 8-120,-20 5-99,-16 6-286</inkml:trace>
  <inkml:trace contextRef="#ctx0" brushRef="#br0" timeOffset="52545.75">10182 16029 778,'0'0'226,"0"0"-143,0 0-18,0 0-30,0 0-23,0 0 24,-32 145 2,29-82-10,0 2 5,3-2-13,0-1-12,0-8-8,9-8 4,2-7-4,1-12-26,0-13-54,-1-6-93,3-8-109,1-8-95</inkml:trace>
  <inkml:trace contextRef="#ctx0" brushRef="#br0" timeOffset="52785.07">10390 16092 956,'0'0'141,"0"0"-112,0 0-12,0 0 22,-14 134-9,14-70-2,0 7-11,9-5-4,2-8-6,2-8-3,3-19-2,0-8-2,6-11 0,0-12 0,3 0-23,0 0-29,-4-22-73,-5 0-162,-9-6-368</inkml:trace>
  <inkml:trace contextRef="#ctx0" brushRef="#br0" timeOffset="52928.1">10360 16378 964,'0'0'67,"0"0"-64,0 0-6,107-102-51,-53 70-147,-9 2-198</inkml:trace>
  <inkml:trace contextRef="#ctx0" brushRef="#br0" timeOffset="53136.2">10691 16075 719,'0'0'165,"0"0"-114,0 0 9,0 0 10,124 31 0,-80 5-17,-1 8 0,-9 7-20,-15 7-5,-14 3-14,-5-2-7,-7-7 5,-20-11-12,1-6 6,-3-12-6,4-14-49,-1-9-83,-3 0-218,0-14-369</inkml:trace>
  <inkml:trace contextRef="#ctx0" brushRef="#br0" timeOffset="53503.06">10774 15941 1059,'0'0'99,"117"-18"-93,-25-4 41,5 0-22,-3 0-25,-14 2 2,-13 12 0,-23 4 0,-14 4 1,-15 0 14,-6 23 17,-3 6 2,4 14 5,-4 8-4,6 7-8,0 5-9,5 5-6,-4 9-5,-5 2-3,-6 2-1,-2-11-1,0-12 0,-23-12-2,-8-5 4,-6-20 1,0-7-7,-1-5 8,0-9-8,5 0 0,4 0-22,6-23-26,13-5-53,10-11-166,0-14-467</inkml:trace>
  <inkml:trace contextRef="#ctx0" brushRef="#br0" timeOffset="53701.19">12010 16136 1204,'0'0'71,"0"0"-63,145-61 29,-78 38-27,-7 5-10,-7 6-10,-13 3-88,-16 8-123,-17 1-127</inkml:trace>
  <inkml:trace contextRef="#ctx0" brushRef="#br0" timeOffset="53888.22">12151 16339 723,'0'0'262,"0"0"-204,0 0 35,0 0 10,139-41-48,-87 13-29,-5 7-11,-11 2-13,-9 7-2,-20 2-66,-7 6-253</inkml:trace>
  <inkml:trace contextRef="#ctx0" brushRef="#br0" timeOffset="54428.06">13967 15920 656,'0'0'223,"0"0"-110,0 0-4,0 0-41,0 0-34,0 0 1,65-7 12,-14-11-19,0 2-11,-11 2-14,-6 4-1,-8 6-2,-5 4-68,-5 0-143,-3 0-151,-3-8-251</inkml:trace>
  <inkml:trace contextRef="#ctx0" brushRef="#br0" timeOffset="54658.04">14506 15659 920,'0'0'100,"0"0"-90,0 0 15,0 0 22,0 0-1,33 125-1,-21-90-7,-3-3-21,-5-2-1,-2 2-13,-2-8-1,0-2-2,0-1-38,0-7-96,0-8-154,0-6-98</inkml:trace>
  <inkml:trace contextRef="#ctx0" brushRef="#br0" timeOffset="54905.89">14670 15579 896,'0'0'165,"0"0"-129,0 0 41,164-13 9,-97 40-52,-3 13 3,-4 10-3,-12 11-7,-15 6-1,-19 1-7,-14 3-5,-3-4-11,-37 3-2,-14-5-1,-6 1-10,-5-8-45,-1-9-41,-8-13-128,-8-14-193</inkml:trace>
  <inkml:trace contextRef="#ctx0" brushRef="#br0" timeOffset="55222.04">13842 15524 786,'0'0'78,"0"0"-9,0 0 107,0 0-122,0 0-43,0 0 15,-96 181 35,74-84-1,11 0-17,11-6-7,1-11-11,43-17-14,16-10-10,11-9 1,7-16-2,2-5-35,1-16-65,-4-7-198,-1-4-647</inkml:trace>
  <inkml:trace contextRef="#ctx0" brushRef="#br0" timeOffset="55903.34">15937 15598 429,'0'0'166,"0"0"-36,0 0 60,0 0-75,0 0-25,0 0-27,-31-36-44,-5 39-5,-2 25 2,3-1-5,6 16-1,9-1-5,7 2-4,10-3 2,3-10-2,0-4-1,19-13 0,9-11-1,3-3-6,3-10 2,-3-16-6,-4-13-3,-5-2 1,-9-3 10,-3-7-2,-8-7 5,-2-4 0,0-6 0,0 2-4,0 3 4,0 17 0,0 21 3,0 17 4,0 8 25,0 5-14,0 36-17,0 17-1,0 12 12,4 0 0,9-2-1,4-1-6,5-4-4,-7-5-1,3 0-2,-7-12-37,-2 1-97,-4-11-120,-5-10-160</inkml:trace>
  <inkml:trace contextRef="#ctx0" brushRef="#br0" timeOffset="56145.16">15627 16230 847,'0'0'142,"0"0"-135,0 0 80,201 7-10,-94-21-25,9-18-22,4 1 6,-3-1-7,-21 6-4,-20 8-8,-32 9-12,-23 9-5,-18 0-33,-3 12-141,-35 21-49,-21 3-259</inkml:trace>
  <inkml:trace contextRef="#ctx0" brushRef="#br0" timeOffset="56632.11">15883 16670 835,'0'0'68,"0"0"-47,0 0 76,0 0-83,-123 74-9,98-46-3,0 4 2,5 1-2,7-8 1,6-4 3,5-4-3,2-7-3,0-5 0,7-2 0,15-3 0,7 0 11,-1-18 0,1-8-3,-4-6 0,-7-2-6,-5-7 2,-6-3-2,-4-6 5,-3 1-5,0 4 2,0 13 27,-5 12 18,0 10 10,3 6-4,0 4-13,2 0-23,0 0-19,0 0-3,0 22 3,2 9 9,10 1 9,-1-3-8,-1 3 2,2 4-10,-3 5-2,2-1 0,-2 4-19,2-2-52,2 2-140,-1-9-158</inkml:trace>
  <inkml:trace contextRef="#ctx0" brushRef="#br0" timeOffset="56998.01">16098 16973 806,'0'0'202,"0"0"-148,58-113 47,-16 61-43,8-7-37,-8 1 3,-9 0-4,-13 4-10,-15 15 0,-5 2-3,0 15 5,-21 3-1,-6 16-10,-2 3-1,-2 0 0,8 14-3,2 4 0,13 4-5,8 5-4,0-6-4,2 1 3,27 0 8,6-3 5,7 2 0,5-3 0,-6 1 0,-1-6 0,-9 6 0,-7-2 2,-12 1-1,-10 9 3,-2-1-4,-21 2 4,-14 2-4,-12 2-1,7-14-54,4 1-84,10-19-162,15 0-250</inkml:trace>
  <inkml:trace contextRef="#ctx0" brushRef="#br0" timeOffset="57575.96">16842 15494 742,'0'0'188,"0"0"-104,0 0-20,0 0-29,0 0 36,27 129-20,-20-79-21,-2-2 2,-3-2-9,2-6-1,-1-4-3,3-5-8,3-10 0,7-10-8,4-4 1,8-7-2,13 0 3,1-4-2,5-14-3,-3-4-26,-6 1-62,-9-11-193,-9-1-412</inkml:trace>
  <inkml:trace contextRef="#ctx0" brushRef="#br0" timeOffset="57749.53">17344 15464 1018,'0'0'16,"0"0"-7,190-81 81,-116 61-74,-12 14-16,-20 0-2,-19 6-88,-19 0-171,-4 0-138</inkml:trace>
  <inkml:trace contextRef="#ctx0" brushRef="#br0" timeOffset="58048.21">17355 15464 746,'0'0'178,"0"0"-112,0 0 19,0 0-17,-19 147-13,19-85-15,0 2-14,0-2 4,0-6-10,0-2 4,0-9-7,11-13-1,-1-6-4,9-12-2,1-6-7,6-6 0,3-2-1,4 0 2,2 0-2,-2-7-2,-4-10-34,-2 3-40,-1-6-89,-1-4-164,1-7-184</inkml:trace>
  <inkml:trace contextRef="#ctx0" brushRef="#br0" timeOffset="58356.04">18265 15395 905,'0'0'64,"0"0"-24,0 0 99,0 0-83,0 0-30,-152-93-9,106 93 1,1 6 4,7 16 1,3 8-5,10 10-5,9 8 4,8 4-4,8 0-6,0 1-1,17-4-5,6 0 3,3-3-3,-4 2-2,-1-4 1,-6 2-6,-6-6-44,-4-4-61,-5-5-163,0-17-146</inkml:trace>
  <inkml:trace contextRef="#ctx0" brushRef="#br0" timeOffset="58524.57">17830 15819 854,'0'0'56,"0"0"0,0 0-8,0 0-46,174-107-2,-94 72-53,3-1-56,-9-2 9,-7 5 3,-15 1-75,-11 6-95</inkml:trace>
  <inkml:trace contextRef="#ctx0" brushRef="#br0" timeOffset="58718.12">18463 15436 289,'0'0'207,"0"0"0,0 0-7,0 0-47,0 0-31,0 0-57,-2-7-42,-17 46-12,-1 13 27,6 7-6,0-5-12,9 0-8,5 0-5,0-2-7,0-12-1,7-4-1,13-10-20,1-12-42,3-10-48,5-4-86,-3 0-93,-1-26-206</inkml:trace>
  <inkml:trace contextRef="#ctx0" brushRef="#br0" timeOffset="58944.24">18690 15482 138,'0'0'773,"0"0"-664,0 0-44,0 0-28,0 0-5,0 105 21,7-55-19,3-1-7,0-4-3,1-1 1,7-3-14,0-14-6,1-5-3,5-10 0,0-8-2,3-4-17,-2 0-38,-4-2-76,-11-12-140,-10-3-234</inkml:trace>
  <inkml:trace contextRef="#ctx0" brushRef="#br0" timeOffset="59100.01">18699 15695 945,'0'0'64,"0"0"-64,0 0 12,132-62-12,-74 44-31,-11-1-155,-14 3-168</inkml:trace>
  <inkml:trace contextRef="#ctx0" brushRef="#br0" timeOffset="59307.21">19024 15436 638,'0'0'98,"0"0"-15,0 0 18,0 0-38,117 22-4,-88 4 2,-4 6 6,-6-1-10,-9 1-27,-8-4-7,-2 2-4,0-4-11,-16 2-2,-6-7-6,-1 2-19,1-5-104,2-13-133,-2-2-148</inkml:trace>
  <inkml:trace contextRef="#ctx0" brushRef="#br0" timeOffset="59661.97">19039 15232 982,'0'0'40,"0"0"-29,135-73 34,-46 51-1,4 9-34,-3-2 1,-13 7-6,-17 4-1,-16 4 9,-19 0 9,-15 0-5,-5 12-1,-5 20 7,0 9 5,0 7 11,2 10-15,7 11-2,7-4-5,7 7-8,1-4 3,-3-2-2,-11-3 4,-10-10 0,0-4 7,-31-3-1,-14-4-12,-11-3 1,5-9-8,6-9-1,12-6-52,10-15-76,6 0-443</inkml:trace>
  <inkml:trace contextRef="#ctx0" brushRef="#br0" timeOffset="62092.15">6214 10585 667,'0'0'141,"0"0"-30,0 0-9,0 0-36,0 0-24,0 0-15,-27-25-14,27 25-7,0 0 0,0 0-1,0 0-1,0 0-2,0 0 5,0 5 5,0 8 5,0 1-3,0 4-2,0 1 5,0 0-3,0-1-5,0 0-1,0-1-3,0 2-1,0-4-2,0 2 3,0-1-1,0 2-4,2 1 3,0-5-1,6 1-1,-2-1 1,1-6 0,3 0-2,3-1 5,3-1-5,5-5 3,6-1-1,2 0 3,2 0-3,0 0-1,-2-10 1,0 0 1,-1-2-2,0 0 0,-1 0-1,-5 2 1,0 3 0,1 0-1,-5 2 0,2 2-1,2-1 2,0 2-1,-2-2 0,2 2 0,-1 0 0,0 0 0,2 0 0,-1 2 3,1 0-3,-4 0 0,4 0 0,-6 0-1,-3 2 1,1 6 0,-3 3 0,1-2 0,0 3 0,1 0 1,0 2-1,-2 0 2,5 4-1,-6-2 1,-3 0-1,1-2-1,-4-2 2,2-3-2,-5-4 1,-1-1 2,2 1-2,-3-3-1,0-2 1,0 0 5,2 0-5,0 0 11,3 0 5,3-12 7,6-10-18,4-5-2,6-3-4,3 2 1,4 2 0,-2 2-1,2 5 4,-2-1-4,3 5 0,1 1-2,6-3-1,5 2 3,1-2 0,11 0 2,-1-4-2,5 1 0,2 5 0,-2 1 1,1 1-1,-1 5 1,-2 4 0,-2 2 0,-6 2 0,5 0 0,-4 2 0,5 12 0,3-2 2,4 4-2,2-1 2,-5-1-1,-2-4-1,-4-5 0,-8 0-1,-7-5 4,-10 0-4,-10 0 1,1 0 0,-5-3 8,2-11 3,-2-2-1,-4-5 6,-2-5-6,-3 0-10,-3 3 0,0 3-1,-3 9-2,0 6-44,-6 5-42,-20 2-160,-14 12-497</inkml:trace>
  <inkml:trace contextRef="#ctx0" brushRef="#br0" timeOffset="62601.86">7503 11414 583,'0'0'129,"0"0"-31,0 0 32,0 0-49,0 0-17,0 0-24,-25-75-15,0 75 2,-1 0-1,-6 0 3,3 15-5,0 10-12,1 8 2,10 13-1,0 13-3,11 6-6,7 7-2,0 4 0,0 1 3,3-5-3,7-4 4,2-7-1,1-8-3,1-4-1,-3-8-1,-1-8 0,-3-5-40,-7-2-56,0-4-108,-4-6-121,-29-8-165</inkml:trace>
  <inkml:trace contextRef="#ctx0" brushRef="#br0" timeOffset="62767.85">7057 12114 929,'0'0'44,"0"0"-31,0 0 3,0 0-2,149-138 9,-66 103-19,6-5-4,-1 2-12,-7 0-104,-12 2-91,-18 3-300</inkml:trace>
  <inkml:trace contextRef="#ctx0" brushRef="#br0" timeOffset="62978.14">7773 11523 752,'0'0'180,"0"0"-98,0 0-22,0 0-13,0 0-21,-64 117 15,54-52-1,5 3-21,1-4-7,4-3-5,0-2-7,0-6-1,0-9-28,10-9-86,0-9-71,1-12-107,0-14-227</inkml:trace>
  <inkml:trace contextRef="#ctx0" brushRef="#br0" timeOffset="63239.9">7973 11550 1012,'0'0'119,"0"0"-77,0 0-20,0 0-13,0 0 17,10 162-6,-1-95 2,-4-6 4,4-8-6,3-7-5,1-9-9,3-12-3,3-4 1,6-12-3,4-6 3,3-3-4,1 0-4,-2-3-36,-9-9-72,-9 1-86,-13-1-175</inkml:trace>
  <inkml:trace contextRef="#ctx0" brushRef="#br0" timeOffset="63374.93">8000 11915 482,'0'0'366,"0"0"-336,0 0-29,126-89-1,-72 61-18,-10 1-215</inkml:trace>
  <inkml:trace contextRef="#ctx0" brushRef="#br0" timeOffset="63606.29">8233 11546 787,'0'0'145,"0"0"-117,134-24 28,-60 24 10,-1 21 29,-10 26-39,-16 13-15,-23 20-18,-24 7-3,0 3-6,-40 0-6,-11-9 1,-8-12-5,9-15-2,7-11-1,10-11-1,8-10-42,10-8-165,2-12-169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34:07.5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8907 4664 420,'0'0'59,"0"0"-35,0 0 32,0 0-35,0 0-14,0 0-7,0 0 1,-7-5 7,7 5 21,0 0 49,0 0-6,0 0 5,0 0-11,0 0-14,-2 0-26,2 0-7,0 0-9,0 12-2,0 9 9,0 4 21,2 10-11,3 5-2,1 4-5,-2 9-3,1-3 2,-1 8-7,-4 2-6,0 2 2,0 4-1,0-4-2,1-5 3,6-12-5,1-8 5,3-9-4,3-6-2,3-5 0,6-10-1,8-7 4,4 0-2,6-12 4,3-15-4,-4-6-2,-5-1-1,-14 5-46,-7 2-70,-14-1-111,0 1-170</inkml:trace>
  <inkml:trace contextRef="#ctx0" brushRef="#br0" timeOffset="181.78">8755 5129 868,'0'0'15,"0"0"-7,183-121 19,-102 88-15,-10 5-3,-20 11-9,-27 1-47,-19 5-149,-5-6-318</inkml:trace>
  <inkml:trace contextRef="#ctx0" brushRef="#br0" timeOffset="1431.4">2273 2571 524,'0'0'53,"0"0"-35,0 0 104,0 0-47,0 0-14,0 0-15,67-23 9,-67 12 5,0-6 7,-5 3-8,-15 1-10,-4 1-26,-8 3-4,-3 4-6,-6 5 0,1 0-6,1 5-7,3 21 6,5 4 1,4 11-1,7 9-5,8 6 2,11 7-2,1 0 5,1 4-5,24-5 5,-3-4-5,5-4-1,-4-4 1,-6-3-1,-1-4 0,-7-1-7,-1-3-39,-5-6-30,-3-3-80,0-1-99,-7-13-99</inkml:trace>
  <inkml:trace contextRef="#ctx0" brushRef="#br0" timeOffset="1575.31">1782 3232 727,'0'0'53,"0"0"-37,0 0 19,135-148-30,-46 94-4,4-2-1,-3 3-2,-11 3-114,-14 6-180</inkml:trace>
  <inkml:trace contextRef="#ctx0" brushRef="#br0" timeOffset="1780.2">2489 2590 882,'0'0'58,"0"0"30,0 0-29,0 0-44,-65 121 10,54-51 12,5 3-9,4 3-4,2-4-8,0-5-10,4-4-4,11-7-2,1-10-15,1-10-66,4-12-62,1-13-48,-4-11-118</inkml:trace>
  <inkml:trace contextRef="#ctx0" brushRef="#br0" timeOffset="2039.05">2623 2595 958,'0'0'58,"0"0"28,0 0-54,0 0-32,0 0 0,20 136 26,-9-66-6,-2 2 4,3-4-1,-2-5-14,3-12-2,3-10-2,9-10-1,2-10-3,4-13 3,7-8-2,-2 0-2,4-22-38,-4-11-97,-19-2-139,-17 1-267</inkml:trace>
  <inkml:trace contextRef="#ctx0" brushRef="#br0" timeOffset="2174.97">2629 2948 769,'0'0'10,"0"0"-9,125-83-2,-73 55-78,-10 1-257</inkml:trace>
  <inkml:trace contextRef="#ctx0" brushRef="#br0" timeOffset="2437.18">2910 2574 852,'0'0'204,"0"0"-188,0 0 43,0 0-51,0 0-4,122 58 15,-78 2 2,-13 17-4,-12 5 5,-12 8-3,-7 4-4,-4-2-3,-18-5 4,-5-17-2,2-12 6,2-13-5,3-14-8,5-12 1,7-9-7,3-8-1,5-2-14,0-4-36,0-28-87,0-18-340</inkml:trace>
  <inkml:trace contextRef="#ctx0" brushRef="#br0" timeOffset="15510.23">5775 652 260,'0'0'207,"0"0"-127,0 0-6,0 0-2,0 0-11,0 0 7,0 0-1,0 0 0,0-9-11,0 9-1,0 0-10,0 0-9,0 0-6,0 0-9,0 0-7,0 0-10,0 0-4,0 0-5,0 0 3,0 9 2,0 3 4,0 4-3,0 2 9,0 1-8,0 6 11,0 1-2,0-1 3,0 1-6,0-1-3,0-1-3,0 2 1,0-2-1,0 5 1,0-4-2,0 4 0,0 0 1,0 1-1,0 0 3,0 1-4,-2 1 2,0-2-1,2 4 3,-5-2-2,5-2 2,-3 1-3,-1 3 4,2-5-4,0 3 1,2-2 0,0 0-1,0 1 2,-2-1-2,-1-1-1,1 4 0,0 1 0,2 0 1,0 2 3,-4 1-4,-1 2 0,2 3 2,3 3 3,0 5-2,0-4 2,-2 2-5,0-1-2,0-1 2,2-3 3,-2-1-1,-1 1-2,3-6 2,-4 2 1,2 3-1,0 0 0,-2 2 0,4-1 0,-6 0 4,3-1-6,2 1 2,-3-4-1,2 4 3,-1-1-3,3 0 2,-6 4-2,2-2 0,-2 5 0,0-3 1,6 0 3,-2 1-3,0 2-2,2-1 3,-4 0-2,3-2 1,-1 2 0,0 5-3,-2 0 1,1 2 0,1-1 3,-1-1 0,3 5-1,0 0 0,0 0-2,0 2 4,0-6-2,0-2-1,0 3 0,0-8 2,0 2-3,0 1 4,0-5-2,0 0-2,0-1 7,0-2-1,0 2 1,0-4 1,0-1 4,0-4-4,0 0-6,0-2 7,0-2-2,0-9-1,0-7 2,0-6-1,0-5-1,0-4 1,0 0-2,0 0 3,-4 0-8,-3-27-6,1-24-64,-1-29-77,7-25-352</inkml:trace>
  <inkml:trace contextRef="#ctx0" brushRef="#br0" timeOffset="17519.47">4444 3462 292,'0'0'73,"0"0"18,0 0 59,0 0-67,0 0 21,0 0 3,-57 0-36,57 0-20,0 0-7,0 0-4,0 0-9,0 0-14,0 0-9,0 0-1,8 0 1,10 0 9,9 0 13,1 0-3,11 0-15,5 0 0,7 3 5,7-1-2,3-1-4,-1 2-7,-4-1 4,-3-2-4,2 0-4,-1 0 2,0 0 2,-1 2-3,-2-2 0,1 0-1,0 0 2,7 0 3,-1 0-4,9 0 0,2 0-1,-2 0 0,0-2 0,-4-3 0,-1 4-2,0 1 2,1 0 0,-1 0 1,-4 0-2,2 1 1,-4 6 0,-1-3 1,3 2-1,2-3 1,3 0 0,-3-1 1,2 0-2,-1 2 0,-3-1 1,0 0-1,-2 1 1,-4-2 0,3 1-1,-2 0 0,-1 0 1,5-2 1,-5 1-1,5 2 1,3-4 0,-2 0 2,5 2 2,-1-2-2,-6 0-4,1 0 0,-6 0 0,2 0 0,0 0 0,1 0 1,4 0 0,2 5-1,0-2 0,2 1 1,-4 1 1,0-5-2,-2 0 1,-3 5-1,4-3 2,0 2-2,1-1 4,2 0-3,-2 3 0,3-2 1,1-2 0,-2 4 0,0-4-1,1 2 1,-3-2 0,2-2-2,2 3 2,0-3 2,1 3-3,-1-1 1,1 2 0,1 0-2,1-4 0,2 0 0,-2 0 0,-3 0 1,3 2-1,-5-2 1,1 0 1,-1 0-1,-3 0 1,4 0 0,-3 0 3,4 0-1,5 0-1,-1 2 0,1 1-1,3 2 1,-5 2-2,7-4 0,0 1 2,-3 0-2,0 0 1,-2-2-1,-1 0 1,6-2 0,-3 0 3,5 0-3,2 0-1,1 0-1,-3 0-1,3 0 1,2 0 2,2 0-1,4 0 0,-6 0 1,-2 0-2,-4-2 2,-7 2-2,2 0 0,-1 0 0,-1 0 2,1 0-2,2 0 0,1 0 0,-1 0 0,2 0 1,-2 0-1,-1 0 2,2 0 1,1 0-2,-1 0 0,3 0-1,-1 0 0,-8-3-2,-3-2 0,-3 5 2,-3-2 1,3 0-1,2 0-1,1 2 1,6 0 0,-3 0 0,-1 0-1,-3 0 1,-2 0 0,0 0 2,-1 0-1,1-3-1,2-3 2,-3 5-1,2-1 0,-1 0-1,-6 2 0,-1-1 2,-4 1-1,-5 0 1,3 0 0,-3 0-1,3 0 3,-1 0 3,-1 0 4,-3 0-5,0 0-3,-3 0 11,-6 0-5,-2 0-8,-11 0 7,1 1-4,-6-1 6,1 0 4,3 0-1,-1 0-6,-1 0 0,-4 0-3,-6 0-1,-2 0-2,-3 0-1,0-6-17,0-9-39,-19 0-67,-1-2-68,3 3-387</inkml:trace>
  <inkml:trace contextRef="#ctx0" brushRef="#br0" timeOffset="18771.18">14161 3367 552,'0'0'150,"0"0"-57,0 0-19,0 0-10,0 0-28,0 0-16,0 0 5,2-15 9,-2 15 11,2 0-2,-2 0-12,0 0-22,0 0-3,0 0-3,0 0 0,0 0-2,9 0 0,3 0 3,5 8 13,3 4 3,1-2-16,0 0 8,4 5 4,1-1-7,6 2 0,6 2 3,5 2-8,3 2 2,6 1-2,3-4 0,1 2-4,2-1 3,-3-5-3,-3 2 3,-7-4-2,-12-3-1,-9-2 0,-6-1-3,-9-2 6,1-3-2,-6 0-1,-1 1 1,0-3-1,-1 0 0,1 1-1,-3-1 2,2 0 0,-2 0 0,0 0 0,0 0 3,0 8-2,-13 6 0,-16 9-1,-9-4 2,-7 8-3,-3 1 0,-6 4 5,0 0-1,0 0 2,4-1 3,3-6 2,-1 1 1,-2-4-7,2-2 4,4-2-8,7-4 2,8-3 0,8-6-1,10-3-1,6 1-1,5-3 1,0 0-4,0 0-3,0 0-31,10 0-33,12-17-151,8-3-513</inkml:trace>
  <inkml:trace contextRef="#ctx0" brushRef="#br0" timeOffset="20174.09">5632 828 241,'0'0'215,"0"0"-201,0 0 5,0 0 1,0 0-13,0 0 16,-31 20 6,31-17 5,0-3 21,0 0 13,0 0 37,0 0-16,0 0-24,0 0 5,18-25-10,4-3-26,3-6-9,1 1-16,1 5-2,0-2-4,-2-2 12,-4-1-8,0-2 3,-1 8-4,-5 2-4,-4 6 3,3-4-1,-4 3-2,3-2 1,0 0 1,-3 8 3,0-4-6,-6 9 1,1 7-1,-3-1 0,-2 3 0,0 0-1,0 0 0,0 0-2,0 0-5,0 0-2,6 14-7,8 10 4,3 8 12,6 6 3,-3-4-3,3 3 5,-4-5-5,-3-3 0,-3 0 0,-1-3 0,-8-10 4,3 0-4,-5-2 5,-2-7-5,0 7-18,0-1-102,0-5-143,-13-7-264</inkml:trace>
  <inkml:trace contextRef="#ctx0" brushRef="#br0" timeOffset="21059.12">5561 1877 389,'0'0'199,"0"0"-136,0 0-25,0 0-26,0 0-4,0 0 33,38 18 19,-13-15-16,6 2 10,0-3 8,4-2-23,-1 2 3,-1-2 12,-4 0-17,-3 0-15,0 0 5,-9 0 4,-1 0-6,-9 0-14,-3 0-1,-4 0-7,0 0 4,0 0-7,0 0-4,0 0-90,-20-12-247</inkml:trace>
  <inkml:trace contextRef="#ctx0" brushRef="#br0" timeOffset="24057.62">4863 1438 38,'0'0'72,"0"0"-15,0 0 0,0 0-11,0 0 17,0 0-7,0 0 21,0 0 6,0 0 7,0 0-25,0 0-6,0 0-1,0 0-23,0 0-13,0 0-2,0 0-17,0 11 2,0 10-1,6 6 25,-1 6-1,2 6-5,2 0-4,-2 7-9,1-2-7,-4-2 2,1-4-2,-1-7-1,-4-5 5,6-6-4,-6-4 5,0-8-2,0-4-1,0-3 1,0-1-2,2 0 3,-2 0-1,2 0-6,-2 0-11,0 0-41,4 0-70,-2-3-95,-2-4-154</inkml:trace>
  <inkml:trace contextRef="#ctx0" brushRef="#br0" timeOffset="24433.06">4787 1993 347,'0'0'111,"0"0"-14,0 0 8,0 0-44,0 0-20,0 0 13,-2 2-10,2-2-4,0 2-12,0-2-6,0 0-9,4 0-12,21 0 19,8 0 16,15 0-3,4-14-8,10-2 0,4-7 22,-8 6-8,-11 0-4,-16 8-16,-13 3-11,-14 4-2,1 2 1,-5-2 1,0 2-1,0 0-7,0 0-9,0-2-83,0-1-78,0 0-201</inkml:trace>
  <inkml:trace contextRef="#ctx0" brushRef="#br0" timeOffset="25364.48">4839 1555 130,'0'0'84,"0"0"-50,0 0 56,0 0-33,0 0 23,0 0-11,-12-23 17,12 21-16,0 2-22,0 0 12,0-2-9,0 2-8,0 0-5,0 0-11,0 0-15,-4 0-12,2 0-18,-3 11 9,-2 12 9,3 5 11,-5 6 8,-4 4 0,-5 2-7,-2-2 2,0-3-8,-1-4 14,4-6-4,3-5-1,3-7-5,7-5 1,2-6 0,2-2-4,0 0 3,0 0 0,0 0-4,0 0-6,0 0-1,0 0-68,0 0-64,9 0-105,7-10-144</inkml:trace>
  <inkml:trace contextRef="#ctx0" brushRef="#br0" timeOffset="27605.46">5679 3473 218,'0'0'57,"0"0"-23,0 0-13,0 0 1,0 0 10,0 0 25,0 0 3,4 0 12,-4 0-11,0 0-25,0 0-24,0 0-9,0 0 6,0 0-7,0 0 2,0 0-4,0 0 6,0 0-3,0 0 10,0 0 5,0 0 4,0 0-6,0-2-2,0-1 7,5-3 8,6-3 6,5-3 0,1-2-2,1 0-7,0-1-6,2-1-3,3 3-4,1-4 5,-2-2-10,4 2 0,0-3-3,0 4 4,1-4 2,0-2-3,2 1 1,0 0-5,-2-1 0,2 2-2,-1 0 12,1-1-6,0 4-1,-2-1-1,0-3 1,0 2-2,0 1 2,-3 0-3,1 1-1,-3-1-2,2 2 2,1-1-2,0-1 3,-2 0-3,4-1 2,0 2-2,2-6 0,-1 3 4,0 0-3,-1-2 1,2 2-1,-2-2-1,-2 6 2,-2 0-3,-1 0 0,-2 2 0,3-2 3,-1 0-3,1-4 2,2 1-2,-4-2 0,4 3 1,2-1-1,-3 1 0,1 2 1,0-1 1,-4 0-2,4-1 0,2 4 1,-2-2-1,-1 2 0,5-4 0,-3 2 0,3-1 0,0 2 0,-4-2 0,-3 2 0,1 1 1,-1 0-1,-2-3-2,1 3 2,-2-4 0,4 3 1,-1-1-3,1-3 4,-4 6-2,-3-1 1,1 0-1,-1 1 1,-3 1-1,1-2 0,-3 4 0,0-2 1,3 0-1,-1 2 0,3 0 0,-3-2 0,2 0 1,-3 0-1,4 2 0,-4 0 0,3 2 0,0-4 1,-5 2 0,4 0-1,-5 2 0,-2 4 1,-4 4 0,-3 0-1,0 0 5,0 0-3,0 0-2,0 0 0,0 0 0,2 0-9,0 0-9,0-3-4,0 1-10,-2-1-2,2 1-25,1 0-108,-1-1-74,1 1-194</inkml:trace>
  <inkml:trace contextRef="#ctx0" brushRef="#br0" timeOffset="29158.15">7864 1891 194,'0'0'20,"0"0"2,0 0 3,0 0-9,0 0-16,0 0-14,-14-8-7,8 8 7,1 0 9,-2 0-13,0 0 13,1 1 5,2 1 3,-1 1-3,3-3-2,0 4-5,2-4-2,-2 0 9,2 0 0,0 0 0,0 0 2,0 0 14,0 0 25,0 0 16,0 0-2,0 0 8,0 0-14,0 0-5,0 0 2,0 0-8,0 0 5,0 0-3,0 0-7,0 0-11,0 0 2,0 0 3,0 0 0,0 0-12,0 0-14,0 2 8,0 4-8,0 2 12,0 0-3,0 0 13,4-1 4,-2 5 7,3-1-12,-3-1 0,-2 1-10,0 1 0,2 2-7,0-2 1,0 8 1,0 1-3,1-1 4,-1 0 1,-2 0-2,2 0-1,1 0 2,-3 2-6,0 0-2,2-4 0,-2 3 3,2-2-1,3 2-2,-3 1 0,0-3 2,0 4-2,-2-2 1,1-4 0,-1-3-1,3 1 1,2 2 0,-3-5-1,1 2 0,-1 1 0,0-3 0,1 2 0,-1 3 0,0 1 0,2 2 1,-2 1 0,0-2-1,1 2-1,1-1 1,1-1 0,0 0 0,-1 1 0,-2-2 1,0 0-1,0-3 0,3 4 1,-3-1-1,0 3 0,0 0 0,0 4 0,4-2 0,-4 3 1,0-1 2,2-2-3,-2 0 0,0-4 0,1-1 0,-1-3 0,2 1 1,-3-3-1,3-1 1,-1 5-1,-1-5 0,-2 5 0,2 2 1,-2 0-1,0 4 1,2-5-1,-2 2 1,2-3-1,-2-2 0,2-3-1,-2 0 2,0 0-2,0 0 1,0 2 0,0 1 1,0-3 3,0 0-4,0 2 1,0 2-4,0-2 5,0 1-5,0-4 1,0 0 2,0-4 2,0 2-2,0 2 2,0-7 1,0 6-5,0-3 3,0-1-2,0 7 2,0-3 0,0-2-1,0 0 0,0-6 2,0-2 4,0 0-6,0 0 15,0 0 1,0 0-1,0 0-6,0 2-2,0-2-4,0 6-3,0-3 1,0 0 4,0 1 0,0-4 0,0 0 5,0 0 2,0 0 0,0 2-4,0 3-2,0 7 0,0 1 6,0 3-4,0-4-3,0-4 1,0-4-2,0-2 1,0-2-4,0 0 1,0 0-2,0 0 0,0-18-45,-17-19-310</inkml:trace>
  <inkml:trace contextRef="#ctx0" brushRef="#br0" timeOffset="30772.17">8031 3569 138,'0'0'294,"0"0"-251,0 0 3,0 0 10,0 0-31,0 0 7,58-42 7,-55 38 3,2-2 19,-2 0-10,-1 2-3,3-1-11,-3 3-18,0 1-7,3-1-2,-3-2 7,4-1-2,2-2-2,5 1 2,0-2-3,3-4-2,-1 2 0,1-3-5,-1 2 0,3 0-1,-1-1 5,0-2 2,3 1 0,-3-3 2,4-1 2,-1 3-6,-1-4 1,2 0-7,4 0 6,-4-2-3,4 2-3,0-2 2,1 2 0,-1 0-1,4 1-2,-2-4 5,1 3-7,-1-2 3,-2 1 4,-1 2-6,-1 1 3,-2 0-3,0-2 2,-1 1-1,0 0 1,2-4-1,1 1 0,1 2 2,1-3 2,1 2-3,3-3 1,2 2-1,-4 0 0,4 4-1,-8-3-1,-3 2-1,0-3 2,2 2-2,-1 0 1,5-4-2,0 4 2,-3-5 0,2 4-1,-4-4 1,5 2 0,-3-4-1,4 4 0,-3-2 1,0 3 2,-2 0-3,-2 0 1,0-1 1,5 4 0,-4-3-1,6-1 2,-2 2-2,0-1 0,-1 1 0,-2 0-1,1 4 1,-1 0 0,-2 1-1,-2 0 1,0-2 0,1 0-1,0-3 0,-3 5 0,-1-1 1,1-2-1,-3 3 0,0 1 0,-1 4 2,-6 4 0,0-2-2,4 2-1,-1-6 1,-1 5 0,1 0 1,1-3 0,-2 0 0,-1-1-1,-1 3-1,2 7 1,-4-5 0,0 3 1,1-6-1,3 2 0,0 2 0,-1-6 1,3 6-1,-2-3 0,2-5 0,1 7 0,-5-1 1,0 2 1,-4 2 1,-2 2 0,0 0 0,0-3-2,0 3 1,0 0-2,0 0-3,0 0-43,0 0-69,0 0-85,0 0-63,0-5-115</inkml:trace>
  <inkml:trace contextRef="#ctx0" brushRef="#br0" timeOffset="31941.45">10050 1947 159,'0'0'166,"0"0"-133,0 0 13,0 0-7,0 0-7,0 0 4,-4 0 29,1 0-7,1 0-17,0 0-13,2 0-6,-2 0 8,0-3 11,0 0-10,-1 1 6,-1 0 7,2 0-1,0 2-10,0 0 4,2 0-10,0 0-9,-3 0-12,3 0-2,0 0-4,0 0-3,0 0 0,0 0 1,-3 4 1,3 6 1,-2 6 4,2 4 0,-3 2 2,3 2 1,0 0-2,0 1-1,0-4 1,0 8-2,0-6 1,0 1 1,0 2-3,0-3-1,0 0 0,0-1 4,0 0-5,0-1 3,0-4-1,0 6-2,0-3 2,-1 2-2,-1 3 0,0-2 0,-1 3 1,1 2 1,0 0-3,0 2 1,0 2 0,-1-3 0,3-1 1,-3-2-1,1-5 0,2 2 0,0-3 1,0 2-1,0 0 0,0 0 0,0-2 0,0 1 1,-2-4 1,2 1-2,-2 0 1,2-1-1,0-2 0,0 2 0,0-3-1,0 2 2,0-1-1,0 2 1,0 2-1,0-1 0,0 1 0,0-1 0,0 0 0,0-3 0,0 4 1,0-3-1,0 2 0,0 0 0,0 0 2,0 0-2,0-1 0,0 0-2,0 4 4,0 0-2,0-1 2,0 2-2,0-1 0,0-1 0,0-3-1,0 0 2,0-3 2,0 0-3,2-4-1,-2 1 1,2-2 0,-2 1 0,2 0 0,1-1 1,-3 4-1,3-3 0,-3 1 0,2-4 1,0 1 0,0-2-1,-2-1-1,0 2 1,0-1 1,0 1-1,2 0 1,-2 1-1,0 2 5,0-3-5,3-4 3,-3-3-1,0 0 4,0 0 0,0 0 10,0 0 7,0 0-9,0-16-14,0-10-74,-14-13-276</inkml:trace>
  <inkml:trace contextRef="#ctx0" brushRef="#br0" timeOffset="33328.22">10057 3587 369,'0'0'73,"0"0"-17,0 0 5,0 0-39,0 0-2,0 0 24,0 0 4,0 0 4,0 0 9,0 0-8,0 0-10,0 0-3,0-4-5,9-8-16,7-6-5,1 2 4,4 0-6,1-3 4,-2 0-5,-2 1 0,1 0-1,0-2-1,-1 3-3,3-1 3,0-2-3,1-2-2,3 0 2,0 0-5,3-2 7,1 2 7,2-1-6,-2-2 2,0 4-1,2-2-6,-4 1 0,2 1-1,0 4-1,-2-1 1,2-3 2,0 4 4,0-3 4,2 0 0,3 0-4,1 0-1,-2-3-3,3 1-3,-3 2-2,-4 1 0,0-1 3,-2 1-2,-2 3-2,4-2 3,-4 2-3,4 1 2,0 0 0,-3-2-1,6 0 1,1-3 2,2-3-3,3 2 1,0-4 3,-2 0-3,-2 1 1,-3 1 0,-2 4-1,-2 1 1,-4-1-1,4 2-1,-2-2 0,2-1 2,2 0-1,-3 2 1,2-2-2,-2 2 0,-2 2 2,1 2-2,-3 2 1,-1 2 0,-7 0-1,1-2 0,-2 5 2,-1-5-1,7-3 1,3-2-1,5-5 0,-1-4 1,5 4-1,-5-2-1,0 7 1,-8 5 0,-5 0 6,-6 5-3,0 1 1,2 2-2,-3 1-1,6-4 1,-1 3 0,0-2 0,0 0 0,-2 3 3,-5-4-2,-2 3 1,1 0-2,-3 4-1,0 0-2,0 0 0,0 0-1,0 0-17,0 0-21,0-5-18,0 5-31,0 0-107,0-5-153,-8 3-146</inkml:trace>
  <inkml:trace contextRef="#ctx0" brushRef="#br0" timeOffset="34453.49">12222 1971 420,'0'0'96,"0"0"-68,0 0 44,0 0-50,0 0-19,0 0-3,0-8 0,0 8 17,0 0 5,0 0 8,0 0-4,0 0 2,0 0 8,0 0 1,0 0-10,0 0-11,0 0-10,-4 0-4,-3 2-1,2 2-1,0 3-3,1-4 0,4-1 0,-2 0 2,2-2 1,0 0 2,0 0 3,0 0 1,0 0 4,0 0 8,0 0 0,0 2-2,0 1-2,0 4-4,0 5 7,0 2 13,0 2-9,0 4 1,0 3-4,0 1 3,0 2 0,3 3-4,2-3-5,0 1-2,0 3 1,-3-8 2,1 3 1,1 2-7,-2-5 3,-2 3-1,4 1-3,-4 1-2,2 1 2,0-2-2,-2 2 4,0 0-4,0 2 1,0-1-2,0-1 5,0-5-6,0 4 3,0-5-2,0 2 0,0-2-1,0-3 4,0 2-5,0-1 2,0 2-1,0 0 2,0 2-2,0 2-2,0 1 1,0 0 1,3 1 1,2 2-3,-3-4 4,0 3-1,-2-1 0,2 0-3,0-2 1,3-1-1,-3-2 3,0 0-3,-1-4 1,2 1 1,-1 0-1,-2 0 0,4 2-1,-4-4 1,2 3 0,-2-3-1,0-2 2,2 1-2,-2-3 0,4 3 0,-2-3 1,3 0-1,-1-1 5,-2 4-4,0-5-1,-2 2 0,3 2-4,0-2 4,-3 2 0,2-2 3,-1 2-3,-1-2 0,0 2 0,0-6 1,3 2 0,-1-1 1,0-2-2,3 5 5,-3-3-5,0-4 4,0 0 1,-1-6-3,-1-1 0,4 0 2,-4 0 0,0 0 1,0 0-1,0-6 2,0-3-1,0-4-5,0-1-10,-4-18-51,-10-12-145,0-14-412</inkml:trace>
  <inkml:trace contextRef="#ctx0" brushRef="#br0" timeOffset="35705.96">12340 3657 63,'0'0'117,"0"0"-47,0 0 27,0 0-21,0 0 4,0 0 12,13 10-16,-11-10 7,5 0 19,2 0 2,4-1-39,2-15-12,4 1-12,1-5-13,0-3-9,5 2-4,-4-4-5,6-1-3,0 3 1,0-1 5,2 0-6,-3 5 9,4-4-7,-5 0 2,4 6 1,0-3-6,-8-1-4,5 4 0,-2-4 5,0 1-5,3-2 2,-5-2-1,5 0-1,-3 0-2,-1 2 7,2 0-4,-6 2 1,4 0-2,-5-1 0,-1 7 1,-1-6 1,1 3-4,2-4 2,3 1 0,0-1-1,1-4 2,1 1-2,-1 0 0,-4 3 1,-1 1-2,-2 1 0,2 1 0,-3 2 1,1 0 0,-1-5 0,1-2-1,4-5 0,2 0 2,-3-2-2,5 1 2,-9 5-2,-1 3 2,-1 0-2,-1 1 0,0 0 1,1-2-2,1 3 2,1-4-1,2 3 0,-2 2 0,1 1 0,-1 2 0,1 1 1,2-2-1,-3 0 0,1-2 1,2 0 0,-5-1-1,5 2 2,-2 0-2,-1 0 2,1-2-2,-1 4 0,-1 0 0,-5 4 0,1 1 1,0 1-1,1 1 0,0 0 0,3-1 3,1-3-2,2-5 7,1 1-3,0 0-1,-2 0 0,-5 4-2,-2 4 5,-3 1-4,-3 6 2,0-3 1,-3 4-2,0 0-4,0 0 0,0 0-3,0 0-26,0 0-41,0 0-90,0 0-189,0 0-160</inkml:trace>
  <inkml:trace contextRef="#ctx0" brushRef="#br0" timeOffset="40005.81">5599 3430 189,'0'0'180,"0"0"-120,0 0-26,0 0 21,0 0 13,0 0-23,54 0 9,-46 2-15,-1 5-5,-5-5 11,0 4-10,-2-4-13,0 4 2,0 2 14,0 0 4,-11 0-3,-2-6-15,-1 0-5,4-2-4,-2 0 7,5 0 11,3-7 0,2-2-18,2-5 5,0 0-12,2 5-6,16-7-2,4 7 1,-2 4-1,-2 1-2,-5 4-2,-4 0-87,-8 13-101,-1 8-134,0-2-237</inkml:trace>
  <inkml:trace contextRef="#ctx0" brushRef="#br0" timeOffset="40700.01">5194 3757 397,'0'0'109,"0"0"5,0 0-41,0 0-34,0 0-10,0 0 27,0-1 8,0 1 0,0 0-19,-6 10-22,-5 9-6,-2 8-13,2 1-1,4-5-1,3 0-1,4-5-1,0-6-1,0 0-3,6-5 4,10-1 2,2-6 7,1 0-5,5 0 0,-3-13-1,-2-6 6,1-2-4,-4-4-2,1 0 4,-6 1 0,-5-2-7,-1 4 5,-5 3-1,0 3 1,0 10 16,0 1 2,0-2-11,-9 6 3,1-5-1,-4-1-7,-1 7-6,0-1-1,-3 1-3,1 0 3,2 0-2,3 1 1,-2 12-33,6 5-61,-6 8-103,5 2-149</inkml:trace>
  <inkml:trace contextRef="#ctx0" brushRef="#br0" timeOffset="41607.17">7763 3724 222,'0'0'47,"0"0"-11,0 0 23,0 0-23,0 0 7,0 0 23,-25 11 5,23-11-13,2 0-1,0 0 12,0 0 3,0 0-3,0 0-25,0 0-10,12 0-22,10 0 10,12 0 5,6-8-2,7-6-6,8 0-2,1 3 12,-6 0-1,-7 1-6,-14 9-11,-11-3-6,-8 1-1,-7 3-4,0 0-4,-3 0-22,0 0-53,0 0-83,-9 11-52,-11-1-153</inkml:trace>
  <inkml:trace contextRef="#ctx0" brushRef="#br0" timeOffset="41977.09">7951 3749 379,'0'0'67,"0"0"-21,0 0 0,0 0-30,0 0 4,0 0 69,0 58-20,0-25-8,4 2 0,1 6-26,-1 1-4,-4-1 12,0-2-5,0-6-18,0-8 10,0-7-1,0-8-2,0-3-2,0-6-4,0-1-9,0 0-2,0 0 2,0 0-12,0-5-23,0-23-155,0-9-332</inkml:trace>
  <inkml:trace contextRef="#ctx0" brushRef="#br0" timeOffset="43183.55">9651 3810 467,'0'0'118,"0"0"-30,0 0-27,0 0-46,0 0-1,0 0 24,-3 4 6,-3 10-1,-2 0-11,-1 2 0,-5-6-16,-1 2-2,-1-6-5,-2 0 1,4-3-3,2-3-1,0 0-1,3 0 7,2-3-4,4-9 4,1-5-12,2 2 2,0-2-2,0 2 1,10 4-1,8-1-3,4 3 2,-1 0-1,1 4 1,-3 1 0,-2 4-1,-1 0 2,1 0 0,-4 0-3,1 1 1,-1 10 2,-5 0-1,4 7 0,-9-1-3,3 5 0,-6 2-3,0-2 7,0 4 0,-2-2 2,-11-2-1,-8 4 1,3 0 0,-6-1 2,0-2-3,0 0 6,0-7-7,5-5 4,1-3-3,-2-6 3,11-2-4,-1 0 0,5 0 0,5 0 3,0-10-3,0-1-15,0-1 9,4-1-7,11 1 13,3 6 0,-3 3-1,4 3 1,1 0-4,-3 0-2,-1 5 3,-3 9 3,-2 5 2,3-4 6,-5 4-4,2-7 14,0-3-1,0 0 0,1-5 1,3-3 0,-1-1 0,1 0-8,-1 0-6,-4 0-4,-3-4-3,-1-7-60,2-6-95,-2-2-88,-4-2-238</inkml:trace>
  <inkml:trace contextRef="#ctx0" brushRef="#br0" timeOffset="43514.08">9865 3928 109,'0'0'403,"0"0"-321,0 0 5,0 0-30,0 0-34,0 0 9,0-10 2,10 10-2,7 0 30,5 0-5,7 0-28,3 0-11,1 0-1,2 0 1,-1-2-6,-1-2-2,-4 1-5,-9-2-2,-8 5-3,-7-2-30,-5 2-38,0 0-61,0 0-20,-5-2-216</inkml:trace>
  <inkml:trace contextRef="#ctx0" brushRef="#br0" timeOffset="43767.64">10039 3935 377,'0'0'251,"0"0"-222,0 0 30,0 0 21,0 0-17,-2 113 4,2-78 0,0 3-23,0-5-13,0-2-5,0-7-6,0-2-5,0-8-9,0-4-1,0-4-2,-2-3-3,2-3-11,0 0-34,0 0-11,0-5-65,0-21-192,0-12-284</inkml:trace>
  <inkml:trace contextRef="#ctx0" brushRef="#br0" timeOffset="44967.93">12084 3984 621,'0'0'117,"0"0"-59,0 0-24,0 0-17,0 0-16,0 0 1,129-46 4,-100 46 0,-4 0 6,-8 0 17,-5 0-11,-10 17-10,-2 2-8,0 7 14,-21-1 0,-8 2 1,-2-3-13,2-1-1,4-8 5,3 0-3,3-7-3,2-4 1,4 0 5,5-4-3,0 0 1,8 0 5,0 0 2,0 0-1,0 0 4,10-8-6,7-2-3,6 4 5,4-1 3,2 3-9,0 4 4,0 0-2,-8 0 1,2 3 1,-9 8-1,-8 4 0,-2 0 2,-4 8 7,0 0 11,-20 6-4,-7-1-6,-4-6-8,-1 0 0,2-6-2,1-2-4,5-6-1,6-5-1,5-3-1,3 0-3,3 0-12,6 0-66,1-17-54,0-5-168,20-4-189</inkml:trace>
  <inkml:trace contextRef="#ctx0" brushRef="#br0" timeOffset="45208.74">12409 4057 771,'0'0'110,"0"0"-107,0 0 39,150-20-18,-90 11-16,-5 1-4,-13 2 1,-13 5-5,-14-2-5,-12 3-57,-3 0-77,-4 0-66,-21 0-93</inkml:trace>
  <inkml:trace contextRef="#ctx0" brushRef="#br0" timeOffset="45396.17">12559 4037 375,'0'0'183,"0"0"-68,0 0 28,0 0-39,-7 130-40,7-97-14,0 2-6,6-3 3,-2-3-18,-1-4-5,-1 1-12,-2-5-5,0-1-6,0-8-1,-2 1-49,-4-9-93,6-4-181</inkml:trace>
  <inkml:trace contextRef="#ctx0" brushRef="#br0" timeOffset="46131.88">14063 3555 214,'0'0'120,"0"0"-45,0 0 1,0 0-20,0 0-8,0 0 19,0 0 33,0 0 7,0 0-10,0-2-48,0 0-24,0-3-17,0 2-8,0-6-36,0 0-166,0-7-55,0-5-156</inkml:trace>
  <inkml:trace contextRef="#ctx0" brushRef="#br0" timeOffset="46325.22">14049 3356 553,'0'0'107,"0"0"2,0 0-49,0 0-56,0 0-2,0 0-2,0-22-9,0 16-57,0-1-73,0-4-69,0-3-4</inkml:trace>
  <inkml:trace contextRef="#ctx0" brushRef="#br0" timeOffset="46490.77">14049 3206 226,'0'-8'137,"0"2"-54,0-1 19,0 2-26,0 1-57,2-1-13,-2 0-2,3-2-4,-2 0-18,3-3-88,-4-2-52,2-2 11,-2-1 10</inkml:trace>
  <inkml:trace contextRef="#ctx0" brushRef="#br0" timeOffset="46625.99">14070 3035 226,'0'0'89,"0"0"0,0 0-4,0 0-67,0 0-5,0 0-9,10-46-4,-10 37-5,0 1-38,0-5-46,0-2-28,0-3-14</inkml:trace>
  <inkml:trace contextRef="#ctx0" brushRef="#br0" timeOffset="46821.15">14092 2667 37,'0'0'193,"0"0"-144,0 0-28,0 0-15,0 0-6,0 0-5,2-54-27,-2 40-40,0-4-68</inkml:trace>
  <inkml:trace contextRef="#ctx0" brushRef="#br0" timeOffset="46985.86">14094 2450 93,'0'0'256,"0"0"-184,0 0 2,0 0-17,0 0-42,0 0-15,9-61-7,-7 54-46,-2-5-65,2 0 25,0-4-164</inkml:trace>
  <inkml:trace contextRef="#ctx0" brushRef="#br0" timeOffset="47150.91">14128 2201 134,'0'0'128,"0"0"-82,0 0 15,0 0-30,0 0-22,0 0-3,0-44-6,0 39-50,0-2-2,0-5-124,-5 6 131</inkml:trace>
  <inkml:trace contextRef="#ctx0" brushRef="#br0" timeOffset="47516.92">14128 2201 87,'-16'-116'131,"16"106"3,-3 2-37,3-2 6,0 2 11,-2 5-64,2 0 1,0 1-18,-2 0-6,2 2-16,-2 0-10,2 0-1,0 0-11,0 0-12,0-2-15,0-1-27,0-4-58,0 1 42,-2-2 50,2-3 23,-2 8 8,-1-3 10,1 1 19,2-2 11,-2 2 15,2 2-9,0 3 17,0 0-25,0 0-21,0 0-9,0 0-1,-2 0-3,2 0-2,0 0-2,-2 0-6,2 0-4,0 0 9,-5 0-6,-3 0-2,0 15 9,-5 6 0,-7 4-61,-5 1-127,-4-1-185</inkml:trace>
  <inkml:trace contextRef="#ctx0" brushRef="#br0" timeOffset="48230.04">13880 3972 723,'0'0'103,"0"0"-95,0 0 99,0 0-65,-49 133-19,36-99 11,1-5-6,6-6-1,0-9-7,6-6-5,0-4 0,0-3 0,0-1-2,24 0 3,9 0-2,5 0-4,-3 0-10,1-7-1,-9-4-65,-5 0-89,-11-3-104,-9-7-140</inkml:trace>
  <inkml:trace contextRef="#ctx0" brushRef="#br0" timeOffset="48404.96">13880 3972 276,'5'149'479,"-10"-131"-434,3 3 76,2 4-41,0-1-59,0 0-3,0-4-12,0-2-6,0-5-1,0-4-75,0-1-113,0-8-96</inkml:trace>
  <inkml:trace contextRef="#ctx0" brushRef="#br0" timeOffset="48733.8">14103 4106 764,'0'0'70,"0"0"-49,125-35 92,-82 28-96,-14 5-17,-13 0-63,-13 1-30,-3-3-4,-6-1-28,-21 1 13,0 3 58,0-2 54,5 3 24,4 0 31,5 0 46,4 20-8,-2 6-20,4 7 17,3 3 7,-1-1-43,3-1-7,2 1-20,0 0-10,0-1-10,0-7-7,0 2-1,0-10-86,0-4-116,0-12-123</inkml:trace>
  <inkml:trace contextRef="#ctx0" brushRef="#br0" timeOffset="76561.85">5734 3439 328,'0'0'12,"0"0"5,0 0 35,0 0 11,0 0-26,0 0-2,0 0 18,0 0 25,0 0-1,0 0-19,0 0-25,0 0-5,0 0-6,0 0-4,0 0-3,0 0-2,0 0-4,0 0 3,14 0 14,9 0 18,1-9 10,0-11-8,0 2-24,2 0-3,-2 3 0,-2 1 0,1 3-8,-3 0-3,-1 1-5,2-1 1,1 1 0,1-2 0,-2-2 10,-1 2 2,1-2 0,-4 3 0,0-1-4,0 0 1,-1 1-9,-1 1 2,-1 0-3,1 2-3,-1-2 4,1 2-4,3-1 0,0-3 0,2 5 0,2-5 0,1-2 2,1-2-2,0-2 1,1 1 2,0 2-2,-8 3 2,4-2-1,-3 1 0,-5 1 0,-3 2-2,3 1 2,-1-3-1,4 1 0,-1-1-1,-1 1 0,4-1 1,0-5-1,-1 3 2,1-1-2,-6 3 0,3 0 0,-4 1 1,1 2-1,-1 2 0,-3 0 0,6-5 0,-1 3 0,1-3 0,3-1 1,-1 1-1,-1-5 1,4-1 1,-4 0-2,1 0-1,1-1 1,1 0 0,1-1 1,-2 6-1,1-3 0,-2 3 0,1 1-1,-2-4 0,2 6 1,0-4 0,-2 1 0,8-1-1,-3-2 1,-3-1 0,7 4-1,-3 2 1,-3-2 0,5 2 0,-6 0 0,-3 0 1,3 2-1,0-4 4,-5 1-8,6 1 5,-2-2-2,2 2 2,2-3-2,2-2 1,-2 3 0,3-2-1,-6 2 1,4-4 0,-1 3 0,-3-2 1,0 2 0,5 1-1,-5-1 0,1 1 0,0 0 0,-4 0 0,-4 2 0,2 3-2,-3-5 2,1 2 1,4 3 0,-3-2-1,0 4 1,-1 2-1,-4-4 1,2 1-1,-1-4 0,3 4 0,1-2-1,-3-3 1,7 1 0,1-4 0,0 3 1,0-2-1,0 1 0,-6 6 0,0 0 1,-6 1-1,1 5 0,-1 0 0,-2-1 0,2 3 0,-1-4 0,1-1 0,-4 3 0,3-1 0,-1 1 0,-2 2 0,2 0 0,-2 0-2,0 0 0,0 0 0,0 0-2,0 0 1,0 0-2,0 0 0,0 0 3,0 0 1,0 11 0,7 4 1,-5 2-1,4 3 1,-1 1-1,2 4 1,-1 1 0,1-6 0,-2 10 1,-3-2 0,2-2-1,0 4 0,-1-6 2,2-2 0,-1 4-2,-2-4 5,0-1-3,3-1-2,-1-1 2,-1 2-1,1-2 1,1-1-2,-5 1 1,2 1-1,-2-3 0,2 0 1,0 1 0,0-2-1,1 5 2,-3-4-1,0 3-1,0 2 0,0 0 0,0 1 0,0 1 0,0 0 0,2-2 0,-2 1 0,2 0 0,-2 2 1,2-6-1,0 3 0,0-3 2,-2 5-3,2 1 1,4 3 0,-3 0 0,0 0 0,-1 2 1,1-2-2,-1 0 2,0-2 0,0-2-1,0 1 0,-2-4 0,2 0 0,-2-1 0,3-3 0,0 2 0,-3-5 0,0 2 0,2 0-1,-2-2 2,0 0-1,0 0 1,0 0-1,0 0 0,0 4-1,0-2 1,0-2 0,0 3 1,0-2-1,0-2 0,0 1 0,0 2 0,0-3 1,0 3-1,0 5-1,0-3 1,0-1 1,0-2-1,0-3 1,0 0 1,0 2 4,0-3-2,0 0-3,0-8 1,0 2 2,0-3-1,0-2 2,0 0 0,0 0 0,0 0 0,0 0 0,0 0 0,0-14-5,-8-20-24,-2-14-107,7-13-192,3 0-462</inkml:trace>
  <inkml:trace contextRef="#ctx0" brushRef="#br0" timeOffset="77172.62">8097 3557 306,'0'0'59,"0"0"-49,0 0-2,0 0-8,0 0-26,0 0-64,0 0-53</inkml:trace>
  <inkml:trace contextRef="#ctx0" brushRef="#br0" timeOffset="78467.2">16624 1171 496,'0'0'357,"0"0"-307,0 0 22,0 0 8,0 0-44,0 0-7,0-16-4,0 16 6,-2 0 1,2 12-14,-2 15-9,2 17 16,0 7 7,0 5-12,0 4-7,0-2-9,0 0-2,0 1 0,0-7-2,0-2 0,0-8-16,0-6-20,0-5-39,0-8-94,-9-6-83,-3-15-77</inkml:trace>
  <inkml:trace contextRef="#ctx0" brushRef="#br0" timeOffset="78692.68">16644 1211 607,'0'0'290,"0"0"-231,0 0 17,0 0-21,140-52-30,-101 60-19,-10 19 4,-15 5-10,-11 3 4,-3 2 3,0 0 16,-25-3-3,-6-1-7,-4-8-5,-1-1-8,3-3-31,0-5-120,4-2-112,7-7-126</inkml:trace>
  <inkml:trace contextRef="#ctx0" brushRef="#br0" timeOffset="79765.79">17016 1616 704,'0'0'33,"0"0"-7,0 0 29,96-122-34,-73 88-18,-11 4 7,-2 5-1,-9 8 29,-1 6 6,0 5-3,0 3-22,-11 3-8,-6 0-10,1 0 5,-1 12-2,1 11-4,5 8 0,5 0-1,4 8 3,2-5-3,0 2 3,8-4 1,12-4-3,4-6 1,8-10-1,-1-7 9,4-5-8,4 0 6,-4-14 1,3-15-3,-9-13 3,-6-7-5,-11-5 6,-7 7-7,-5 4 0,0 13 0,0 10-2,-9 12-2,-2 6-4,2 2-7,0 0-43,2 0-74,3 0 12,4 0 38,0 2 25,14 5 34,14-4 21,4 1 3,-2 3 4,2 0 2,-4 4 5,0 2 3,-10 7-1,-5 5 13,-7 4 7,-3 5 0,-3 1 9,0-1-16,3-4-2,3-4-12,3-9-6,2-4 2,5-6-7,3-7 4,8 0 6,5-29-1,1-7-3,-1-3 3,-11-2-10,-3 7 8,-7 5-1,-6 9 23,-2 8-2,-3 5 1,0 4 0,0 3 2,0 0-34,0 0-12,0 8-1,-3 16 13,-4 7 3,3 3-1,4-1 0,0-3-2,0-1 0,8-9-2,11-6-13,5-8-13,1-6 8,4 0 5,-3-11 3,1-18 11,-3-5-4,-3 4 3,-8 5 4,-7 8 7,-6 9 16,0 8 6,0 0-4,0 0-27,0 1-22,0 22 18,0 7 4,0 1 2,0-4 2,0-7-4,8-6 1,11-6-1,4-7-2,4-1 2,6 0 4,-4-19 6,-2-13-5,-5-6 3,-9-1 5,-4-5-3,-8 8 8,-1 8-9,0 10 7,-14 9-12,-9 6-4,-3 3-6,-8 0-17,3 3-62,4 10-1,8 1-62,9-1-78,10-2-136</inkml:trace>
  <inkml:trace contextRef="#ctx0" brushRef="#br0" timeOffset="80259.64">18746 1376 909,'0'0'99,"0"0"-99,0 0 31,0 0-14,0 0-14,-127 33-3,96-1 0,2 3 0,2 0 0,5 4 0,11-8-1,9 1-4,2-9-2,9-9-32,22-10-22,12-4 54,5-12 0,1-26-15,-3-9 10,-5-2 10,-11-11-2,-11-5 4,-5-5 32,-8 2-9,-3 14-4,-3 11 33,0 24-2,0 9 12,0 8-1,0 2-20,0 0-21,0 18-20,-5 22 0,-2 18 3,0 8 12,7 3 1,0-3-5,0-8-7,21-4-1,8-12-3,0-8 2,4-17-2,0-12 3,1-5-2,-1-6-1,-4-19-28,-8-10-37,-15-5-76,-6-2-172,-27-1-307</inkml:trace>
  <inkml:trace contextRef="#ctx0" brushRef="#br0" timeOffset="80398.08">17922 1136 929,'0'0'0,"0"0"-78,0 0-19,0 0-321</inkml:trace>
  <inkml:trace contextRef="#ctx0" brushRef="#br0" timeOffset="81115.86">19881 1315 857,'0'0'102,"0"0"-35,0 0 71,0 0-83,0 0-26,0 0-16,0-34-13,0 54-2,0 10 2,0 12 11,0 1-1,0 3-5,0-4 4,0-3-8,9-6 2,11-8-3,6-6 0,1-15 0,2-4 0,7 0 0,3-28-1,0-13-6,-6-5-6,-8-3 10,-10 1-8,-8 12-9,-7 7 16,0 13-5,-2 8-6,-20 6-10,2 2-10,-5 0-24,7 12 18,7 4-5,5-2-34,6 0 30,0 2 14,20 0 17,13-4 19,7 1 0,2-3 6,5 2 17,-7 2 1,-4-3 1,-12 4-10,-8 0-2,-9 2-1,-7 3-4,0 6 4,-25 1 4,-8-1-11,-7-3-5,5-5-62,-4-4-42,3-11-47,1-3-164</inkml:trace>
  <inkml:trace contextRef="#ctx0" brushRef="#br0" timeOffset="81378.93">20053 958 996,'0'0'19,"0"0"-16,0 0 12,0 0-15,0 0-20,0 0 12,-5-3 8,-13 4 20,-4-1-6,9 0 28,6 0 9,7 0-21,0 0-19,0 0-11,0 0-16,23 0-88,5 0-153,8 0-220</inkml:trace>
  <inkml:trace contextRef="#ctx0" brushRef="#br0" timeOffset="83501.83">21414 1056 710,'0'0'142,"0"0"-31,0 0-15,0 0-40,0 0-35,0 0-11,0 0 22,146-5 28,-55-14-4,5 2-22,-9-2-15,-2 4-3,-14 3-8,-15 1-7,-19 8 0,-16-2-2,-15 5-28,-6 0-39,0 0-62,-11 0-75,-23 2-100,-6 8-271</inkml:trace>
  <inkml:trace contextRef="#ctx0" brushRef="#br0" timeOffset="83749.21">21830 1060 747,'0'0'270,"0"0"-245,0 0 31,0 0-55,0 0 14,-8 111-15,8-56 47,0 0 12,0-5-20,2-4-7,2-7-5,-2-6-12,-2-2-7,0-7-6,0-5 2,0-4-4,0-3-10,0-5-57,0-7-92,0 0-187,-12-23-320</inkml:trace>
  <inkml:trace contextRef="#ctx0" brushRef="#br0" timeOffset="107764.68">5782 3456 189,'0'0'54,"0"0"-48,0 0 11,0 0 29,0 0-11,0 0-5,0 0 23,-14 3 18,14-3 11,0 0-9,0 0-15,0 0-4,0 0-4,0 0-7,0 0 4,0 0-7,0 0-13,3 0 3,5-8-15,3-6 7,2 2-12,3 0-1,-4 4 0,0-1 6,-2 4-2,-1 1 1,0-2 2,-3-1-1,0 2-10,9-1 5,-2-2-10,7 0 4,-3-2-2,2-1-2,3-2 4,-2-2-3,0-1 2,0 2 0,-2 0 0,-2 0 0,-1 3-1,1-4 2,1 1-3,1 2 1,1 0 0,-3 2-1,3-4 0,0 0 1,0 0 0,1-2 0,0 2 3,0-2-5,0 4 5,-2-2-5,0 1 1,-5 4 1,2-3-2,1 0 1,0 2 2,-1-1-1,1 0-2,-1-4 0,4 4 0,-1-6 2,-3 2-1,3-1 1,-1 5-1,2-1 0,-4 3-1,-1-2 0,-1 1 3,-2 2-4,0 0 2,2 0-1,1 0 0,6-2 1,0 1 0,2-3 1,1-3-2,-4 1 0,4-3 1,-5 4 1,2-1-2,-2 0 0,-1 2 2,-3 0-2,1-1 0,-1 1 0,0-2 1,3 1 0,0-6 0,6 4-1,-3-1 0,3 0 0,-4 0 0,3 2-1,-2-5 1,-1 7 1,1-1-1,-3-1 0,6 2 0,-2-5 1,0 3 0,1-1-1,1 0 0,2-3 0,-1 0 0,1 2-2,-4-2 2,2 1 0,0 2 0,-6-1-3,3-1 3,1 2 3,0-2-3,0 0 0,1-2-1,1 1 1,-4 0 0,4 1 0,-6 0 0,1 0-1,-2-2 1,-1 7 1,1-1-1,2-1 0,0-5 0,-1 5 0,4-4 0,-1 2 1,2-2-1,-2-2 0,0 0 0,0 6 0,-2 0 2,0 2-2,-1 2-1,0-1 1,-4 2-1,3-2 1,-4 2 0,5-3 1,0-2-1,-1 3 0,-3-1 1,1 5-1,-3-2 1,-5 6-1,0 0 0,-3 1 0,0 2-1,-3 0 1,0 0 0,0 0 0,0-2 0,0 1 1,0 1 0,0 0-1,0 0-1,0 0 0,0 0-1,0 0 0,0 0-2,0 0 4,0 0 1,0 0-1,0 0-1,-6 0 1,-9 11 5,-5 7-2,-3 4-2,-2 0 0,-2 2 5,-4 3-5,-1-5 0,3 2-1,1 0 1,3 3-1,-2 2 0,0 0 0,0-3 1,0-3-1,-2 5 2,1 0 0,-1-3-1,-4-1 0,1-4 0,0-1 1,-1 3-2,2-1 0,-1-3 1,-1 1 0,-2 0 0,2-3 0,-1 5 0,5-4-1,0 1 0,1 2 0,5-3 0,-4 4 0,2-1 1,3-2-1,-2 4 1,-3-1-1,2 2 0,-3 4 1,2 0-1,1-2 0,-5-1 0,4-2 1,-1-1-1,0 2 0,0-2 0,-2-2 0,2-1 0,0 0 2,1-2 1,2 0-1,-3 1-2,2-2 2,-3 1-2,2 2 3,-3-2-2,6-1 0,-2-1 1,2-3 0,3 5-2,-2-2 4,-2 3-3,-1-2 0,0 3-1,1-2 1,2 3-1,-1-1 1,1-2-1,-1 0 0,4-2 1,-1 0-1,1-2 0,4 0 4,2 0-4,-3 0 1,3 2-5,-3 2 8,-2-4-3,1 4-1,1-1 1,-6-1-1,-1 4 0,-1-2 3,-2-3-2,2 3-1,1-2 0,-2 1 0,-3-2 1,4 4-1,-3-5 1,3 4 1,4-4-1,-2 1-1,1-4 1,4 1 1,3-3-2,6 0-1,-1-2 1,5 2-1,-4 0 1,4-1 1,2-1-1,0-3 0,-1-2 1,1 0-3,2 0 3,-2 2-1,0 0 0,-2 1 0,-1 0 0,5 1 2,-3-2-2,1-2 0,2 0-2,0 0 0,0 0 0,0 0-46,14 0-90,13-4-177,4-18-197</inkml:trace>
  <inkml:trace contextRef="#ctx0" brushRef="#br0" timeOffset="108254.4">5707 3517 409,'0'0'161,"0"0"-152,0 0-5,0 0 0,0 0 1,0 0-1,0-3 0,0 3 27,0-1 34,0-1-6,0 0-11,0 0-30,0 2-18,0 0-72,0 0-126,-8 13-299</inkml:trace>
  <inkml:trace contextRef="#ctx0" brushRef="#br0" timeOffset="108961.53">4415 4235 693,'0'0'115,"0"0"-58,0 0 52,0 0-28,0 0-21,0 0-27,-131 49-7,114-17-1,5 1 5,0 7-13,10 5-2,0-4-3,2 0-7,0-7-2,0-6 0,16-8-3,1-5-25,6-8-67,-1-7-95,0 0-147,-6-19-150</inkml:trace>
  <inkml:trace contextRef="#ctx0" brushRef="#br0" timeOffset="109281.51">4459 4345 407,'0'0'85,"0"0"-82,0 0 31,0 0 23,0 0-8,31 116-11,-17-94-8,0-6-15,6-4-4,0-7-10,2-5 3,0 0 7,-1-9 4,-4-13 0,-5-4 32,-6 1 2,-2-2-14,-4 3 21,0 2-24,0 3 2,-2 7 7,-14 1-19,-1 3 0,-3 4-6,-5 4-15,-1 0-1,-2 0 0,2 4-11,-3 15-73,9-4-138,7 1-46</inkml:trace>
  <inkml:trace contextRef="#ctx0" brushRef="#br0" timeOffset="109477.49">4779 4403 513,'0'0'19,"0"0"1,0 0 8,0 0-20,22 104-6,-18-82-2,-1-5-44,-2-8-137,2-9-62</inkml:trace>
  <inkml:trace contextRef="#ctx0" brushRef="#br0" timeOffset="109741.67">4779 4403 586,'129'-29'53,"-129"43"-53,1 5 18,6-1-1,7-2-2,-3-6-12,1-2 4,5-8-2,-3 0 30,1 0 18,1-10 16,-5-12 6,-5-2-7,-1 0-30,-5 0-1,0 6-3,0 6-8,-9 3-14,-6 6-11,-3 3-1,-9 0-85,-7 8-121,1 6-143</inkml:trace>
  <inkml:trace contextRef="#ctx0" brushRef="#br0" timeOffset="109978.39">5050 4205 878,'0'0'105,"0"0"-94,132-28 62,-87 28-36,-3 28-32,-7 12-3,-10 6-1,-13 5 0,-8 5 0,-4-5 12,-4 4 5,-14-7 4,-9-4-7,2-6-9,0-10-6,2-8-13,6-16-129,5-4-151,2-27-288</inkml:trace>
  <inkml:trace contextRef="#ctx0" brushRef="#br0" timeOffset="111096.52">8044 1722 300,'0'0'76,"0"0"-61,0 0 46,0 0-44,0 0-1,0 0 24,24 70-7,-32-57 4,-3-4-4,1-2-6,2-7-5,1 0 7,1 0 9,1 0 26,0-2-12,5-12-16,0-2-8,0 2-11,0-1-10,0 7-3,8 0 4,2 2 0,-1 6-3,-3 0-5,2 0-10,-5 2 0,0 13 4,-3 3 6,0 1 9,-3-1 6,-12 0 3,0-1-3,-1-7-7,2-6-3,1-4 6,2 0 6,3 0 7,-2-8-7,4-10 6,6-1-7,0 6-13,0 4 1,0 4-3,0 5-1,0 0-5,0 0-8,7 4 7,2 10 0,-9 0 5,0 5 1,0 3 5,-25 1 3,-6-1-1,4-9-2,0-4-1,9-9 1,7 0 6,5-17 14,6-12-6,0-3-16,8-1 3,17 11-3,4 5-1,-2 4-4,-5 9-1,-4 2 3,-4 2-26,-8 0-105,1 5-92,-5 7-52</inkml:trace>
  <inkml:trace contextRef="#ctx0" brushRef="#br0" timeOffset="111605.37">8044 1078 558,'0'0'189,"0"0"-75,0 0-19,0 0-33,0 0-22,0 0 13,0-9-8,0 9-14,-7 0-5,-1 0-9,-5 4-6,-3 24-10,-3 14-1,2 12 1,3 1 4,8-2 1,6-7 2,0-6-3,0-8-2,7-4-3,13-5 0,-2-5-2,-1-6-6,-1-2-37,-1-4-56,0-6-66,4 0-92,-3-4-140</inkml:trace>
  <inkml:trace contextRef="#ctx0" brushRef="#br0" timeOffset="111877.2">8147 1180 223,'0'0'394,"0"0"-315,0 0-35,0 0-11,0 0-3,120-34-8,-84 27-10,4-3 1,-5 2 3,-6-3-3,-4 3-6,-9 3-7,-7 3-7,-7 2-45,-2 0-17,0 0-27,0 0-103,-2 0 6</inkml:trace>
  <inkml:trace contextRef="#ctx0" brushRef="#br0" timeOffset="112055.36">8314 1173 222,'0'0'65,"0"0"17,0 0 19,0 0-6,0 0-10,0 114-6,11-94-21,-4 3-16,-1-6-21,-4 5-18,-2-3-3,0 0-43,0-3-140,0-4-146</inkml:trace>
  <inkml:trace contextRef="#ctx0" brushRef="#br0" timeOffset="112253.28">8541 1407 558,'0'0'112,"0"0"-92,0 0 11,0 0 24,0 0-15,0 0-20,7 89-8,-7-67-5,0-5-7,-9 0-38,3-5-97,3-10-149</inkml:trace>
  <inkml:trace contextRef="#ctx0" brushRef="#br0" timeOffset="112641.6">8734 1175 479,'0'0'217,"0"0"-150,0 0-30,0 0-6,97-102-19,-73 84-5,-10 4 4,-5 3 5,-3 6 14,-6 0 13,0 5-6,3 0 0,-3 0-7,0 0 0,0 0-15,0 0-12,0 0-3,0 7-14,4 17 14,3 6 5,0 4 23,-1-3-18,1 3 3,-3-5-6,-1 3 0,4-6-5,-4 0-2,0-6 0,-1 0-101,-2 1-37,0-4-67,0-3-184</inkml:trace>
  <inkml:trace contextRef="#ctx0" brushRef="#br0" timeOffset="112822.58">8813 1446 601,'0'0'254,"0"0"-197,0 0-11,0 0-23,0 0-7,0 0 8,122-37-6,-73 21-13,7-1-5,-6-5-6,-10 3-73,-14-1-218,-17-2-274</inkml:trace>
  <inkml:trace contextRef="#ctx0" brushRef="#br0" timeOffset="113083.36">9045 942 685,'0'0'157,"0"0"-142,0 0 8,136 5-7,-84 24 27,-2 13-4,-6 6 4,-7 8 16,-12 2-5,-15 0 2,-10-5-13,0-5-21,0-6-5,-20-4 1,-2-6-11,0-6-1,1-6-6,4-3-8,1-10-90,1-7-125,-5 0-172</inkml:trace>
  <inkml:trace contextRef="#ctx0" brushRef="#br0" timeOffset="120080.77">3167 6546 320,'0'0'24,"0"0"3,0 0 47,0 0-60,0 0-7,0 0 18,0 0 44,0 19 19,-2-19-14,-14 0-44,0 0 3,1-8 8,6 2 5,2 0 4,7-2 3,0-2-16,0-6-22,22-2-4,17-1-10,3 4 0,6-2 5,6 3 1,2-1 2,4-2-4,-2 2 2,-6 1 4,-13 7-11,-20 3-1,-13 4-22,-6 0-60,0 0-61,0 0 25,-13 4 3,-16 8-79,0 0-45</inkml:trace>
  <inkml:trace contextRef="#ctx0" brushRef="#br0" timeOffset="120262.87">3410 6418 194,'0'0'146,"0"0"-79,0 0 25,0 0-1,0 0 1,-2 114-14,2-77-2,0 3-30,0 4 0,0-3-26,0 3-9,0-3-4,0-3-7,-2 1-12,-1-7-94,0-14-35,3-10-67,0-8-78</inkml:trace>
  <inkml:trace contextRef="#ctx0" brushRef="#br0" timeOffset="121123.51">3675 6659 572,'0'0'233,"0"0"-233,0 0 3,0 0 20,0 0-16,-36 125-7,34-89 6,2 2-2,0-6 3,0-2-7,2-4 2,12-7 1,-1-6-6,3-7 9,3-6-4,4 0 10,6-14-1,0-16-5,-2-4 1,-2-2-3,-6 2 0,-5 8-1,-8 4 4,-1 4 7,-5 5 25,0 3-6,0 1-1,0-1-3,0 2-7,0 3 4,0 1-6,-5 4-1,3-2-9,0 1 2,2 1-3,0 0-4,0 0-5,0 0 0,0 0-4,0 5 1,-2 17-1,2 7-1,0 5 5,0 4-1,0-4 1,15-2-1,3-10 0,0-8-1,6-6 2,-1-8-2,-2 0 2,0-8-12,-3-14 1,-4-4-4,-8-8 4,-6-2-5,0 2 1,0 4-9,0 9 22,0 6 0,0 3-2,1-1-7,18 2-5,10-3 1,0 3 0,2 1 7,0 6 4,-2 4-1,2 0-5,-6 4-2,-5 14 7,-3 6 5,-7 5 11,-1 5 3,0 8 1,-5-1-3,3 2-8,0-7 0,4-11-3,3-8 0,-2-11-1,5-6-1,0 0 0,3-16 1,1-16 5,-6-12 5,-5-4 3,-10-1 17,0 5-6,-2 10 25,-19 7-13,-4 7-22,0 6-9,1 9-5,4 5 0,2 0-39,7 0-100,11 12-153,0-2-249</inkml:trace>
  <inkml:trace contextRef="#ctx0" brushRef="#br0" timeOffset="121373.28">4863 6595 572,'0'0'543,"0"0"-543,0 0-9,0 0 9,9 136 29,-7-62-11,0 9-3,1-6 3,-3 0-6,2-9-7,-2-3-3,0-9 0,0-5-2,0-5-29,0-7-63,0-15-132,-13-16-44,-8-8-64</inkml:trace>
  <inkml:trace contextRef="#ctx0" brushRef="#br0" timeOffset="121567.35">4834 6752 590,'0'0'127,"0"0"-97,0 0 88,134-82-19,-103 82-62,-11 0-16,-7 17 1,-8 9 1,-5 6 14,0 9 9,-13 1-22,-8-7-14,-2 4-10,6-14-27,1-14-93,8-9-98,3-2-100</inkml:trace>
  <inkml:trace contextRef="#ctx0" brushRef="#br0" timeOffset="121850.95">5169 6687 476,'0'0'270,"0"0"-268,0 0 23,0 0 16,2 118-29,0-87-3,5-11-9,1-8 7,5-5-7,5-7 6,1 0 6,1-26 30,-3-8 12,-1-6 0,-6 0-9,-7 7 15,-3 2 13,0 10-15,0 7-15,-13 5-29,-5 3-13,-1 6-1,-8 0-25,-2 6-79,-2 24-98,4 2-118,11 4-274</inkml:trace>
  <inkml:trace contextRef="#ctx0" brushRef="#br0" timeOffset="122698.51">5497 6930 553,'0'0'443,"0"0"-433,0 0 14,98-115 29,-77 79-47,-7 4-4,-7 2-2,-3 4 4,-4 6 4,0 6 5,0 6 16,-11 6-22,2 0-7,-2 2-2,2 0 1,-2 0-3,2 20-3,4 4 5,3 8 1,2 4 1,0 0-3,0-4 3,14 3 0,5-13-3,2-6-8,-1-8-5,4-8 1,-4 0 11,3-6 4,-1-19-2,-4-6 2,-2-6 0,-8 0 0,1 7 1,-5 10 1,-1 9 0,-1 11 3,-2 0-5,0 0-3,0 0-9,0 24-3,3 4 15,-1-1 1,2-3 2,-4-8-2,3-7 1,-1-4-1,-2-5 4,6 0 1,0-17-1,2-10-5,3-4-14,0 6 14,3-2-2,1 14-2,1 2 4,-1 11-5,1 0 1,-3 4-6,3 22 2,-5 7 3,-3 4-2,-1 0 7,0-7 0,0-6 0,1-11 0,6-13-8,0 0-4,10-21 2,5-19-2,4-12-5,1-5-2,-4-3 3,-2 2 5,-8 4 11,-5 6 25,-7 10 12,-8 10 28,0 10 15,0 6-17,0 6-11,-12 2-17,3 4-9,3 0-18,-4 0-5,6 19-1,-3 16 6,7 7-8,0 8 8,0 4 8,9 6-11,10-4 3,5-5-4,1-14-3,3-6 0,1-13-1,2-12-4,2-6-9,-3-6-13,-2-26-37,-7-10-97,-17-7-252</inkml:trace>
  <inkml:trace contextRef="#ctx0" brushRef="#br0" timeOffset="122834.2">6268 6551 899,'0'0'169,"0"0"-169,0 0-1,0 0-7,0 0-196,0 0-148</inkml:trace>
  <inkml:trace contextRef="#ctx0" brushRef="#br0" timeOffset="122985.34">5783 6392 854,'0'0'340,"0"0"-314,0 0 5,0 0-5,0 0-26,0 0-179,-82-24-606</inkml:trace>
  <inkml:trace contextRef="#ctx0" brushRef="#br0" timeOffset="125022.23">7327 6392 940,'0'0'173,"0"0"-106,0 0-32,0 0-35,0 0 6,6 181-5,-4-49 29,2 21-1,-1 7-17,4-5-1,3-20-9,4-22 3,6-27-5,6-21 1,2-23-1,3-18 0,0-17-7,0-7-1,1-23 8,-4-27 4,-7-15 0,-17-9-3,-4 1-1,-16-5-2,-26 3-4,-9 2-1,-3 1 3,2 4 2,13 6 2,10 8-1,11 1 0,16 6-19,2 2-16,13 1-31,21 2-6,6 2 34,7 2 18,-5 3 21,-4 8 1,-4 6 9,-10 6 5,-11 9 7,-6 2-9,-7 4-2,0 0-6,0 10-4,-20 22 6,-4 8-1,1 2 1,3-3-6,7-4-1,8-5 1,5-4 1,0-8-4,18-8 0,13-10 2,10 0 0,3-15 0,-1-18-4,-8 1-17,-10-2-4,-17 6-19,-8 5 28,0 8 9,0 5 4,0 3 3,0 7 0,0 0-7,0 0-7,5 3-20,11 14 30,5 6 4,4-1 4,0 0 9,-7-2 2,-7-6 10,-5-6-9,-4-1 3,-2-7-2,0 0 27,0 0 13,5-15-11,4-13-37,7-7-9,8-4-24,1 3-15,4 6-41,-4 5-3,-4 12-58,-3 2-25,0 8-32,-2 3 68,-3 0 108,-1 0 22,-2 18 47,-2 5 39,5 4 30,-7 3 1,-2 3-26,-4 4-6,0-3-46,0-1-17,0-10-5,0-8 2,0-6-14,0-7 2,0-2 12,0-7 10,0-26-29,5-5-26,11-2 12,3 5 10,2 8 3,3 8-10,-1 12 11,6 7 1,0 0-1,-3 7-1,-6 22-3,-1 0 1,-12 2 3,-2-3 3,-5-7-2,0-7 5,0-9 1,0-5 1,0 0 7,0-5 0,-6-20-15,6-5-18,0-2 1,0 1 0,13 6 1,7 9-3,1 8 18,-2 8-2,2 0-3,-3 12 4,-3 16 0,-9 5 2,2 13 2,-7 0-2,4-4 4,0-9-1,3-11-3,6-13-5,6-9-10,6-10 0,6-28 5,-2-8-6,-2-3-12,-4 1 17,-9 4 11,-5 8 12,-3 7 38,-7 13 29,0 11-10,0 5-4,0 0-29,-11 18-20,-2 12-8,5 6 2,6 3-2,2-2-2,0-5-5,13-2-2,14-10-1,6-9-13,4-11-16,9-3 14,-2-23-8,-3-8-3,-10-4 2,-8-3 26,-12-6 2,-9 1-1,-2 8 12,0 9 33,-2 15 15,-7 13-6,1 1-10,6 6-31,-2 26-14,4 10 0,0 2 1,0 2-1,25-4 0,2-8 1,8-8-1,5-14-14,1-12-7,3 0 2,-1-20-11,-10-18-15,-12-10 5,-10-8 1,-11-8 26,0-8 0,-3 3 13,-17 15 0,7 17 15,1 20 66,3 13-16,5 4-20,2 8-33,2 28-10,0 12-1,0 8 8,2 4-4,13 3-3,3 1 1,-3 0-3,-2-6-43,-1-10-121,-3-19-179</inkml:trace>
  <inkml:trace contextRef="#ctx0" brushRef="#br0" timeOffset="125428.35">9738 6403 1198,'0'0'31,"0"0"-13,0 0 20,-116 100-31,90-52-4,8-2-2,8-7-1,10-4-2,0-9 1,10-15-20,20-11-15,9 0 0,6-35 1,-3-7-2,-8-8 24,-10-4 13,-8 3 13,-15 10 30,-1 10 0,0 18 14,0 8-7,0 5-15,0 5-24,0 25-11,0 10 2,0 4 1,14-8 0,9-8-3,8-7 4,9-10-3,2-11-2,5 0-2,4-16-9,-7-14-2,-8-5-18,-14-2-46,-15-4-149,-7-6-551</inkml:trace>
  <inkml:trace contextRef="#ctx0" brushRef="#br0" timeOffset="126007.33">13962 5446 764,'0'0'231,"0"0"-172,0 0-7,13 102 19,-8-30 0,0 11-12,-3 1-12,2-6-19,1-11-4,4-14-7,0-9-2,5-11-3,-1-9-8,0-11-4,5-8 0,0-5-14,4 0-34,1-12-1,5-16-47,-5-2-108,-8-2-217</inkml:trace>
  <inkml:trace contextRef="#ctx0" brushRef="#br0" timeOffset="126186.02">13900 5871 546,'0'0'436,"0"0"-420,0 0-6,0 0 0,155-29-9,-95 18-1,-3 3-138,-8 2-174</inkml:trace>
  <inkml:trace contextRef="#ctx0" brushRef="#br0" timeOffset="126433.06">14627 5828 981,'0'0'86,"0"0"-85,130 14 105,-55-14-46,5 0-37,0-11-12,-12-4-11,-16-2-24,-16-1-106,-16-5-175,-15-4-177</inkml:trace>
  <inkml:trace contextRef="#ctx0" brushRef="#br0" timeOffset="126652.84">15031 5562 869,'0'0'200,"0"0"-197,0 0 10,0 0 9,0 0 29,153 80-7,-111-45-15,-10 3-1,-10 0-7,-13 2-10,-9 2-5,0 0-1,-15 1-5,-12-8 0,-2-5-54,4-11-92,7-16-167,9-3-150</inkml:trace>
  <inkml:trace contextRef="#ctx0" brushRef="#br0" timeOffset="126833.18">15594 5646 1128,'0'0'41,"0"0"-30,0 0-9,0 0 5,23 138-7,-17-94-1,-4 2-83,-2-11-62,0-7-132,0-14-257</inkml:trace>
  <inkml:trace contextRef="#ctx0" brushRef="#br0" timeOffset="126964.22">15588 5467 806,'0'0'75,"0"0"-75,0 0-39,0 0-154,0 0-179</inkml:trace>
  <inkml:trace contextRef="#ctx0" brushRef="#br0" timeOffset="127280.96">15760 5680 592,'0'0'64,"0"0"55,15 123-10,-9-84-71,-4-2-1,2-9-13,-4-10-17,0-9 9,0-8-5,0-1 10,5-10 38,2-22-7,6-7-51,3 1 3,5 1-4,0 7 2,1 5-2,2 10 2,-3 6 12,0 9 7,-3 0 2,-1 0-7,-3 12-10,-5 14-2,-3-1 0,-2 3 1,-4 0-5,0-5-43,0-2-45,0-7-96,10-12-97,3-2-78</inkml:trace>
  <inkml:trace contextRef="#ctx0" brushRef="#br0" timeOffset="127685">16333 5608 696,'0'0'226,"0"0"-145,0 0 16,0 0-44,0 0-18,0 0-13,-137 127-7,117-85-7,5-2 2,10-3-9,5-8-1,0-5 0,9-6 0,18-14-22,8-4-15,5-4 14,1-26 7,-8-6-3,-10-7-4,-10-8 9,-9-10 14,-4-2 4,0 0-4,0 5 5,-9 12 5,-2 13 23,2 13-5,0 5-1,5 11 3,4 4 9,0 0-26,0 16-13,0 16 0,0 12 15,9 0 0,7-1-3,-1-4-3,3 2-8,-3 1-1,-3 2-3,-1 0-42,-7-4-103,3-6-227,-3-8-300</inkml:trace>
  <inkml:trace contextRef="#ctx0" brushRef="#br0" timeOffset="128307.01">16655 5921 809,'0'0'169,"0"0"-131,69-105 65,-42 62-71,-4 3-23,-12 7-6,-2 13 2,-9 6 1,0 9 30,0 5-4,-2 0-12,-14 0-13,-5 14-5,4 14-1,1 7-1,7 9-1,5 2 1,4 0 1,0-4-1,0-11-1,15-7-7,10-10-8,2-11-1,8-3-2,0-10-3,4-19-6,-3-7-10,-10 0 8,-4-4 10,-6-1 15,-7 3 5,-5 13 0,-4 11 15,0 10 34,0 4-4,0 7-31,3 26-5,2 13 15,3 12-5,3 6-3,3 6 7,-1 4-6,-1 1-1,-4-5-14,-1-10 2,-5-16-4,-2-15 2,0-18 1,0-11-2,0-10-2,-2-32 0,-10-20-5,7-21-4,1-10 7,4-7-6,0 8-13,19 17 10,5 25 12,-1 20 6,0 18 12,0 12 2,-5 0-5,-2 10 7,-8 14-5,-8 5-5,0 4-6,0-3 0,-15-2 1,-7-6-7,-6-5-20,0-5-56,6-8-133,4-4-289</inkml:trace>
  <inkml:trace contextRef="#ctx0" brushRef="#br0" timeOffset="128914.59">17402 5758 917,'0'0'45,"0"0"22,0 0-20,65-108-35,-65 97 3,0 4 5,0 7 11,-9 0-5,-5 0-13,-1 9 16,-1 11-17,5 6-2,5 4 3,3 2-3,3 0-5,0 3 0,0-9 0,6 1-5,10-10-2,5-3-3,1-11-16,4-3 6,1 0-4,4 0-5,-4-3 5,-7-11 7,1-5 5,-6-3 7,-4-6 2,2 0-2,-4-4 1,0 6-1,-4 7 2,-5 7-1,0 9 5,0 3 10,0 0-9,0 0-7,0 7-2,0 11 2,-2 5 1,-5-3 0,0-4-1,0-1 1,6-10-1,-2-1 0,3-4 0,0 0 4,0-4 4,3-15-5,14 2-2,1 1-1,2 5 2,-2 6 12,1 5 2,1 0 1,1 8 1,1 14 1,-3 4-4,-6 2-8,-5 0-3,-6-4-1,-2-2-3,0-4-14,-6-6-53,-3-8-107,3-4-192,6-2-170</inkml:trace>
  <inkml:trace contextRef="#ctx0" brushRef="#br0" timeOffset="129335.7">18189 5673 871,'0'0'100,"0"0"-29,0 0-8,0 0-43,-127 72-16,101-35 9,3 2 0,5-6 3,11-1-7,7-6-1,0-6-8,12-5 0,16-11-8,6-4-36,2 0-3,-5-24 13,-7-8 20,-4-6 11,-6-3 3,-9-10 0,-5-7 3,0-7 3,-5 1 8,-9 2 8,4 16 25,3 18 16,2 14 12,0 14-5,5 0-31,0 20-29,0 20-2,0 10 22,12 4-3,1-4-13,-3-1-11,1-7-2,-5-5-1,-6-2-14,2-7-49,2-4-79,1-7-240,7-8-238</inkml:trace>
  <inkml:trace contextRef="#ctx0" brushRef="#br0" timeOffset="130115.29">18454 5835 776,'0'0'174,"0"0"-102,87-114 24,-54 68-63,-8 3-23,-5 7-3,-13 11 1,-7 8 19,0 5 17,-11 7-13,-9 5-18,-5 0-7,0 1 0,2 30 1,4 15-1,3 5 8,10 9 2,6 1-4,0-9-5,6-5-5,15-16-1,6-11-1,1-11-1,6-9-4,1-7-1,1-23-7,-2-5 4,-3-6 5,-5 4 1,-5-2-1,-5 4 2,-8 2 2,-3-2-3,-5 5 1,0 5-1,0 4 2,0 7 0,0 2 1,0 8 0,0 2-1,0 2 1,-2 0-7,2 8 3,0 16-1,0 6 5,0-2 5,0-1-3,0-5 0,0-4-2,2-6 3,0-5-3,0-3 0,-2-4 1,0 0-1,2 0-7,0 0-1,5 0-1,5 5 9,3 5 0,5 2 9,5 0-2,3-4 0,4-6-1,1-2 5,2 0-3,1-20-8,-2-6 3,-5-4-3,-5-8 0,-6-3 0,-4-3 0,-5-2 1,-7 6-1,0 8 2,-2 10 2,0 10 24,0 9 9,0 3-10,0 9-21,0 28-4,0 16 17,0 5-4,0-4 0,11-4-4,7-11-9,2-7-2,2-15 0,-1-6 3,0-11-3,0 0-14,-3-18-18,-6-10-27,-9 0-26,-3-2-146,-6-2-407</inkml:trace>
  <inkml:trace contextRef="#ctx0" brushRef="#br0" timeOffset="130267.34">19188 5546 1024,'0'0'76,"0"0"-32,0 0 5,138-86-38,-116 76-11,-11 4-32,-11 4-82,-4 1-172,-35-6-298</inkml:trace>
  <inkml:trace contextRef="#ctx0" brushRef="#br0" timeOffset="131001.45">19907 5467 701,'0'0'221,"0"0"-177,0 0-25,0 0 27,0 0 70,31 150-55,-8-103-9,0-8-20,-4-11 8,-1-9-3,-5-8-17,-3-9 0,-1-2-3,1-5-5,9-27-5,1-14-7,-1-10-26,-1-2-34,-4 8-66,2 13-185,-1 11-131</inkml:trace>
  <inkml:trace contextRef="#ctx0" brushRef="#br0" timeOffset="131696.4">20494 5453 746,'0'0'172,"0"0"-160,0 0 75,0 0-45,-104 120-29,64-78-5,2 2-8,6 4 1,10-6-1,13-7-1,9-2-7,0-13-44,24-10-57,11-10 23,11-5 55,-2-28 14,-3-9 17,-8-8 32,-6 1 3,-12 3 37,-9 10 5,-3 10-20,-3 11 14,0 8-12,0 6-9,0 1-20,0 0-22,0 1-8,0 21-7,0 6 7,0 6 5,0 1-5,7 0 0,8-1 1,5-3-3,3-6-6,1-11-9,3-7-12,-1-7 1,0 0 5,0-19-15,-8-8 9,-3-6 10,-6 0 4,-7 3 9,-2 10 6,0 10 12,0 3 35,0 7-7,0 0-25,0 0-14,0 5-1,0 12-1,0 8-1,0 1 3,11-1-1,5 0 1,2-7-1,7-6-9,2-7-6,4-5-9,0 0 11,0-12 5,-2-13 1,-7-3 5,-6-2 2,-5 4 0,-8 10 13,0 3 25,-3 12 22,0 1-8,0 0-25,0 1-27,2 26-10,6 11 9,3 6 2,-1 2-1,4-5 0,-2-8-57,-1-8-103,-5-14-173</inkml:trace>
  <inkml:trace contextRef="#ctx0" brushRef="#br0" timeOffset="131834.21">21018 5329 906,'0'0'0,"0"0"-52,0 0-40,0 0-222</inkml:trace>
  <inkml:trace contextRef="#ctx0" brushRef="#br0" timeOffset="132553.2">21408 5592 834,'0'0'188,"0"0"-175,0 0 72,0 0-23,-132 97-49,108-60 1,4 0-8,4-4 1,9-1-7,7-9 3,0-3-3,0-8-9,12-6-32,12-6-7,4 0-8,6-12 6,-3-11 14,1-6 9,-6-7 16,-5-3 11,-8 6 5,-6 7 30,-5 10 25,-2 9 15,0 5-19,0 0-19,0 2-17,0 0-14,0 4-5,0 13-1,0 2 0,0 6 0,0-4 0,11-1-3,3 1 3,3-7 0,2-8-5,2-1-22,6-5 4,2-3 9,-2-19-5,-4-6 4,-1-9 4,-7-4 2,-1-10 6,-3-7 2,-2-2 1,-3-6 3,-4 11 2,1 14 12,-3 12 4,0 20 2,0 5-7,0 4-8,0 0-8,0 0-1,0 16-3,-5 10 4,-1 6-2,1-6 2,5 0 1,0-2-1,0-4-5,7 2 4,15-1-7,5 4-4,0 1 4,-4 4 5,-4-2 2,-9 2 1,-4-3 0,-6-3 3,0-4 2,-2-2 8,-21-1-4,-4-5-4,-2-5-5,3-7-28,3 0-52,6-19-84,12-20-100,5-14-141</inkml:trace>
  <inkml:trace contextRef="#ctx0" brushRef="#br0" timeOffset="132921.14">21899 5307 805,'0'0'204,"0"0"-187,0 0 103,22 117-47,-13-62-50,1 0-9,4-6-8,6-8-4,9-8 2,6-13 0,13-12 2,5-8-6,-2-8-6,-2-24-9,-9-10 0,-7-9 13,-8-1 2,-7 0 2,-13 8 2,-5 14 4,0 19 21,0 11-6,-15 0-11,-8 29-10,-2 15 3,7 12 1,14 4 6,4-2-1,20-9-1,24-13 2,19-16 9,11-16 1,9-4 3,-4-24-5,-2-17-14,-17-3-6,-14-4-4,-15-6-55,-17-1-84,-14-6-458</inkml:trace>
  <inkml:trace contextRef="#ctx0" brushRef="#br0" timeOffset="134074.55">13922 6898 603,'0'0'222,"0"0"-174,0 0 36,0 0-29,0 0-36,0 0-8,-137 4 18,114 26 20,3 8-7,2 8-11,7 2-10,4 6-5,7 5-7,0 2-7,0 4-2,0-1 0,0-2-44,0-1-74,0-8-62,0-4-37,-13-13-56,-9-10 71,-7-12 84,-7-8 118,-9-3 103,1-3-16,3 0-6,10 0 67,14-9-11,12-7-53,5-4-13,0-10-34,27-8-23,15-5 0,10 1-14,8 2 14,0 8-2,-3 6-12,-5 6-11,-10 1-19,-6 5 14,-12-1 1,-6 1 15,-6 2 2,-5 2 36,-4 3 27,-3 0 19,3 7-4,-3-2-12,0 2-25,0 0-22,0 2-21,0 26 0,0 14 0,-3 6-1,3 0-19,0-6-79,0-7-43,12-12-49,8-11-87</inkml:trace>
  <inkml:trace contextRef="#ctx0" brushRef="#br0" timeOffset="134286.92">14132 7261 675,'0'0'138,"0"0"26,0 0-86,0 0-65,0 0-10,0 0 26,0 128 24,0-76-12,2-5-23,12-7-11,1-8-6,8-9-1,6-7-15,2-7-51,2-9-54,-6 0-112,-14-2-121</inkml:trace>
  <inkml:trace contextRef="#ctx0" brushRef="#br0" timeOffset="134412.72">14155 7447 632,'0'0'58,"0"0"-36,0 0-22,0 0-46,120-73-102,-76 52-102</inkml:trace>
  <inkml:trace contextRef="#ctx0" brushRef="#br0" timeOffset="134609.32">14375 7163 638,'0'0'154,"0"0"-149,0 0 60,116 95 46,-78-37-39,-11 3-10,-16 3-13,-4 2-21,-7-6-17,-3-3-6,-19-7-5,-10-12-77,-3-10-98,-5-12-148,-9-16-224</inkml:trace>
  <inkml:trace contextRef="#ctx0" brushRef="#br0" timeOffset="135006.52">14028 7011 423,'0'0'80,"0"0"-52,0 0 50,0 0-8,0 0 9,-43 107 7,33-48 32,5 4-35,5 4-6,0-5-30,0-4-23,0-10-10,8-6-12,5-7-2,3-8-49,7-7-119,2-13-179</inkml:trace>
  <inkml:trace contextRef="#ctx0" brushRef="#br0" timeOffset="135367.06">14830 7420 851,'0'0'73,"0"0"-66,0 0 43,147 7 12,-75-7-31,3-4-16,-10-12-13,-15 0-2,-11 4-27,-16 2-112,-15-2-112,-8-5-111</inkml:trace>
  <inkml:trace contextRef="#ctx0" brushRef="#br0" timeOffset="135584.4">15126 7190 351,'0'0'571,"0"0"-548,0 0-14,0 0 3,0 0 36,152 66-12,-110-29-17,-13 3-13,-15 4 3,-10-4-5,-4 0 7,0-4-10,-9-4 2,-4-4-3,2-6-66,6-5-136,5-13-79</inkml:trace>
  <inkml:trace contextRef="#ctx0" brushRef="#br0" timeOffset="135914.33">16161 7187 593,'0'0'252,"0"0"-240,0 0 1,0 0 70,0 0-61,0 0-8,-108 8 4,77 12 15,2 0-1,7 3-1,6 6-22,8-1-2,1 2-5,7-4 4,0-6-6,0-4 0,0-3 0,13-8-2,0-1-6,-1-4-7,-7 0-12,-1 0-56,-4 0-88,0 0-57</inkml:trace>
  <inkml:trace contextRef="#ctx0" brushRef="#br0" timeOffset="136603.39">16183 7211 528,'0'0'209,"0"0"-193,-116 11 8,81 16 52,0 9-57,9 7-9,8-2 4,2 5-2,11-6-3,5-5 1,0-8-2,10-8-8,19-12 1,5-7 1,6 0 13,4-15-15,-1-20-4,-2-3-14,-7-8 2,-11-2 16,-13-8 16,-10-6 2,0-4 20,0-5 6,-13 5-3,-5 14 8,5 17-7,5 20 25,3 13-2,5 2-28,0 17-36,0 29-1,0 12 0,0 5 14,5-6-5,14-5 1,4 0-9,6 2-2,2 4-2,0-2-57,0-8-113,-2-16-203,-4-18-292</inkml:trace>
  <inkml:trace contextRef="#ctx0" brushRef="#br0" timeOffset="137216.14">16649 7360 634,'0'0'104,"0"0"-95,46-107 108,-32 78-43,-8 14-51,-6 6-9,0 9 51,-4 0-18,-22 0-13,-2 22-18,2 6 0,4 4 5,6 9 0,7 1-16,9 2 4,0 0-5,0-5-4,25-7 0,8-13-2,7-9 2,10-10-24,-2 0 10,1-10-8,-4-18-10,-13-6 8,-4-3 1,-15-8 11,-6-1 11,-7 1 2,0 14 6,0 11 26,0 8 14,0 10 4,0 2-9,0 4-29,-2 28-12,2 17-1,0 9 5,0 11 0,17 1-4,6 7 2,-3-2-2,-6-3 1,-1-9 0,-11-12-4,-2-14-6,0-16-2,0-15-11,0-6-25,-2-19 43,-4-29-33,-4-16-11,6-14 42,4-12-1,0 3 4,2 4 2,20 18 7,7 14 19,-2 16 12,0 17 2,-10 10 6,-3 8-18,-7 0-28,-7 10-1,0 15 1,0 4 2,-18 5-2,-12 2-19,-1-4-90,4-4-128,8-4-124</inkml:trace>
  <inkml:trace contextRef="#ctx0" brushRef="#br0" timeOffset="137764.44">17408 7221 601,'0'0'328,"0"0"-307,0 0 22,0 0 55,0 0-60,0 0-14,30-82-6,-46 92 4,-1 12-12,0 2 1,7 8 2,5-1-4,3 6-5,2-4-2,0-4-1,15-5 1,6-8-2,1-6-10,2-8 1,5-2-7,4-2 5,0-24 0,-5-6-4,-6-4-4,-6-2 4,-7 3 14,-5 2 1,-4 8 5,0 7 9,0 8 12,0 9-11,0 1-2,0 0-10,0 0-3,0 0-8,0 11 0,0 12 8,0 1 0,0 1 0,0-4 0,0-5 0,0-7 0,4-4 0,4-5-5,7 0-7,8-12 12,3-5 0,1 4 1,-5 3 0,-4 6-1,-5 4 6,-1 0-3,-4 0-2,1 12 4,-9 6-4,0 2-1,0 2-6,0 0-83,0-7-136,0-4-110</inkml:trace>
  <inkml:trace contextRef="#ctx0" brushRef="#br0" timeOffset="138156.97">18138 7157 663,'0'0'362,"0"0"-330,0 0 40,0 0 5,0 0-59,-116 33-5,87-4-8,6 2-2,15-2-3,5 3 0,3-8 0,7-5-23,17-4-28,8-10-3,3-5-10,2 0-17,-2-25 6,-6-5 15,-9-8 29,-9-8 27,-8-8 4,-3-14 36,0-3 53,-12 3 2,-1 15-44,2 20 39,4 17-23,-1 12-5,7 4-20,1 10-34,0 26-3,0 8-1,0 9 6,13-2-5,5-5-2,0 0 0,2-5-46,-2-3-71,-4-6-144,-1-12-128</inkml:trace>
  <inkml:trace contextRef="#ctx0" brushRef="#br0" timeOffset="138981.27">18479 7212 957,'0'0'60,"0"0"-60,0 0 9,101-117-9,-84 86-37,-11 12-1,-6 2 38,0 7 11,0 8 39,-13 2-17,-9 0-8,-4 18 0,7 12-2,-1 2-13,10 4-5,2 0 6,8-4-10,0 1 2,2-8-2,19-4-1,3-11-14,5-10-4,3 0-12,1-7 10,0-12-12,-6-6 11,-2 2-16,-6-3 16,-5-2 14,-1 1 7,-3-1 4,-4 0 18,-1 4 12,-1 2-6,-4 8-5,0 7 5,0 4 6,0 3 0,0 0-17,0 0-16,0 0 2,0 10-2,0 10 7,0 4-1,0 6 0,8 2 5,2 5 1,-1-1-9,-3-4 3,2-4-3,-7-10-1,2-8-3,-1-4 0,-2-6 1,0 0-1,2 0-4,3-6-10,1-12-1,0 0-2,6 7 11,-3 8 5,5 3-3,3 0 3,10 0 1,8 0 4,11 0-2,4 0 0,4-18 0,-3-10 1,-4-8-2,-12-2 2,-10-5 0,-13 2-1,-12-4 2,0 3 1,0 4 8,-2 10 2,-8 11 15,3 16 13,-1 1-4,-4 20-30,1 24 0,5 14 12,6 5 1,0-8-6,8-6-11,19-9-2,7-10-3,-3-11-3,-2-10-22,-4-9-30,-10 0-50,-6-20-108,-9-7-247</inkml:trace>
  <inkml:trace contextRef="#ctx0" brushRef="#br0" timeOffset="139124.72">19390 6994 748,'0'0'219,"0"0"-200,0 0 17,141-76 2,-110 64-38,-10-2-41,-17 4-213,-4-4-234</inkml:trace>
  <inkml:trace contextRef="#ctx0" brushRef="#br0" timeOffset="139613.36">20401 6982 884,'0'0'87,"0"0"-69,0 0 46,33 113 8,-20-80-39,-2-8 11,1-14-3,-6-4-13,-4-5-3,0-2-12,-2 0-2,5 0-3,0-12-8,8-17-11,4-4-91,8-2-72,2 5-160,2 7-235</inkml:trace>
  <inkml:trace contextRef="#ctx0" brushRef="#br0" timeOffset="140276.88">20956 6888 942,'0'0'79,"0"0"-75,0 0 53,0 0-32,-133 111-17,110-78-4,4-3-1,9-2-3,5-3 0,5-8-2,0-4-1,5-5-43,15-8 0,8 0 12,1 0-24,-5-21-6,-1-7 49,-7-4 15,-5-6 9,-4-2 9,-4 6 42,-3 10 24,0 9-22,0 12 2,0 1 7,0 2-39,0 0-27,0 4-5,3 20-4,2 6 4,4 7 2,4-11-1,3 1-1,4-3 0,4-8-1,1-3-13,1-10-12,0-3-7,-5 0 7,4-5-12,-5-15 17,-5-5 7,-3-3 3,-3 2 11,-7 6 11,-2 6 16,0 6 22,0 6 2,0 2-13,0 0-25,0 0-13,2 0-5,2 0 2,5 4 3,5-1 2,-1 2-1,3-3-1,1-2-3,-1 0 1,3 0-3,-4-16 4,-1-1 1,-4 5 3,-3 7 1,-3 5 10,-2 0 16,-2 0-6,5 0-24,2 12 3,4 10-6,2 4 8,3 2-10,-7-2-13,-5 6-50,-4-4-128,0-4-156,0-12-275</inkml:trace>
  <inkml:trace contextRef="#ctx0" brushRef="#br0" timeOffset="140405.92">21428 6679 839,'0'0'47,"0"0"-9,0 0-38,0 0-12,0 0-156,0 0-128</inkml:trace>
  <inkml:trace contextRef="#ctx0" brushRef="#br0" timeOffset="141064.28">21894 6846 568,'0'0'141,"0"0"-72,0 0 96,0 0-101,-101 116-34,73-88-1,8-2-5,-1-2-8,8-5-4,8-6-9,5-5-3,0-4-2,0-4-5,21 0-23,5-2 7,8-18-10,-6-5 12,2-6-23,-10 7-2,-5 2 46,-5 10 28,-8 5 24,-2 4 8,0 1 11,0 2-21,0 0-27,0 0-14,0 0-9,0 17 0,0 2 1,0-3 2,7 0-3,3-4 1,4-4-3,6-4 2,2-4 0,5 0 0,2 0-4,0-14 2,0-8-1,-2-5 1,-5-4 0,-3-8 0,0-12-2,-8-4 4,-1-1 3,-4 7-1,-2 10 5,-1 13 19,-3 11-2,0 6-5,0 6-4,0 3-11,0 0-4,0 0 0,0 17-4,0 7 3,0 8 1,0-2 0,0 4 1,0-4 1,15 0-2,7-2-6,3 1-3,4-5-5,-4 1 10,-6-4 1,-6-3 1,-6 1 2,-7-2-2,0 1 0,-8-2 0,-21 2-8,-8-3-35,2-7-71,1-8-114,8 0-106</inkml:trace>
  <inkml:trace contextRef="#ctx0" brushRef="#br0" timeOffset="141469.1">22563 6559 645,'0'0'449,"0"0"-442,0 106 48,0-38 27,4 2-64,5-1-12,7-11-1,6-12-3,7-14-1,7-15 3,8-10 1,3-7-2,2-8 5,-6-20-3,-6-8-2,-10-10-2,-14-3 1,-6 6 2,-7 7 0,0 14-2,-7 12 10,-15 10 16,-5 0-19,-1 32 0,1 10-3,7 4 4,13 1 0,7-6-2,2-4 1,28-14 3,13-7-2,13-8 15,4-8-10,5 0-5,-5-12-4,-6-11-2,-10 2-4,-10-9-10,-12-2-44,-10-10-61,-10-22-432</inkml:trace>
  <inkml:trace contextRef="#ctx0" brushRef="#br0" timeOffset="143082.4">3316 7820 829,'0'0'145,"0"0"-10,0 0-22,0 0-76,0 0-16,0 0-7,-124 87-12,93-25 8,1 12 3,10 2 6,7-1 3,10-4-3,3-8-4,0-8-3,16-6-10,6-11-2,8-6 0,0-12-2,2-6-36,-1-12-28,-4-2-71,-5 0-139,-6-24-206</inkml:trace>
  <inkml:trace contextRef="#ctx0" brushRef="#br0" timeOffset="143527.11">3539 8127 748,'0'0'167,"0"0"-166,0 0 14,0 0 6,0 0-19,0 0 4,-2 126-2,2-96 2,7 1-2,8-12-1,3-3-2,6-1 5,9-15-4,8 0 15,9-17 11,0-19-2,-5-1-10,-7-6 8,-12 3-4,-8 5 13,-13-4 9,-5 5 2,0 4-9,-11 4-6,-12 6-9,-1 6-10,-8 4-6,-5 4-2,-1 6 0,-5 0-3,-1 6 1,1 14-7,8 4-11,8 4-41,11 2-46,15 2-49,1-2-130,1-2-81</inkml:trace>
  <inkml:trace contextRef="#ctx0" brushRef="#br0" timeOffset="143753.09">4210 8274 881,'0'0'111,"0"0"-94,0 0 2,0 0-8,0 112-3,0-72-2,0-4 0,0-8-6,-3-7-19,2-4-121,1-11-114,0-6-97</inkml:trace>
  <inkml:trace contextRef="#ctx0" brushRef="#br0" timeOffset="144067.07">4468 8136 962,'0'0'114,"0"0"-114,0 0 19,0 0-14,0 0 4,0 117-5,0-84-1,0-8 0,16-7-6,7-10 5,6-8-2,6 0 4,2-17 8,-1-14-1,-7-1 4,-6-2 7,-11 0 12,-8-2 3,-4 5-7,0-1-3,-18 11-2,-8 7-14,-6 4-8,-6 10-3,-4 0-13,-6 0-50,7 12-56,1 4-161,14-6-187</inkml:trace>
  <inkml:trace contextRef="#ctx0" brushRef="#br0" timeOffset="144315.12">4702 7885 678,'0'0'421,"0"0"-418,172-15 39,-86 19 26,0 25-32,-8 15-14,-25 9-22,-17 12 1,-22 13-1,-14 5 16,-8 1 27,-25-6-10,-5-13-19,3-12-12,2-14 4,3-18-6,8-9-1,2-12-62,2-6-118,8-42-218</inkml:trace>
  <inkml:trace contextRef="#ctx0" brushRef="#br0" timeOffset="145965.15">5773 8474 525,'0'0'239,"0"0"-155,0 0 34,0 0-27,0 0-48,0 0-21,-2 83 4,-14-51-14,3-3-12,-3 3-40,7-7-130,7-18-190</inkml:trace>
  <inkml:trace contextRef="#ctx0" brushRef="#br0" timeOffset="146286.9">6604 7830 886,'0'0'109,"0"0"-88,0 0 67,0 0-61,-129 60-19,96-5 17,2 8 17,8 7-4,10 1-12,10-5-8,3-6-7,7-7-10,19-9-1,9-14-1,4-12-46,7-14-67,2-4-86,-8-17-196</inkml:trace>
  <inkml:trace contextRef="#ctx0" brushRef="#br0" timeOffset="146652.96">6708 7994 911,'0'0'128,"0"0"-126,114-23 24,-47 10 8,5 0-31,-5-1 9,-14 1-12,-11 6-4,-21 3-61,-13 1-88,-8 3-24,-6 0-33,-22 0 24,-6 0 116,5 0 70,4 0 76,10 0 49,3 7 31,3 7-31,7 8-4,0 5-1,2 6-34,0 1-6,0 0-17,4 1-29,5-2-23,-3 1-5,-3 0-6,-3 4-20,0 1-114,0-12-175,0-13-180</inkml:trace>
  <inkml:trace contextRef="#ctx0" brushRef="#br0" timeOffset="146821.11">7404 8392 839,'0'0'188,"0"0"-177,0 0 18,0 0 0,0 0-29,-13 114-59,9-89-135,-5-8-98,4-8-235</inkml:trace>
  <inkml:trace contextRef="#ctx0" brushRef="#br0" timeOffset="147209.34">7746 8124 1071,'0'0'63,"0"0"-45,0 0 10,0 0-24,0 0-4,129-107-1,-109 79 0,-2 4 1,-8 2 3,0 7 10,-4 5 18,-1 5-1,-5 3-3,0 2-13,0 0-5,2 0-5,0 3 1,8 18 2,-2 6 3,3 5 1,1 3-1,-1 1-8,-1-2 0,0-2-2,-4 0-2,-1-1-31,-4 1-58,-1-2-68,0-3-152,-3-4-128</inkml:trace>
  <inkml:trace contextRef="#ctx0" brushRef="#br0" timeOffset="147382.18">7828 8414 922,'0'0'216,"0"0"-198,0 0 14,138-70 0,-67 40-32,-1-1-8,-13 0-40,-10 2-87,-15 1-167,-16-2-244</inkml:trace>
  <inkml:trace contextRef="#ctx0" brushRef="#br0" timeOffset="147614.1">8338 7738 997,'0'0'90,"0"0"-59,139 28 54,-82 10-51,-5 11 9,-12 2 3,-16 3-17,-14 5-6,-10-5 7,-10 2-7,-21-1-6,-9-6-11,-5-1-3,3-5-3,-2-9-10,5-9-52,-1-16-76,-4-9-301</inkml:trace>
  <inkml:trace contextRef="#ctx0" brushRef="#br0" timeOffset="148648.98">3392 8767 628,'0'0'166,"0"0"-89,0 0 78,0 0-84,0 0-45,0 0-10,0 6-6,0 23 13,0 12 17,4 7-6,3 5-1,-2 0-8,-3 3-6,-2 1-6,0-5-2,0-4-8,0-9 1,0-7-2,4-13-2,5-7 1,1-5-1,1-7 0,6 0-2,1 0 1,4-12-4,-2-7-29,-4-3-42,-5 3-70,-11-2-127,0 3-120</inkml:trace>
  <inkml:trace contextRef="#ctx0" brushRef="#br0" timeOffset="148830.09">3247 9152 70,'0'0'670,"0"0"-641,0 0 11,0 0 29,0 0-39,125-65-17,-87 58-8,-4-2-5,1 7-56,-4-2-108,2-1-152</inkml:trace>
  <inkml:trace contextRef="#ctx0" brushRef="#br0" timeOffset="149158.66">3744 9131 569,'0'0'48,"0"0"34,0 0 23,-19 121-73,19-85 3,0-2 6,0-3-13,0-7-12,0-7-3,9-7-4,2-1 0,6-9 2,3 0 11,3-2 13,1-21-6,2-2-12,-8-6 1,-7-1-2,-6-2 12,-5-2-2,0 0-4,-11 2 0,-14 5-15,1 9-1,2 10-6,0 8-5,6 2-23,-2 7-64,7 15-91,5 2-182</inkml:trace>
  <inkml:trace contextRef="#ctx0" brushRef="#br0" timeOffset="150065.18">4422 8794 261,'0'0'83,"0"0"-25,0 0 26,0 0-24,0 0-11,0 0 43,2-12 9,-2 12-5,0 0-14,0 0-33,0 0-5,0 0-7,0 0-7,0 0-3,0 0-18,0 15-4,0 4 9,0 10 0,0 0 1,2 8-5,-2-4-3,1-4-2,-1 4-3,0-5 3,0 2 4,0-4-7,0-2 2,0-2 1,0-6-2,5-4 0,1-7 1,-4 2-2,2-3-1,0-2 2,1 2 0,-1-1-1,-4-3 0,4 2 1,0-2-4,-2 3 1,-1-3 0,2 2 0,-1-2 0,5 0-17,3 0-7,4 0 1,0-10-16,6-4-61,-2-2-61,-3 0-36,-6 0-128</inkml:trace>
  <inkml:trace contextRef="#ctx0" brushRef="#br0" timeOffset="150541.08">4344 9057 513,'0'0'103,"0"0"-56,0 0 12,0 0-27,0 0 2,124-64-4,-99 49-4,-7 1-4,-2 1-19,-5 6-3,-7 0-49,0 2-83,1-2-178</inkml:trace>
  <inkml:trace contextRef="#ctx0" brushRef="#br0" timeOffset="150922.78">4708 9071 138,'0'0'50,"0"0"6,0 0-21,0 0-29,0 0-3,0 0-3,-6 2-18,6-2-26,0 0-63</inkml:trace>
  <inkml:trace contextRef="#ctx0" brushRef="#br0" timeOffset="151941.1">4299 8833 352,'0'0'95,"0"0"-53,0 0 61,0 0-57,0 0-7,0 0 21,11-12 21,-15 10-30,-12-1-32,-2 2 9,-1 1 7,1 0-3,-1 0-7,4 0-20,3 16 4,2 10-9,1 8-2,5 10 2,4 2 4,0 0 2,0-2 3,6-5-8,5-7 1,3-2 0,-4-4-2,-1-4-59,-3-2-66,-6-2-77,0-4-74</inkml:trace>
  <inkml:trace contextRef="#ctx0" brushRef="#br0" timeOffset="152092.53">4096 9210 581,'0'0'90,"0"0"-89,0 0-1,0 0-21,139-114-114,-97 82-82</inkml:trace>
  <inkml:trace contextRef="#ctx0" brushRef="#br0" timeOffset="152375.33">4471 8767 695,'0'0'133,"0"0"-121,0 0 110,0 0-81,0 0-36,0 0 14,-110 144 6,95-79 18,1-2-2,4-1-13,5-6-10,3-7-5,2-6-3,0-8-8,7-7 2,10-6-4,5-8-44,7-6-86,0-6-111,-2-2-149</inkml:trace>
  <inkml:trace contextRef="#ctx0" brushRef="#br0" timeOffset="152749.87">4721 9264 491,'0'0'71,"0"0"-63,0 0 26,0 0-25,0 106-2,2-90-5,12-5-1,1-8 3,2-3-3,3 0 14,3-3 14,-1-17 9,-4-4 19,-4-1 19,-6-1 5,-6 0-11,-2 4-4,0 6-8,-2 2-6,-18 5-30,-2 6-22,-7 3 0,-5 0-35,2 0-58,-3 0-82,6 6-72,8-6-263</inkml:trace>
  <inkml:trace contextRef="#ctx0" brushRef="#br0" timeOffset="153015.1">4830 8921 1014,'0'0'60,"0"0"-55,115-2 35,-57 30-8,-4 8-9,-7 10 0,-16 0-10,-11 7-3,-11 3 5,-9 0-3,0 4 0,-14 0-5,-6-6-3,0-3-3,5-10 0,2-6-1,2-5-8,-1-6-78,-3-9-90,-5-6-225</inkml:trace>
  <inkml:trace contextRef="#ctx0" brushRef="#br0" timeOffset="153929.05">6769 8705 243,'0'0'177,"0"0"-41,0 0-20,0 0-8,0 0 6,0 0-16,-9-12-26,6 12-10,0 0-39,-2 15-18,1 20-3,-5 11 9,8 5 14,1 4-2,0-3-4,0-4-6,0-2-1,0-9-11,0-5 3,1-9-3,10-4-1,-7-5 0,1-8-21,1-2-31,-2-4-49,6 0-34,1 0-60,-3-14-114</inkml:trace>
  <inkml:trace contextRef="#ctx0" brushRef="#br0" timeOffset="154110.72">6602 9048 627,'0'0'23,"0"0"-13,0 0 12,154-70-22,-98 53-4,-5 3-101,-9 2-98</inkml:trace>
  <inkml:trace contextRef="#ctx0" brushRef="#br0" timeOffset="154331.98">7030 8961 426,'0'0'501,"0"0"-492,0 0 14,0 0 24,0 0-29,0 129-7,0-105 8,2-5-14,0-4 1,0-7-6,0-2 0,-2-4-28,3 0-73,-3-2-50,0 0 8,0 0-44,0 0-157</inkml:trace>
  <inkml:trace contextRef="#ctx0" brushRef="#br0" timeOffset="155292.68">8176 8652 363,'0'0'171,"0"0"-38,0 0 46,0 0-58,0 0-47,0 0-3,0 0-23,-58-60-13,29 60-8,2 0-1,2 9-1,6 8-7,3 12-6,6 5 0,9 7-6,1 4 2,0 2-3,0-1 0,11 0-3,3-5-2,-1 2 0,-3-8-9,-5-3-43,-2 1-48,-3-5-79,0-6-57,-10-5 6,-11-6-10</inkml:trace>
  <inkml:trace contextRef="#ctx0" brushRef="#br0" timeOffset="155630.16">7854 9060 353,'0'0'254,"0"0"-175,0 0 75,0 0-106,0 0-48,101-113-9,-40 79-40,7-2-54,3-2-2,-2-2-39,-11-1-4,-10 7 60,-22 3-76,-10 4 159,-12 10 5,-4 0 191,0 9-49,0 4 68,0 2-28,0 2-38,-7 0-40,-1 0-15,-3 27-47,-3 9-6,1 7 3,1 8-7,8 2-16,2-2-3,2 0-3,0-8-10,0-1-1,14-9 1,-3-6-20,4-8-50,1-7-98,-1-8-139,-1-4-132</inkml:trace>
  <inkml:trace contextRef="#ctx0" brushRef="#br0" timeOffset="155886.8">8486 8739 818,'0'0'159,"0"0"-132,0 0 58,0 0-76,0 0 8,0 0 28,35 130-7,-26-78-3,0-4-8,-4-2-14,1-8-3,1-6-6,2-9-2,-1-9-1,8-8-2,2-6-2,5 0-15,1-6-28,-2-12-74,-5-4-145,-12 1-182</inkml:trace>
  <inkml:trace contextRef="#ctx0" brushRef="#br0" timeOffset="156022.85">8488 8932 664,'0'0'0,"0"0"-4,0 0-52,129-49-244</inkml:trace>
  <inkml:trace contextRef="#ctx0" brushRef="#br0" timeOffset="156207.96">8809 8869 595,'0'0'193,"0"0"-93,0 0 62,0 0-90,0 124-29,0-92-21,0 0-9,4-4-9,-2-5-2,1-5-2,-3-2-22,0-6-76,2-2-83,-2-8-118,0 0-275</inkml:trace>
  <inkml:trace contextRef="#ctx0" brushRef="#br0" timeOffset="156508.54">8829 8564 972,'0'0'93,"0"0"-92,153-9 72,-76 40-46,-6 15 4,-16 11-4,-17 7 9,-20 2-5,-16 8 6,-2 0 1,-20 0-6,-18-1-11,-1-5-1,-4-3-9,3-10-3,0-9 0,9-8-6,4-10-1,9-7-1,3-6 0,1-5-30,1-1-31,-3-2-46,-4-7-109,-2 0-169</inkml:trace>
  <inkml:trace contextRef="#ctx0" brushRef="#br0" timeOffset="158203.01">3173 10488 313,'0'0'156,"0"0"-39,0 0 28,0 0-23,0 0-14,0 0-30,0-17-39,0 17-14,0 12-7,0 18 1,0 12 35,0 13-7,0 4-10,0 12-6,0 3-6,0 0 1,-4-4-9,2-5-7,0-13-1,2-8-2,0-10-4,0-14 1,13-6-1,5-8-2,1-6 0,6 0 1,4 0-2,-5-20-11,4-2-21,-8 0-28,-9 0-52,-7 5-74,-4 2-129,0 4-130</inkml:trace>
  <inkml:trace contextRef="#ctx0" brushRef="#br0" timeOffset="158392.21">3030 10979 675,'0'0'104,"0"0"-58,0 0 10,0 0-47,117-47 4,-68 36-13,-5 0-21,-1 3-150,-7 0-158</inkml:trace>
  <inkml:trace contextRef="#ctx0" brushRef="#br0" timeOffset="158622.71">3633 10983 840,'0'0'41,"0"0"-4,0 0 32,0 0-39,0 0 4,116-2-17,-72-11-13,-2 2-4,-2-2-89,-4 1-134,-2-2-108</inkml:trace>
  <inkml:trace contextRef="#ctx0" brushRef="#br0" timeOffset="159013.02">4250 10505 730,'0'0'114,"0"0"-17,0 0 13,0 0-74,0 0-22,0 0-3,3 5-7,-1 28 12,0 16 29,0 2 4,-2 7-10,0 1-12,0-3-5,0-1-11,0-14-5,0-3-5,8-9 1,4-9-2,2-6 2,6-9-2,-1-5-7,8 0-13,1-12-23,0-13-38,-5-6-82,-8-1-125,-11 2-159</inkml:trace>
  <inkml:trace contextRef="#ctx0" brushRef="#br0" timeOffset="159186.31">4161 10871 831,'0'0'76,"0"0"-66,0 0-7,0 0-3,154-71-8,-112 55-78,-2 0-36,-11 2-80,-11 4-175</inkml:trace>
  <inkml:trace contextRef="#ctx0" brushRef="#br0" timeOffset="159598.68">4625 10790 535,'0'0'407,"0"0"-391,0 0-2,0 0 10,0 0-14,-18 135 2,13-92 5,5 0 3,0-7-11,0-5-3,2-6-5,21-9 6,4-10-3,8-6 5,5 0 4,0-10 6,-1-15 1,-10-4 1,-12-2-3,-8 2 12,-9-4 11,0 4-19,-11-4 0,-14 9-17,1 6 0,-3 5-5,-2 13-3,0 0-53,-2 0-112,0 0-326</inkml:trace>
  <inkml:trace contextRef="#ctx0" brushRef="#br0" timeOffset="160114.95">2691 11754 740,'0'0'203,"0"0"-163,0 0 46,0 0-29,173-15-14,-25 15 29,32 0-20,21 0-25,23 0-7,8 0-2,4-10-7,-8-12-5,-24-5-1,-25-5 0,-36-1 9,-37 7 7,-29-1-5,-31 8-7,-21 6-9,-14 5 0,-6 4-21,-5 4-30,0 0-44,-16 0-155,-27 0-436</inkml:trace>
  <inkml:trace contextRef="#ctx0" brushRef="#br0" timeOffset="160618.71">2991 12034 206,'0'0'517,"0"0"-464,0 0 57,0 0-33,0 0-61,0 0 11,8 78 36,-3-27 1,-5 8-14,0 3-11,0 2-21,0-2-7,0-5-4,0-11-1,0-12-5,0-10 3,5-11-2,8-6 0,9-7-1,7 0-1,7-4 0,-3-14-7,1-1-47,-8 2-40,-13-3-75,-7 1-99,-6-3-129</inkml:trace>
  <inkml:trace contextRef="#ctx0" brushRef="#br0" timeOffset="160793.15">2911 12380 712,'0'0'32,"0"0"-21,0 0 5,0 0-16,0 0 0,158-90-2,-120 86-56,-3 4-177,-8 0-147</inkml:trace>
  <inkml:trace contextRef="#ctx0" brushRef="#br0" timeOffset="160992.76">3344 12354 748,'0'0'105,"0"0"-93,0 0 116,9 106-74,-4-74-34,-5-2 2,0 0-6,0 1-2,0-5-6,0-1-8,-6-2-4,-2-7-77,7-2-128,-1-8-73,2-6-170</inkml:trace>
  <inkml:trace contextRef="#ctx0" brushRef="#br0" timeOffset="161205.17">3684 12402 1035,'0'0'136,"0"0"-130,0 0-6,123-2 11,-67-8-11,-4-4-23,-1-2-101,-7-4-128,-4-4-118</inkml:trace>
  <inkml:trace contextRef="#ctx0" brushRef="#br0" timeOffset="161532.86">4286 12047 845,'0'0'126,"0"0"-122,0 0 7,0 0 13,0 0 11,15 133 17,-13-83 1,-2 4-12,0 2-8,0 1-13,0-6-2,0-7-3,0-7-6,0-11-3,0-8-4,10-7 1,4-6 0,12-5-3,3 0-9,6-8-29,3-16-27,-7-4-88,-9-2-138,-12 3-139</inkml:trace>
  <inkml:trace contextRef="#ctx0" brushRef="#br0" timeOffset="161714.16">4207 12386 1024,'0'0'66,"0"0"-65,0 0 9,0 0-10,146-72-28,-91 51-39,-10 7-130,-8-5-106</inkml:trace>
  <inkml:trace contextRef="#ctx0" brushRef="#br0" timeOffset="162034.94">4712 12356 811,'0'0'101,"0"0"-97,0 0 49,-12 143-31,12-101-10,0-7-3,12-8-8,5-11 8,3-8 9,5-8 25,4 0 5,2-2-3,1-20-5,-6-8-12,-6-5-4,-8-2 2,-10 0 6,-2 3-10,0 2-6,-23 6-4,-4 8-4,0 6-8,-4 9 0,0 1-7,3 2-34,8 0-67,4-7-142,11-15-424</inkml:trace>
  <inkml:trace contextRef="#ctx0" brushRef="#br0" timeOffset="162395.29">5948 11081 254,'0'0'850,"0"0"-810,0 0-21,0 0-1,0 0-18,152-30-26,-96 14-68,-7-1-134,-15 3-84</inkml:trace>
  <inkml:trace contextRef="#ctx0" brushRef="#br0" timeOffset="162598.32">5979 11364 903,'0'0'152,"0"0"-146,0 0 17,143 0 8,-74-10-31,-9-1-1,-14 3-59,-15-2-114,-18 3-91,-13-6-164</inkml:trace>
  <inkml:trace contextRef="#ctx0" brushRef="#br0" timeOffset="163375.7">7901 10619 653,'0'0'178,"0"0"-93,0 0 13,0 0-34,0 0-33,0 0-3,0 0-7,-40-77-3,18 74 3,-6 3 8,0 0 4,-1 14-10,3 15-13,1 11 0,5 10 0,2 6-2,12 6 0,6-1-1,0-2 1,0-1-7,4-3 4,3-3-4,-3-5-1,-4 2 0,0-5-27,0-4-54,-15-2-135,-8-10-111,-4-7-117</inkml:trace>
  <inkml:trace contextRef="#ctx0" brushRef="#br0" timeOffset="163543.93">7404 11173 655,'0'0'84,"0"0"-78,0 0 27,128-83-19,-50 54-13,12-7-1,0 0-22,-7-3-59,-15 3-27,-17 4-84,-14 1-39</inkml:trace>
  <inkml:trace contextRef="#ctx0" brushRef="#br0" timeOffset="163725.45">8064 10758 280,'0'0'203,"0"0"-43,0 0-22,0 0-39,0 0-25,0 0-48,-20 18-8,8 22 16,4 8 23,2 2-8,-2 4-11,4 1-16,4-3-13,0-5-8,0-4-1,14-8-34,7-14-82,6-7-89,0-14-89</inkml:trace>
  <inkml:trace contextRef="#ctx0" brushRef="#br0" timeOffset="163985.88">8265 10784 822,'0'0'93,"0"0"-91,0 0 31,0 0-30,0 0 16,4 110 29,3-64 15,-1 3-2,-1-1-12,-2 2-23,-1-6-5,2-7-7,1-8-12,5-7-1,4-6 2,1-8-3,10-4-36,0-4-37,4-1-57,-7-19-89,-10-5-148</inkml:trace>
  <inkml:trace contextRef="#ctx0" brushRef="#br0" timeOffset="164119.92">8195 11129 666,'0'0'41,"0"0"-38,0 0-6,124-74-102,-82 51-147</inkml:trace>
  <inkml:trace contextRef="#ctx0" brushRef="#br0" timeOffset="164388.96">8469 10772 911,'0'0'98,"0"0"-87,0 0 34,130-5-28,-79 31 1,-7 5 3,-7 9 7,-15 2 5,-13 5-3,-9 4-3,0 2-5,-28 0-1,-4-4-8,-4-8-2,4-6-8,8-9-3,8-10 0,8-6 0,3-5-46,5-5-56,0 0-24,0-11-133,18-15-179</inkml:trace>
  <inkml:trace contextRef="#ctx0" brushRef="#br0" timeOffset="164608.66">9088 11087 997,'0'0'62,"0"0"-31,126 0 72,-70-2-72,-7-8-16,-8-1 6,-17 2-15,-13 3-3,-9 1-3,-2 2-53,0-8-109,-2-4-465</inkml:trace>
  <inkml:trace contextRef="#ctx0" brushRef="#br0" timeOffset="165885.98">10224 10780 785,'0'0'51,"0"0"22,0 0 24,0 0-69,0 0-7,0 0 4,0 0 6,-109-82 14,82 80 13,-2 2-15,0 0-14,-2 12-12,1 15-4,4 8-2,8 7-8,7 9 1,6 0-3,5 2 0,0-3 0,0-3 0,10-8-1,1-3-13,-2-2-16,-7-6-32,0 0-59,-2-2-98,0-2-45,-18-3-98</inkml:trace>
  <inkml:trace contextRef="#ctx0" brushRef="#br0" timeOffset="166046.24">9716 11255 249,'0'0'661,"0"0"-640,0 0-12,100-113 20,-31 81-19,5-2-10,0 2-11,-10-1-55,-11 3-76,-13-1-98</inkml:trace>
  <inkml:trace contextRef="#ctx0" brushRef="#br0" timeOffset="166270.78">10323 10592 942,'0'0'80,"0"0"-73,0 0 26,0 0-9,-64 143-3,60-80 2,2 2-3,2-3-4,0-1 4,0-3-11,0-5-4,4-2-5,10-6-1,1-7-35,4-9-76,3-12-152,-2-17-127</inkml:trace>
  <inkml:trace contextRef="#ctx0" brushRef="#br0" timeOffset="166556.24">10539 10708 962,'0'0'47,"0"0"-35,0 0-6,0 0 19,0 0 28,12 143-9,-9-90 3,-3 0-11,0-6-10,0-4-13,4-12-5,1-6-8,4-6 4,0-8-3,4-2-2,7-9 1,5 0-24,13-6-32,-3-13-75,-5-1-117,-10-2-224</inkml:trace>
  <inkml:trace contextRef="#ctx0" brushRef="#br0" timeOffset="166728.63">10481 11001 891,'0'0'100,"0"0"-100,0 0 6,0 0-12,116-58-11,-65 45-153,-2 0-41,-11 2-68</inkml:trace>
  <inkml:trace contextRef="#ctx0" brushRef="#br0" timeOffset="167040.41">10883 10981 828,'0'0'110,"0"0"-96,0 0 21,-17 120-15,17-90-18,5-8 4,12-7-5,2-6-1,5-6 3,2-3 3,-1-5-1,2-19 13,-7-5 2,-6 0 1,-3-5 19,-9 0 5,-2 6-2,0 2-15,-14 12-8,-11 5 3,0 9-23,-10 0 0,0 0-10,4 14-33,6-1-49,8-3-35,11-5-145,5-5-145</inkml:trace>
  <inkml:trace contextRef="#ctx0" brushRef="#br0" timeOffset="167268.99">11192 10571 172,'0'0'929,"0"0"-903,122 0 5,-59 30 32,-3 7-15,-9 2-21,-14 8-11,-14 3-7,-20 6-5,-3 8-2,-27 6-2,-27 5-42,-13 1-77,-4-6-69,-5-8-268</inkml:trace>
  <inkml:trace contextRef="#ctx0" brushRef="#br0" timeOffset="167767.98">8018 11698 785,'0'0'206,"0"0"-187,0 0 3,0 0 94,0 0-99,0 0 6,225-26 11,-65 13-1,31-4-6,46-3 5,30-8-9,32-2-4,29-4 2,0 1-14,-5 1-5,-25 3 5,-41-2-3,-48-1 2,-46 2 7,-54 2 4,-33 5-3,-34 6-7,-24 7-7,-11 5 0,-7 2-17,0 3-41,-17 0-61,-31 10-194,-20 8-379</inkml:trace>
  <inkml:trace contextRef="#ctx0" brushRef="#br0" timeOffset="168324.17">8267 12240 628,'0'0'98,"0"0"-67,0 0 80,0 0-18,0 0-60,0 0-10,-85-44 5,61 44 13,-2 0 12,3 5-16,1 16-10,-3 9-15,7 8-3,3 6-3,8 7-2,7-2 1,0 2 1,0-6-5,17 1-1,4-5 1,-3-1-1,-1-4-21,-3-3-48,-7 2-46,-7 0-113,0-8-100,-12-3-154</inkml:trace>
  <inkml:trace contextRef="#ctx0" brushRef="#br0" timeOffset="168489.99">7799 12741 796,'0'0'65,"0"0"-56,107-116-9,-22 66 11,6 0-6,1 4-5,-11 6-5,-15 7-101,-15 7-153,-18 4-40</inkml:trace>
  <inkml:trace contextRef="#ctx0" brushRef="#br0" timeOffset="168706.84">8490 12214 353,'0'0'159,"0"0"-1,0 0-16,0 0-15,0 0-28,0 0-32,0-41-26,-11 62-13,-5 13 7,1 8 0,-3 6 0,5 5-11,5-3-10,6 1-6,2-1-4,0-3-4,8-7-2,9-7-38,1-7-48,1-11-68,5-13-95,0-2 5,-2-14-128</inkml:trace>
  <inkml:trace contextRef="#ctx0" brushRef="#br0" timeOffset="168970.4">8621 12232 241,'0'0'636,"0"0"-549,0 0-21,0 0 9,0 0-50,0 0 19,0 94 1,0-49-7,0 2-8,0 2-8,5-5-13,-3-3-1,7-4-5,0-5-1,0-11-1,4-4-1,3-8-12,2-9-20,2 0-44,3 0-46,-4-5-91,-8-17-144</inkml:trace>
  <inkml:trace contextRef="#ctx0" brushRef="#br0" timeOffset="169127.79">8617 12503 730,'0'0'32,"0"0"-18,0 0-25,0 0 11,116-53-141,-74 42-80,-4-2-91</inkml:trace>
  <inkml:trace contextRef="#ctx0" brushRef="#br0" timeOffset="169319.91">8961 12453 835,'0'0'146,"0"0"-131,0 0 45,0 0-17,-10 108-31,10-82-4,0 0-4,4-2-1,0-2-3,-2-1-5,2-4-66,0-5-106,1-7-61,-4-5-167</inkml:trace>
  <inkml:trace contextRef="#ctx0" brushRef="#br0" timeOffset="169631.15">8951 12162 851,'0'0'71,"0"0"-71,145-12 60,-75 17-8,-1 22-2,-9 9 2,-12 4 0,-9 7-18,-19 4 12,-12 7-18,-8 0-4,0 5-7,-17-9-8,-10-6 2,4-10-8,4-6 0,1-13-3,7-6-3,7-5-27,-2-8-32,6 0-43,0-12-46,6-18-212,13-7-132</inkml:trace>
  <inkml:trace contextRef="#ctx0" brushRef="#br0" timeOffset="169840.61">9768 12426 502,'0'0'566,"0"0"-532,0 0-31,0 0 54,160-12-37,-111 0-13,-4 2-7,-5-2-23,-9 3-112,-6-4-143,-10-3-156</inkml:trace>
  <inkml:trace contextRef="#ctx0" brushRef="#br0" timeOffset="170160.02">10662 11983 850,'0'0'79,"0"0"-71,0 0 32,0 0-1,0 0-27,0 0 14,-94-39 26,74 42-1,-1 15-5,6 10-14,-1 13 3,10 7-12,1 6-9,5 4-1,0 2-6,0-6-2,6-2-3,11-6 1,0-6-3,-3-3 0,-3-4-4,-10 1-29,-1-1-53,0-3-131,-14-4-203</inkml:trace>
  <inkml:trace contextRef="#ctx0" brushRef="#br0" timeOffset="170321.07">10340 12476 916,'0'0'77,"0"0"-77,0 0 2,127-105-2,-69 71-126,0-1-29,-6-1-44,-6 5-3</inkml:trace>
  <inkml:trace contextRef="#ctx0" brushRef="#br0" timeOffset="170550.93">10888 12046 750,'0'0'174,"0"0"-101,0 0 14,0 0-42,0 0-28,0 0 18,-102 126 6,86-68-12,3 2 3,5-2-17,4-4 1,4-3-13,0-7-1,0-6-2,14-11-9,1-6-37,6-8-57,4-13-107,-8 0-91,1-3-204</inkml:trace>
  <inkml:trace contextRef="#ctx0" brushRef="#br0" timeOffset="170847.35">11003 12061 1030,'0'0'68,"0"0"-53,0 0-5,0 0 27,0 0 13,72 151-13,-63-96 5,-4 4-16,-2-7-12,1-4-4,0-10 4,3-10-10,2-7-3,-1-9 0,4-8 1,2-4-2,5 0-1,8-7-11,0-12-10,0-5-12,-7 0-18,-6 3-16,-6 3-45,-8 2-86,0 2-113</inkml:trace>
  <inkml:trace contextRef="#ctx0" brushRef="#br0" timeOffset="171011">11031 12344 826,'0'0'158,"0"0"-130,0 0-10,0 0-11,0 0-7,0 0-12,132-74-83,-101 60-55,-1-2-83,0 0-59</inkml:trace>
  <inkml:trace contextRef="#ctx0" brushRef="#br0" timeOffset="171308.66">11468 12240 281,'0'0'527,"0"0"-443,0 0 7,0 120-12,0-82-50,6-6-18,5-5 0,5-8-1,2-6 5,5-8-3,4-5 3,2 0-9,-2-18 10,1-8-8,-3-6 6,-12-6 7,-4 0 12,-9-2 5,0 8-6,0 6-12,-11 8-4,-9 13 5,-5 2-20,-2 3-1,0 0-9,2 12-22,6-2-36,8 0-84,4-8-156,7-2-179</inkml:trace>
  <inkml:trace contextRef="#ctx0" brushRef="#br0" timeOffset="171580.28">11800 11947 1071,'0'0'84,"0"0"-69,147 17 40,-93 20-2,-10 17-33,-13 13 4,-12 9-4,-19 10 11,-5-2-7,-28 1 2,-7-12-7,4-8 2,2-14-6,4-13-7,7-9 0,3-12-8,2-10 0,3-5-15,-1-2-44,-3 0-50,4-6-170,-7-26-422</inkml:trace>
  <inkml:trace contextRef="#ctx0" brushRef="#br0" timeOffset="174361.28">3231 13953 684,'0'0'91,"0"0"15,0 0 38,0 0-72,0 0-46,0 0-5,-6-12-5,6 39 0,4 16 28,9 8 1,-3 9-20,-4 7-8,-1 2-5,-1-8-1,0-3-4,3-12-3,2-3-4,0-12 1,0-4 1,5-11 2,-4-10-4,5-4-2,4-2-10,3-7-27,3-18-35,-6-6-72,-5-4-126,-13-2-114</inkml:trace>
  <inkml:trace contextRef="#ctx0" brushRef="#br0" timeOffset="174566.35">3111 14316 110,'0'0'790,"0"0"-773,0 0-14,0 0 22,125-53-8,-78 48-15,-9-4-2,-6 5-12,-4 0-140,-6-2-85,0 0-77</inkml:trace>
  <inkml:trace contextRef="#ctx0" brushRef="#br0" timeOffset="174804.9">3778 14258 800,'0'0'29,"0"0"-8,0 0 83,0 0-60,131-19-27,-82-1-11,0 4-6,-2 4-4,-5 4-200,-8 2-110</inkml:trace>
  <inkml:trace contextRef="#ctx0" brushRef="#br0" timeOffset="175148.94">4397 14064 954,'0'0'6,"0"0"8,0 0-11,0 115 17,0-69-13,0-6-5,10-4 1,5-9-2,5-12-1,5-7 2,6-8 0,2 0 2,3-12 16,-3-11-11,-6-6 0,-10 0 0,-9-8 19,-8-1 30,0 0-9,-21 0 3,-10 7-13,-4 12-15,-3 7-8,-1 12-8,4 0-4,8 0-4,8 0-21,7 0-68,10 3-106,2 6-243</inkml:trace>
  <inkml:trace contextRef="#ctx0" brushRef="#br0" timeOffset="175568.93">2892 14967 829,'0'0'60,"0"0"-28,119 0-32,-12 0 88,33-5-31,29-7-8,19-5-14,10 0 6,12 0-6,-1-3 0,-9-6-6,-14-2-2,-28-4-1,-29-4 1,-29 1 2,-25 4-7,-27 8-5,-19 5-2,-9 8-15,-3 3-2,-10 0-15,5 3-42,-2 4-81,-4 0-187,-6-2-226</inkml:trace>
  <inkml:trace contextRef="#ctx0" brushRef="#br0" timeOffset="176516.2">3200 15454 747,'0'0'215,"0"0"-173,0 0 35,0 0-21,0 0-42,0 0 2,96-13 17,-39 1 9,13-2-6,8-6-17,-2 3 3,-4 5-11,-14 3-7,-21 9-4,-14 0-6,-12 0-51,-11 0-70,0 0-81,-9 6-79,-18 5-66</inkml:trace>
  <inkml:trace contextRef="#ctx0" brushRef="#br0" timeOffset="176791.92">3533 15418 553,'0'0'263,"0"0"-232,0 0 21,0 0 31,0 0-60,0 0 29,-5 94 22,10-45-18,-1 1-6,-2 4-15,2-7-14,1 2-9,-5-3-3,0-5-1,0-6-3,0-3-3,0-7 2,-4-6-4,1-7-1,3-3-47,0-9-80,0 0-197,0-35-296</inkml:trace>
  <inkml:trace contextRef="#ctx0" brushRef="#br0" timeOffset="177271.92">4145 15731 558,'0'0'253,"0"0"-182,0 0 4,0 0-2,0 0-60,0 0 6,58 0 23,-11 0 15,4 0-15,1 0-1,-1 0-2,-2 0-5,-6-10-10,-6 1 4,-10 2-20,-9 5-6,-5-1-4,-6 3-24,-3 0-90,5 0-136,-2-9-251</inkml:trace>
  <inkml:trace contextRef="#ctx0" brushRef="#br0" timeOffset="178411.08">4957 15441 780,'0'0'191,"0"0"-147,0 0 25,0 0-19,0 0-45,0 0-2,-52 107-1,44-59 9,3 7-2,5-6-4,0-4-4,0-7 0,13-10 0,8-6-1,6-14-7,4-8 2,4 0 5,3-16 10,-5-16-2,-4-8-5,-6-4 2,-10-2 4,-13 2 5,0 0 20,-7 9-15,-22 7 4,-4 15 4,-7 2-14,-3 11-10,6 0-3,3 0-7,10 6-17,8 2-56,14-6-89,2-2-244</inkml:trace>
  <inkml:trace contextRef="#ctx0" brushRef="#br0" timeOffset="179012.34">6084 14154 677,'0'0'162,"0"0"-139,0 0 30,0 0 30,0 0-8,130 14-17,-76-14-16,-3 0-3,-7 0-5,-8-5-16,-10-4-5,-5 4-9,-8 3-4,-3 0-23,-4 2-101,-6 0-174,0 0-170</inkml:trace>
  <inkml:trace contextRef="#ctx0" brushRef="#br0" timeOffset="179190.68">6149 14504 776,'0'0'307,"0"0"-303,0 0-1,0 0 26,161-19-3,-97 10-19,-6 1-7,-14 6-10,-16 2-140,-17 0-224</inkml:trace>
  <inkml:trace contextRef="#ctx0" brushRef="#br0" timeOffset="180090.78">7663 13890 636,'0'0'157,"0"0"-100,0 0 15,0 0 13,0 0-38,0 0 15,-133-97-10,98 97-7,2 0 2,4 15-11,0 11-15,7 11-7,6 8-6,8 10-3,8 7 2,0 1 2,1-5-7,20 0 1,-3 0 0,0-5-3,-5 1-1,-5-6-6,-2 3-25,-6-3-37,0-2-110,0-6-171,-21-12-131</inkml:trace>
  <inkml:trace contextRef="#ctx0" brushRef="#br0" timeOffset="180249.83">7215 14413 869,'0'0'121,"0"0"-113,0 0 2,136-102-9,-54 66 0,-1-4-1,-3 0-56,-10 6-82,-11 4-75,-15 4-164</inkml:trace>
  <inkml:trace contextRef="#ctx0" brushRef="#br0" timeOffset="180437.93">7868 13946 722,'0'0'206,"0"0"-105,0 0-9,0 0-57,0 0-21,-62 115 12,47-61 11,5 8-24,2-6 2,2 8-11,6-6-4,0-9-3,6-5-39,12-12-75,2-10-126,1-16-165</inkml:trace>
  <inkml:trace contextRef="#ctx0" brushRef="#br0" timeOffset="180683.83">7983 13999 942,'0'0'125,"0"0"-110,0 0 1,0 0 5,0 0 14,56 142-5,-44-94 0,-5 2 0,-1-2-7,3-6-10,5-7-9,1-9-3,5-7 2,5-10-3,2-9-3,2 0-24,-6 0-43,0-21-61,-11 1-155,-12-2-247</inkml:trace>
  <inkml:trace contextRef="#ctx0" brushRef="#br0" timeOffset="180819.83">8041 14253 674,'0'0'104,"0"0"-87,0 0-16,0 0-1,144-94-93,-97 69-86,-10-1-71</inkml:trace>
  <inkml:trace contextRef="#ctx0" brushRef="#br0" timeOffset="181072.9">8327 13916 732,'0'0'197,"0"0"-164,0 0-11,0 0 29,121 55 4,-77-15-15,-6 1 8,-6 8-4,-13-3 0,-7 7-15,-12 0 1,0 3-9,-23-1-6,-8-10-5,2-8-6,5-12-3,7-6-1,5-12-6,7 0-31,5-7-48,0 0-91,0 0-79,0-21-254</inkml:trace>
  <inkml:trace contextRef="#ctx0" brushRef="#br0" timeOffset="181316.18">9021 14305 970,'0'0'48,"0"0"-11,155 2 88,-88-2-67,-6 0-29,-10-3 7,-11-8-9,-15 2 2,-10 4-18,-11 5-10,-4 0-1,0 0-19,0 0-79,-6 0-226,-12 0-384</inkml:trace>
  <inkml:trace contextRef="#ctx0" brushRef="#br0" timeOffset="182873.89">10026 14131 754,'0'0'183,"0"0"-130,0 0-3,0 0 13,0 0-49,0 0 5,-58 130 13,58-84-4,0-6-5,11-4-7,9-6-6,5-7-4,4-11 0,2-6 1,5-6-4,-1-4 3,0-23 4,-5-6-3,-3-7 3,-9-1 3,-7-5 12,-11 0-10,0 0-4,-11 2-2,-18 10 4,-2 10-9,-6 12-1,-1 10-3,3 2-1,2 0-2,8 6-17,8 8-45,9 7-59,8-2-273,0 0-267</inkml:trace>
  <inkml:trace contextRef="#ctx0" brushRef="#br0" timeOffset="183390.81">7229 15132 827,'0'0'140,"0"0"-136,0 0 37,133-13 47,-21 6-34,35-4-16,36-1-4,35-4 4,32-3-18,19-2-4,23-4 2,9-4-8,-2-5 10,-16-2-5,-33-12 5,-43-2 3,-51 5 8,-47 5-7,-39 14-8,-36 10-13,-18 6-3,-8 4-1,-8 0-11,0 6-44,-16 0-58,-28 2-219,-21 8-362</inkml:trace>
  <inkml:trace contextRef="#ctx0" brushRef="#br0" timeOffset="185304.85">7981 15552 164,'0'0'157,"0"0"-115,0 0-10,0 0 25,0 0-37,0 0-5,0 0 16,0 0-5,0 0-10,0 0 5,0 0-7,0 0-2,0 0-5,0 0 2,0 0 4,0 0 2,0 0-2,0 0 1,0 0-2,0 0-5,0 0-1,0 0-5,0 0 6,0 0-3,0 0-1,0 0 1,0 0-3,0 0 3,0 0-1,0 0 5,0 0-2,0 0-6,0 0 12,0 0 1,0 0 7,0 0-4,0 0-3,0 0-9,0 0 7,0 0-6,0 0 11,0 0-9,0 0 4,0 0 6,0 0-4,0 0 2,0 0 5,0 0-6,0 0-6,0 0-8,0 0 0,0 0-7,0-4-77,0-10-83,0-8-235</inkml:trace>
  <inkml:trace contextRef="#ctx0" brushRef="#br0" timeOffset="186664.28">8333 15494 718,'0'0'182,"0"0"-102,0 0 34,0 0-30,0 0-60,0 0-20,0 0 16,19 76 28,-6-27-15,-5 1-10,2-7-9,-3 3 1,-5-11-5,-1-7-4,-1-1 5,0-10-6,0-5-5,0-2 1,0-2-2,0-6-32,0-2-57,0 0-134,0-10-131</inkml:trace>
  <inkml:trace contextRef="#ctx0" brushRef="#br0" timeOffset="187062.62">8739 15749 131,'0'0'761,"0"0"-667,0 0-56,0 0 31,0 0-32,0 0 6,125 4 19,-64-4-17,6 0-4,-9-15-9,-5 8 4,-13-5-15,-17 5-14,-6 4-6,-10-1-1,-3 2-7,0 2-43,4-3-54,5-10-203,-1-9-195</inkml:trace>
  <inkml:trace contextRef="#ctx0" brushRef="#br0" timeOffset="188454.14">9779 15494 371,'0'0'177,"0"0"-98,0 0 11,0 0-20,0 0-43,0 0 4,0-6 14,0 5-2,0-2 2,0 1 10,-5 2 6,-4-2-15,2 2-11,-2 0-13,-2 0-7,0 0-2,-3 8-7,4 11 1,-3 3-1,-1 6 7,5 2 0,3 3-2,3 6-2,1-3 0,2-8-4,0 2 1,0-8-5,11-4 2,4-9 0,6-4 1,1-1 2,7-4 5,9-4 0,4-26 4,-1-3-5,-4-6-3,-10-1-2,-12-2 0,-10 2 1,-5 2 9,-10 9 6,-22 3 8,-10 12-14,-8 4-7,-4 10-8,8 0-2,8 7 0,14 14-42,19 1-49,5-9-165,9-4-446</inkml:trace>
  <inkml:trace contextRef="#ctx0" brushRef="#br0" timeOffset="189632">11917 14154 749,'0'0'183,"0"0"-125,0 0 61,0 0-33,0 0-67,0 0-18,0 0 16,74 17 4,-12-17-9,0 0 0,-5-10-9,-3-4 0,-11 0-3,-14 1-86,-12 6-136,-17 1-201</inkml:trace>
  <inkml:trace contextRef="#ctx0" brushRef="#br0" timeOffset="189841.68">11804 14455 936,'0'0'91,"0"0"-80,0 0-11,123 0 62,-45-16-31,1-1-10,-10 0 1,-19 7-22,-13-2-40,-16-2-105,-13 0-128,-8-8-106</inkml:trace>
  <inkml:trace contextRef="#ctx0" brushRef="#br0" timeOffset="190126.8">12001 13980 725,'0'0'181,"0"0"-139,0 0-21,0 0-12,0 0 30,160 31 22,-86-8 1,6 9-7,-6 9-13,-9 6-7,-20 11-18,-21 5-5,-20 5-2,-4 4 2,-36 1 2,-11-3 0,-1-8-7,0-6-2,13-10-4,10-11-1,12-16-7,11-11-40,2-8-69,13-18-254,19-31-183</inkml:trace>
  <inkml:trace contextRef="#ctx0" brushRef="#br0" timeOffset="190635.98">14126 13638 614,'0'0'79,"0"0"-8,0 0 74,0 0-62,0 0-9,0 0 4,-17-77-50,-14 70-6,-4 4 11,-3 3-9,0 0 2,4 6-6,1 17 1,4 9-13,9 11-2,11 11 4,9 11-5,0 3 6,12-4 10,7-3-3,2-7-6,0-6-6,-5-2-5,-2 0-1,-8-4 0,-3-2-13,-3-2-31,0-3-50,0-8-138,-19-8-128,-4-7-274</inkml:trace>
  <inkml:trace contextRef="#ctx0" brushRef="#br0" timeOffset="190796.79">13673 14180 573,'0'0'358,"0"0"-330,0 0-21,142-96 34,-63 67-32,2 0-7,-9 5-2,-12 1-115,-12 2-212</inkml:trace>
  <inkml:trace contextRef="#ctx0" brushRef="#br0" timeOffset="191050.59">14373 13672 925,'0'0'80,"0"0"-70,0 0 30,0 0-2,0 0-6,-31 146 20,31-86 16,-3 3-17,3-2-28,-2-1-8,2-2-10,0-7-1,0-5-4,2-10-2,14-5-34,2-8-43,6-9-88,1-14-137,-3 0-216</inkml:trace>
  <inkml:trace contextRef="#ctx0" brushRef="#br0" timeOffset="191634.92">14608 13746 560,'0'0'69,"0"0"-27,0 0 41,0 0-40,0 0-1,0 0 59,3-14-19,-3 14-34,0 0-7,0 0-9,0 0-13,0 0-7,0 0-8,0 0 1,0 0-5,0 0 0,0 0 2,0 0-2,0 0 8,0 0-3,0 0 4,0 0 1,0 0-3,0 0 3,0 1-3,0-1-7,0 0 2,0 0-2,0 0 0,0 0 0,0 0 7,0 0-7,0 0 1,0 0 0,0 2 2,0 7 1,5 5-2,-1 10 16,3 4-6,0 8 1,-1 4 5,-1 3-7,-1 0-4,3 1 5,-3 1-6,1-5 0,2 0-5,-1-13 4,3 5-5,0-15-1,0-8 1,4 0 0,5-9-1,7 0 1,2-4 0,4-18-11,-2-4-53,-7-3-96,-11 0-162</inkml:trace>
  <inkml:trace contextRef="#ctx0" brushRef="#br0" timeOffset="191807.74">14571 14022 982,'0'0'35,"0"0"-20,0 0-9,0 0-6,151-78-55,-106 60-91,-9 1 26,-9 3-216</inkml:trace>
  <inkml:trace contextRef="#ctx0" brushRef="#br0" timeOffset="192068.65">14921 13705 901,'0'0'88,"0"0"-74,0 0 21,123 23 10,-70 7-10,-4 3 15,-11 6 8,-8 2-14,-18 2-17,-8 5 1,-4 1-4,-4 2-11,-18 0-7,-7-5-1,4-12-3,6-8-2,3-10 0,10-8-19,6-8-56,0 0-94,0-4-91,0-26-235</inkml:trace>
  <inkml:trace contextRef="#ctx0" brushRef="#br0" timeOffset="192356.68">15766 13846 880,'0'0'162,"0"0"-151,0 0 53,0 0 5,121-21-45,-82 10-9,1 2 6,-3 0-5,-12 1-8,-6 4-8,-11-1-2,-5 5-56,-3 0-71,0 0-164,-16 9-164</inkml:trace>
  <inkml:trace contextRef="#ctx0" brushRef="#br0" timeOffset="192540.68">15772 14075 568,'0'0'483,"0"0"-441,0 0-40,0 0 46,0 0-24,123-14-16,-81 0 2,-6 1-5,-9 4-5,-5-1-40,-8-1-148,-14-4-281</inkml:trace>
  <inkml:trace contextRef="#ctx0" brushRef="#br0" timeOffset="193156.96">17072 13360 742,'0'0'160,"0"0"-85,0 0 21,0 0-50,0 0-37,0 0 18,27 61 32,-16-20-11,-2 8-12,-2 9-8,-3-3 0,1 5-12,-3-4-6,2-5-3,-2-5 2,1-12-6,4-9-1,2-9 1,-1-6-1,6-8 3,3-2-5,6 0 1,8 0 5,2-15-6,1-6-11,-8-3-34,-3-3-50,-8-2-96,-10-5-170,-5 6-268</inkml:trace>
  <inkml:trace contextRef="#ctx0" brushRef="#br0" timeOffset="193378.69">16987 13680 906,'0'0'121,"0"0"-89,0 0 10,0 0 12,127-79-48,-71 63-2,-2 0-1,-2 1 0,-8 0-2,-13 7-2,-9 4-7,-15 4-97,-7 0-155,0 0-101</inkml:trace>
  <inkml:trace contextRef="#ctx0" brushRef="#br0" timeOffset="193727.76">16776 14249 211,'0'0'751,"0"0"-666,0 0-49,124-49 65,-47 26-55,12 0-26,3-2 9,12-1-6,3 2 2,2 0 3,-4-2-4,-5-1-4,-13 4-2,-9 2-5,-16 4-1,-13 5-7,-18 1-5,-14 2-2,-13 6-13,-4 1-32,0 2-40,-14 0-133,-15 0-191,-7 5-94</inkml:trace>
  <inkml:trace contextRef="#ctx0" brushRef="#br0" timeOffset="194050.76">17338 14672 772,'0'0'198,"0"0"-151,0 0 31,0 0-25,0 0-40,127-85-8,-73 64 9,-4 7 1,-3-2-8,-5 2-7,-11 9-3,-6 0-26,-7 5-95,-10 0-153,-8-4-160</inkml:trace>
  <inkml:trace contextRef="#ctx0" brushRef="#br0" timeOffset="194306.11">17559 14575 868,'0'0'157,"0"0"-127,0 0 86,-3 125-53,5-76-25,5-1-1,-3-4 3,0-2-7,-1-7-5,-3 0-15,0-3 0,0-9-5,0-2-8,0-3-3,0-10-23,0-2-32,0-6-67,0 0-118,-3-6-178</inkml:trace>
  <inkml:trace contextRef="#ctx0" brushRef="#br0" timeOffset="196630.66">5588 3537 6,'0'0'10,"0"0"-8,0 0-2</inkml:trace>
  <inkml:trace contextRef="#ctx0" brushRef="#br0" timeOffset="197507.59">5300 3752 120,'0'0'9,"0"0"-9,0 0-7,0 0-33</inkml:trace>
  <inkml:trace contextRef="#ctx0" brushRef="#br0" timeOffset="197724.77">5300 3752 88,'-2'10'107,"2"-10"2,0 0 40,0 0 22,0 0-16,0 0 5,0 0-52,0 0-13,0 0-30,-2 0-16,2 0-21,0 0-14,0 0-7,-2 0-3,2 0-4,0 0-36,0 0-85,6-13-137,14-24-284</inkml:trace>
  <inkml:trace contextRef="#ctx0" brushRef="#br0" timeOffset="198977.88">18960 14107 709,'0'0'152,"0"0"-101,0 0 15,0 0 16,0 0-54,0 0-16,-8 20 7,1 7-12,-5 10-7,-1-3-114,2-1-232</inkml:trace>
  <inkml:trace contextRef="#ctx0" brushRef="#br0" timeOffset="199559.6">21147 12842 638,'0'0'98,"0"0"59,0 0-6,0 0-117,0 0-25,0 0 31,0 109 24,0-51-27,0 3 1,0 2-16,0-7-8,0-6-3,2-2-4,5-12-4,0-8-1,2-8 0,4-10-1,7-7 0,7-3-1,4 0-17,2-19-32,-5-9-70,-8-2-122,-18-1-196</inkml:trace>
  <inkml:trace contextRef="#ctx0" brushRef="#br0" timeOffset="199727.51">21073 13154 922,'0'0'40,"0"0"-38,134-56 44,-69 36-36,-4 2-10,-13 8-39,-21 3-156,-27 7-203</inkml:trace>
  <inkml:trace contextRef="#ctx0" brushRef="#br0" timeOffset="200207.14">20806 12941 614,'0'0'130,"0"0"-71,0 0 26,0 0-34,0 0-10,0 0 16,-58 107-23,29-68-5,-2-5-1,2-1-4,1-3-3,7-6-5,2-2-1,8-3-2,7-7-2,4-2-2,0-2-5,2 1-3,27-4 7,12-3-2,8-2 0,4 0-3,-1 0-3,-4-8-14,-7-3-59,-10 11-68,-16 0-169,-15 0-142</inkml:trace>
  <inkml:trace contextRef="#ctx0" brushRef="#br0" timeOffset="200403.11">20568 13636 732,'0'0'105,"0"0"-98,0 0 123,120 5-85,-60-5-29,3-5 2,-10-7-10,-15 3-8,-13 3-37,-21 1-192,-4 2-137</inkml:trace>
  <inkml:trace contextRef="#ctx0" brushRef="#br0" timeOffset="200896.2">20084 12988 830,'0'0'35,"0"0"2,0 0 25,0 0-52,0 0 6,-58 126 21,43-66 7,-1 0 2,9-3-10,5-9-20,2-10-2,2-11-12,21-10 4,8-8-5,6-9 9,3 0-7,1-26 5,-2-13-4,-3-10 0,-9-6-3,-14-3 6,-13 0-3,0 7-3,-19 12 1,-17 13-1,-2 14-1,-2 12-17,4 0-42,14 7-71,15 7-202,7-6-160</inkml:trace>
  <inkml:trace contextRef="#ctx0" brushRef="#br0" timeOffset="201706.23">22077 12797 494,'0'0'109,"0"0"-43,0 0 62,0 0-60,0 0-45,0 0 19,-43-6 11,21 24-16,-4 5 10,-8 3 1,-4 7-14,-7 3-11,4 3-6,2-5-3,10-5-5,12-6 1,5-7-3,8-2-1,4 0-4,2 3 4,27 0 11,14 0-2,1-2-1,7-3-2,-2-4-10,0-4 4,-2 1-6,-5-3-11,-4-1-67,-2-1-94,-7 0-150,0-12-184</inkml:trace>
  <inkml:trace contextRef="#ctx0" brushRef="#br0" timeOffset="202082.41">22484 12842 776,'0'0'68,"0"0"80,0 0-52,0 0-73,0 0-2,152-58 11,-99 47-3,-1 1-3,-1-2-4,-4-1-8,-7 1-4,-9 7-8,-8 1-2,-12 4-47,-9 0-107,-2 0-170,-7 0-3</inkml:trace>
  <inkml:trace contextRef="#ctx0" brushRef="#br0" timeOffset="202254.62">22761 12767 682,'0'0'122,"0"0"16,0 0 17,-9 111-92,9-76-29,4 0 4,3-1-22,3-4-12,-6 1 1,-4-2-5,0 5-14,0 7-95,-25-6-165,-6-3-240</inkml:trace>
  <inkml:trace contextRef="#ctx0" brushRef="#br0" timeOffset="-209212.69">13330 13114 785,'0'0'166,"0"0"-126,0 0-24,0 0 77,0 0-49,0 0-31,0 0-6,0 0 36,46 169 3,-29-68-16,4 20-2,-2 7-3,-5 18-3,0 1-9,-3 11-2,0 5 0,-1-2-9,4 1 2,0-2 0,-2-3-1,3-4-2,-8-7 7,-1-12-6,-2-8 5,-4-11-4,0-22 2,0-16-2,0-25-2,0-16-1,-6-14-1,-1-12-28,-3-10-23,-6-26-23,-3-41-144,2-40-287</inkml:trace>
  <inkml:trace contextRef="#ctx0" brushRef="#br0" timeOffset="-207420.13">13483 12951 276,'0'0'77,"0"0"-24,0 0 28,0 0-13,0 0-26,0 0 6,0-5 29,-1 5 4,1 0-4,0 0-3,0 0-25,0 0 3,0 0-5,0 0-15,0 0-6,0 0-1,0 0-16,25 0 9,18 0 5,15 0 1,16 0 2,13 0-14,4-2 4,7-10-1,3 0-2,5-3-2,10 1 6,7 1 1,4-1-8,4-4-10,10 0-1,8-5 0,14-1 1,9 1 0,8 0 1,-3 3 0,-11 5-1,-12 4 0,-20 2 0,-13 4 2,-7 1 0,-1-2-1,6 0-2,14 1 1,11-2-3,8 2 1,0 4 2,-5-1 1,-16 0-1,-15-2 2,-20 0-4,-16 0 2,-15 0 0,-7 0 2,-4 0-1,2-2-1,-6 2 1,-8-3-1,-2 2 0,-10 3-3,-10 2 3,-10 0 0,-7 0 0,-3 0-1,0-2-7,0 2 4,0 0-2,0 0 6,0 0 2,0 0-2,0 0 3,0 0-3,0 0 0,0 0 2,0 0-1,0 0 2,2 0-3,-2 0 2,0 0-2,0 0-1,5 0 1,-3 0-1,8 16 1,0 10 8,4 4-7,0 4 4,3 6-4,1 6 3,-2 7-1,-3 6-3,-2 8 3,-5 11-1,-1 7 2,0 2-3,-5-2 6,2-1-6,2 1 2,-2 4 0,6 0-1,-2-1 1,5-4-2,1-6 1,-4-6-1,1-5 1,-3-5 2,4-4-2,-8-2 2,-2 2-2,0 2 1,0-1 3,0-4-1,4 2 1,-1-8-1,3 9-1,-2 3 1,-1-1-2,1 2 1,-1-3 0,1 2-2,1-8 1,-3-2-2,0-12 3,-2-7-3,0-6-2,0-7 2,0-7-1,0-3 1,0-3-1,0 6 4,0 7-3,0-1-1,0 8 0,0-8 2,0 0-2,0-1 0,0-5 1,0-1 0,0-8-1,0 0 0,0 0-1,-7-2 0,-4 3 1,-9 5 0,-13 3 1,-12 8-1,-11 1-1,-17 5 1,-16 2 2,-11 2-2,-12 2-2,0-4-2,-3-2 1,-1 1 1,0-6 0,2-2 1,2-1 1,-7 3 1,-14 2-1,-4 0 4,-11-2-5,-7-1 2,-10-3 0,4 4-1,3-3-3,4 1 3,9-2-3,4 5 3,7-3 1,12 2 0,6-3 0,4 5-1,8-5 0,6-1 0,11 2 1,15-9-1,14 2 3,10-2-3,8-3 1,1-2 0,6-1-2,2 2 1,6-6-3,3 4 1,2 0-1,4-2-16,3 6-13,2-8-25,7 0-20,4 0-53,0-10-123,0-26-235</inkml:trace>
  <inkml:trace contextRef="#ctx0" brushRef="#br0" timeOffset="-178088.62">7977 1852 64,'0'0'31,"0"0"-9,0 0-8,0 0-6,0 0-4,0 0-3,0 0 6,0 0 14,0 0 13,0-1 4,0 1 6,0 0 0,0 0-13,0 0-16,0 0 2,0 0-9,0 0-1,0 0 5,0 0-1,0 0 8,0 0 4,0 0-2,0 0 8,0 0-2,0 0-5,0 0 8,0 0-7,0 0-4,0 0-2,0 0-6,0 0 7,0 0-2,0 0-6,0 0 9,0 0-6,0 0 4,0 0-6,0 0-6,0 0 0,0 0 3,0 0-8,0 0 6,0 0-4,0 0 0,0 0 1,0 0-3,0 0 0,0 0-11,0 0-47,0 0-86,0 5-71</inkml:trace>
  <inkml:trace contextRef="#ctx0" brushRef="#br0" timeOffset="-177428.95">7983 1849 166,'0'0'84,"0"0"-29,0 0-18,0 0-9,0 0-8,0 0-3,0 0 2,0 0 1,0 0 3,0 0-3,0 0-1,0 0 13,0 0-4,0 0-4,0 0 0,0 0-2,0 0-5,0 0-8,0 0-7,0 0-2,0 0 0,0 0 0,0 3 3,0 4-2,0-3 0,0 4-1,0 0-5,0 2-25,0 2-5,0 0-45,0-2-35,0-3 7,0 2-64</inkml:trace>
  <inkml:trace contextRef="#ctx0" brushRef="#br0" timeOffset="-177277.03">7983 1849 125</inkml:trace>
  <inkml:trace contextRef="#ctx0" brushRef="#br0" timeOffset="-176899.41">7983 1849 125,'12'142'114,"-12"-140"-77,0-2-1,0 0-10,0 2-12,0 5-8,0-2 6,0 2 3,0 2-4,0 2-10,0 1 3,0 2 2,0-1-6,0-3-1,0-1-10,0 0-20,0-3 12,0 2 13,0-2-12,0-4 16,0 5 2,0-7 1,0 0 5,0 1 11,0-1 5,0 0 1,0 0-7,0 0-7,0 0-5,0 0-2,0 7 0,0-2-2,2 7-5,-2-1-21,0 4-2,3-2-14,-3-1-1,4-1 14,-4-2 24,2-4 5,-2-1 0,0-1 6,0-3 19,0 1 15,0 2-4,0-3-14,0 4-5,0-1-9,0 2-3,0 5-3,2-6 0,-2 1-2,0 4-12,0-2-70,2 2-14</inkml:trace>
  <inkml:trace contextRef="#ctx0" brushRef="#br0" timeOffset="-176743.82">8029 2342 95,'0'0'86,"0"0"-44,0 0-2,0 0-4,0 0-17,0 0-19,0 24 5,0-18-5,0 6-30,0-2-50</inkml:trace>
  <inkml:trace contextRef="#ctx0" brushRef="#br0" timeOffset="-176433.41">8029 2342 194,'2'128'114,"-2"-128"-80,0 2-13,0 2-10,0 2-3,0 0-3,0 2-5,0 0 1,0 4-2,0 2-26,0 0-45,0 1 3,0-3 0,0 4 7,0-4 25,0-1 37,0 0 9,0-5 31,0-1 23,0 2-6,0-1-9,0 0 4,0 0-12,0 0-17,0-1-10,0 4-5,0-4-4,0 5-4,0 1 0,0-1-36,0 2-29,0-4-14,0 2-94</inkml:trace>
  <inkml:trace contextRef="#ctx0" brushRef="#br0" timeOffset="-176290.39">8031 2769 103,'0'0'70,"0"0"-29,0 0-4,0 0 11,0 0-10,0 0-28,0 41-6,0-34-4,0-1-37,0 2-54</inkml:trace>
  <inkml:trace contextRef="#ctx0" brushRef="#br0" timeOffset="-176129.52">8031 2769 314,'21'126'129,"-21"-123"-92,0-3 2,0 2 19,0-2-35,0 9-23,0 1 0,0 1-24,-1 3-33,-3 0-55,4 2-20,-3-1-106</inkml:trace>
  <inkml:trace contextRef="#ctx0" brushRef="#br0" timeOffset="-175971.66">8058 3074 157,'0'0'177,"0"0"-124,0 0-19,0 0 20,0 0-14,0 0-28,0 32-12,0-22 0,0-1-26,0 4-65,0-1-40,0-3-47</inkml:trace>
  <inkml:trace contextRef="#ctx0" brushRef="#br0" timeOffset="-175806.38">8058 3074 331,'10'131'91,"-10"-130"-79,0 1 9,0 4-3,0 2-11,0 2-7,0 2-4,0-2-75,0-1-30,0-2-168</inkml:trace>
  <inkml:trace contextRef="#ctx0" brushRef="#br0" timeOffset="-175649.47">8068 3389 306,'0'0'124,"0"0"-113,0 0-6,0 0-5,0 0-5,0 0-71,-4 52-76</inkml:trace>
  <inkml:trace contextRef="#ctx0" brushRef="#br0" timeOffset="-170581.01">7992 551 107,'0'0'110,"0"0"-61,0 0-13,0 0-6,0 0 2,0 0-9,0 0-3,0 0-7,0 0 6,0 0-2,0 0 8,0 0 8,0 0 6,0 0-4,0 0-8,0 0-11,0 0-8,0 0-3,0 0-5,0 0 0,0 0-6,0 2-3,0 5-51,0 7 3,3 6-59,4 5-23,1 4-30</inkml:trace>
  <inkml:trace contextRef="#ctx0" brushRef="#br0" timeOffset="-135493.04">5347 3684 288,'0'0'172,"0"0"-108,0 0-11,0 0 5,0 0-8,0 0-13,0 0-4,0 0 6,-6-8 4,6 8 0,0 0 2,0 0-11,-1 0-7,-4 0-4,5 0 0,-2 0-1,-2 0-6,2 0 2,-2 0-5,-3 0-1,0 0 1,2 0-2,-1 0 1,4 0-6,-5 0-1,0 0 2,0 0-3,1 0-2,-2 8 2,1-3 1,-1-1-1,2 1 3,1-5-1,-1 5 0,0 1-2,-2 1-1,2 1-1,-2-2 1,3 2 1,3 0-1,-6-2-1,6-2 0,-2 4-2,-3-1 3,1 6-2,-4-1 0,3-3-1,3-2 3,0-2-2,2 2 0,-3-3-1,0 2 3,3 0-3,-2 0 0,2 2 0,2 1 0,0-4 0,0 2 0,0 2 0,0 2 0,0 3 0,0-2 1,0 1-1,0 1-1,0-4 1,0 2 0,0-3 1,0 0-1,0-4 0,0 2 0,0-3 0,0-4-1,0 0-1,0 0 0,0 0 1,2 0 0,2 0 1,-2 0 2,3 0 0,0 0-2,-1 0 2,5 0-1,-3 0 0,4 0 1,-2 0-2,1 0 2,-1-4-1,-2 3 1,-2 1-2,3-7 1,-1 3 0,4 0 1,-2-6 0,1 3 0,1-4 0,1-1-1,-3 0 0,4 1 1,-6 2-1,1-3-1,-4 1 2,2 6-1,5-11 0,-6 6-1,3-2 2,-1-6-1,-4 6 0,1-4-1,0 1 1,-3 1 2,0 2-3,0 2 2,0-5-2,0 2 2,0 1-1,0-1 1,0 5 2,0-4-1,0 3-3,0 5 4,0 0 1,-1 2-3,-4 0 1,3-3-3,-2 5 2,-2-5 0,-1 3-2,2 0 0,0-1-2,-1 0 4,2 1-1,-1 0-1,-1 0 0,3 2 1,1 0 0,-5-2-2,3 2 1,2-2 0,-4 2 1,3 0-1,-1 0 1,-6 0-1,6 0-2,-5 0 2,3 0-1,-4 2 1,-1 6-1,3 0-1,-2 2 2,-1 0 0,5-2 0,-3 2 0,4 0 0,0-2 0,-3 5-1,1-1 0,0-1 1,3 1 0,2 0 0,-3 3-2,3-5 2,-3-2 1,4 5-1,1-4 0,0 2 1,-3 2-3,1-8 2,2 6-1,-4-2 1,4 0-1,0 3 1,0 0-1,0 1 1,4-4-1,2 1 1,-1-3 0,2 4-1,-3-7 0,0 4 1,1-2 0,-2-3-1,-1 6 1,4-3 0,3-1 0,0 0 0,0-4 0,-5 2-3,1-3 3,-5 0 0,2 0 0,-2 0 0,0 0 2,0 0-2,0 0-25,2 0-78,10 0-208,3 0-291</inkml:trace>
  <inkml:trace contextRef="#ctx0" brushRef="#br0" timeOffset="-134039.46">7825 3810 173,'0'0'76,"0"0"-57,0 0 14,0 0 10,0 0-11,0 0-5,-10 0 5,5 0 3,1 0-5,-2 0 15,5 0 7,-4 0-1,2 0-3,2 0-3,-1 0 18,0 0-11,2 0-6,-3 0-5,3 0-14,0 0-12,0 0-6,-2 0 0,2 0-5,-4-3-3,0 1 0,-6-5-1,1 2-3,1 1 3,-2 4-1,4 0 1,1 0 1,1-5-1,2 5 0,2-2 1,0 2 0,0 0 0,0 0 2,0 0-1,0 0 1,0 0 1,0 0-3,0 0 4,0-7 1,4 2 11,11-3 0,8 0-1,2-3 1,-1 3 1,5-3-7,-2 3 2,-2-2-1,5 0-1,-1 3-4,-4-2 3,0 0-5,-3 5 3,-3-1-1,4 0-6,-3 1 6,3-1-2,-6 2-4,-1-1 0,-5 1-1,-2 0 3,-5 3-2,1 0-1,-5 0-9,3 0-5,1 0-6,2 0-13,3 0-13,1 0 17,-4 0-11,-4 0-70,-2 0-9,0 0 5,0 0-45,-6 0-62</inkml:trace>
  <inkml:trace contextRef="#ctx0" brushRef="#br0" timeOffset="-133199.73">8002 3746 116,'0'0'346,"0"0"-272,0 0-9,0 0 14,0 0-3,0 0-19,0-4-30,0 4-4,0 5 15,0 7 13,2 4-2,0 2-23,2 1-11,-1 0 5,0 8-1,-1-3-5,0 3-6,0 5 7,0-9-4,3 3-3,-3-3 6,-2-4-5,0-1-1,1-6-4,-1 0 0,3-3-3,-3-4 2,0-1-3,0-1 1,0-2 3,0 3-1,0-1-1,0 0 0,0 1 1,0-1-2,0-2 0,0-1 5,0 0-6,0 0 9,0 0-4,0-4 3,0-14-8,0-1-3,-3-4 1,3-2-3,0 0 5,0-1 0,0-4-1,0 4-1,0 3 2,0-2-2,0 6 0,0 2 2,0 3-3,0 4 3,0 2 2,0-1-1,0 4 1,0 1-1,0 2 5,0 0-6,0-3 7,0 5-6,0 0 0,0 0 3,0 0-3,0 0-2,0 0-5,0 23 1,0 3 5,0 13 3,0 2 2,0-1 5,0 3-3,3-5 1,-1-6-2,-2-5-4,0-5 1,0-6-1,0-1 3,0-2-5,0-4-15,-11-4-85,-9-2-221,1-3-275</inkml:trace>
  <inkml:trace contextRef="#ctx0" brushRef="#br0" timeOffset="-131969.92">7910 455 6,'0'0'108,"0"0"-44,0 0 34,0 0 11,0 0-20,0 0 6,0 0-21,0-20-15,0 20-3,0 0-1,0 0-9,0-2-6,0 2 0,0 0-13,0 0-10,0 0-8,0 0-4,0 11-5,0 10 8,3 2-4,-3 8 2,0 1-5,0 4 0,0 7-1,0-2-138,-5 3-40,-3-1-122</inkml:trace>
  <inkml:trace contextRef="#ctx0" brushRef="#br0" timeOffset="-131525.29">7871 994 273,'0'0'183,"0"0"-74,0 0-26,0 0-23,0 0-22,0 0-13,2 0-8,-2 8-3,0 13 9,0-3-11,0 4-5,0 2-1,0 2-6,0 6-39,0 3-60,0 0-78,0 2-97</inkml:trace>
  <inkml:trace contextRef="#ctx0" brushRef="#br0" timeOffset="-131076.5">7958 1601 139,'0'0'163,"0"0"-81,0 0-12,0 0 4,0 0 6,0 0-24,2 0-18,-2 0-10,0 3-9,0 13 4,0 8-2,0 5-9,0 3-4,-2 6-4,-5-3 1,6 3-3,-3 1-2,-1 1-14,1 0-52,0 1-79,0-3-80</inkml:trace>
  <inkml:trace contextRef="#ctx0" brushRef="#br0" timeOffset="-130663.15">7966 2418 460,'0'0'181,"0"0"-157,0 0 22,0 0 23,0 0-6,0 0-38,5-4-7,-5 4-1,0 0 5,0 0-1,0 2-10,0 14 3,0 4 5,0 4-4,0 1-4,0-1-3,0 2-6,0 1 2,0 1-3,0 0 2,0 2-6,0 3-21,0 5-72,0 0-35,0-1-46,0-5-42,0-3-105</inkml:trace>
  <inkml:trace contextRef="#ctx0" brushRef="#br0" timeOffset="-130301.43">8022 3038 254,'0'0'73,"0"0"-64,0 0 15,0 0 49,0 0-7,0 0-3,0 38 2,0-20 1,0 1-9,0 7 7,0 9-24,0 1-12,0 4-13,0-2 1,0-3-12,0-3 0,0-5-4,0-2-32,0-2-59,0-8-37,0-4-66,0-4-49</inkml:trace>
  <inkml:trace contextRef="#ctx0" brushRef="#br0" timeOffset="-130153.12">8032 3599 306,'0'0'103,"0"0"-67,0 0 22,0 0 19,0 0-42,0 0-35,0 92-23,-3-80-147</inkml:trace>
  <inkml:trace contextRef="#ctx0" brushRef="#br0" timeOffset="-128683.06">15962 8833 257,'0'0'331,"0"0"-201,0 0-5,0 0-8,0 0-63,0 0-30,-34 32-11,26 22 17,1 19 4,0 15 15,5 12-19,2 6 4,0 7-11,0 5-6,9 1-2,4 2-3,3 10-1,2 3-4,0 8 5,-1 5-7,1 1 3,-5 3-4,-1 0 3,-8-2 0,-1-10-6,-3-13 5,0-14-6,0-18 3,0-13-1,0-17 0,-9-12-1,5-16-2,-2-15 1,6-9-27,0-12-39,-4-5-71,-7-31-174,-7-15-400</inkml:trace>
  <inkml:trace contextRef="#ctx0" brushRef="#br0" timeOffset="-128202.53">14707 11142 524,'0'0'187,"0"0"-140,0 0 60,0 0-12,0 0-66,0 0-11,50-17 22,23 7 25,29-4-4,32-2-18,29 0-13,28-1-13,33-3-3,31 1-8,36-8 2,24-4-6,30-6-2,4 1-4,10 5 3,-9 2 2,-14 5-4,-23-2 4,-32-4-2,-32-4 1,-41-2 0,-43 0 3,-42-1-1,-42 3 0,-28 4-2,-36 0-5,-17 4-103,-24 0-220</inkml:trace>
  <inkml:trace contextRef="#ctx0" brushRef="#br0" timeOffset="-127056.8">16058 11037 85,'0'0'154,"0"0"-87,0 0 1,0 0 11,0 0-25,0 0 18,0 0 14,0 0-15,0-2-9,5-8-3,8-7-15,0 2-7,1-2 3,4-1-5,-3 3-7,3-3-10,1-3 1,0-1-6,3 0 2,0-4 2,5-3-4,0 0-5,2-5 4,2 0-5,0-5 8,2-1-10,1 1 5,-5 0-3,-1 5 2,0 6-2,-1-2-1,-2 1-3,5 2 1,-1-4-1,0-4-1,3-1-2,-3-4-1,3 3 1,0 6 0,-5-2 6,-2 8-6,-6 5 1,-1-3-3,-2 5 4,0 1-3,1-2 2,3-1-1,-1-1 0,0 0 1,1 1 4,1 3-4,-6 0 0,-3 9 8,-4-4-3,-1 5 1,1 0-5,0-3 8,0 0-7,3 0-3,-2-1 2,-2 8 1,0 1-3,-7 2-1,0 0 1,0 0 0,0 0-93,0 0-195,0 14-210</inkml:trace>
  <inkml:trace contextRef="#ctx0" brushRef="#br0" timeOffset="-125892.52">17592 10834 174,'0'0'105,"0"0"-77,0 0 8,0 0 5,0 0-25,0 0 14,-5 12 35,5-10 5,0 1-20,0-3 1,0 0-17,0 0-8,0 0-3,0 0 11,0 0-6,0 0 5,2 0-14,11-5 25,6-7-1,-1-4-19,1-4-4,4 0-5,2-4 1,-1-4 3,4 0 2,1-1-5,3 0 0,0-1 0,-4 0-2,3 1 1,-1 2-5,3-2 1,-2 3-7,-2-2 3,3 2 0,1-3-1,-2 3 0,0-3 4,1-1-3,-2-1-3,0 4-1,-1-1-1,0-2-1,2-1 6,2-3-3,1 3-4,-3-1 6,0 6-1,-2-6-2,0 7 2,0-1-4,-3 2-1,2 2 1,-7 1 1,2 1-1,-1 3 4,-2 3-5,-4-2 0,1 3 1,1-1-1,-2 2 2,0 0-2,0-4 5,-1 2 6,1 0-2,1-4-7,-1 6 4,-5 0-3,-4 3 0,-2 9 4,-5-3-6,0 3-1,0 0-5,0 0-58,-10 6-112,-7 5-196</inkml:trace>
  <inkml:trace contextRef="#ctx0" brushRef="#br0" timeOffset="-124678.93">19575 10611 148,'0'0'97,"0"0"-81,0 0 16,0 0 14,0 0-10,0 0 26,-6 7 4,6-7 13,0 0 3,0 0-13,0 0 9,0 0-12,0 0-18,7-8-12,10-8-7,4-5-2,-2 1-1,4 1-2,2 0-9,-3 3 0,0-2-5,2 2 1,-1-5-4,6 0-1,2-3-1,5-3 1,-3-5-5,2-1 4,1-1 5,-2 0-4,-6 0 5,1 0-8,-4 1 7,4 1-6,0-2-2,2 5 3,0-3 0,0 3-4,3-2 6,-3-1-4,0 5 7,-2-1-2,-3 1-2,0 5 0,-2-2 7,1 5-9,-3-4 2,1 3 3,-2 0 2,-2 0-3,7-1-2,1-4 1,-2 1 9,-5 4-4,-7 4 0,-4 4-5,-8 5-1,-1 0-6,0 2-13,-21 4-90,-26 1-297</inkml:trace>
  <inkml:trace contextRef="#ctx0" brushRef="#br0" timeOffset="-122928.21">17114 9881 180,'0'0'185,"0"0"-107,0 0-8,0 0 5,0 0-24,0 0 4,2-3-3,1-1-3,2-1 6,-1 0 5,3-3 0,-1-1-21,0-1-7,4 1-6,-1-1-12,0-2-6,0-1-3,0 4-5,2-1 3,-5 1-2,1 1 0,-2 3 0,-1 0 0,-2 0-1,3-4 1,-1 2 0,-2 2 1,6-2-2,-4 0 0,2-1 0,-1-2 0,0 6 0,0-4 0,3 2 2,-4 0 0,-2 2-2,3 2 0,-3-1 2,-2 0-7,2 1 11,0 0-9,0 2 7,-2 0-4,2 0 0,-2 0-1,0 0 0,0 0-51,0 0-82,0 0-65,4 0-92,-2 0-49</inkml:trace>
  <inkml:trace contextRef="#ctx0" brushRef="#br0" timeOffset="-122060.29">17347 9694 236,'0'0'130,"0"0"-60,0 0 2,0 0-35,0 0-15,0 0 26,0-14 14,0 11-9,1-1 1,2-1 25,-1 0-10,0-1-7,1 0-15,6-2-4,-3 1-7,1-2-11,-5 4-15,0 2 3,-2 1-1,0 2-10,0 0 0,0 0-2,0 0 0,0 0-11,0 0-88,0 0-50,2 0-68,3 0-97</inkml:trace>
  <inkml:trace contextRef="#ctx0" brushRef="#br0" timeOffset="-121609.22">17463 9680 212,'0'0'257,"0"0"-108,0 0-36,0 0-35,0 0-51,0 0-19,2-3-8,-2 3-13,0 0-99,0 5-160</inkml:trace>
  <inkml:trace contextRef="#ctx0" brushRef="#br0" timeOffset="-121446.75">17492 9842 476,'0'0'79,"0"0"-14,0 0-65,0 0-30,0 0-80,0 0-88</inkml:trace>
  <inkml:trace contextRef="#ctx0" brushRef="#br0" timeOffset="-121276.02">17492 9842 382,'27'118'107,"-27"-118"-42,0 0-30,0 0-35,0 0-49,0 0-58,2 0-97</inkml:trace>
  <inkml:trace contextRef="#ctx0" brushRef="#br0" timeOffset="-121116.11">17529 10082 503,'0'0'59,"0"0"9,0 0-5,0 0-63,0 0-9,0 0-71,11-4-58,-7 8-54</inkml:trace>
  <inkml:trace contextRef="#ctx0" brushRef="#br0" timeOffset="-120928.22">17581 10239 304,'0'0'245,"0"0"-205,0 0 14,0 0 21,0 0-55,0 0-20,0 0 0,2 0-20,-2 1-59,0 10-29,0 1-65,0 2-37</inkml:trace>
  <inkml:trace contextRef="#ctx0" brushRef="#br0" timeOffset="-120768.07">17581 10239 214,'2'130'175,"-2"-130"-110,0 0 23,0 0-29,0 0-50,0 0-9,0 3-3,0 6-23,2-4-60,-2 4-66,2 1-81</inkml:trace>
  <inkml:trace contextRef="#ctx0" brushRef="#br0" timeOffset="-120604.15">17629 10511 421,'0'0'53,"0"0"-52,0 0 10,0 0-11,0 0 0,0 0-30,25 26-130</inkml:trace>
  <inkml:trace contextRef="#ctx0" brushRef="#br0" timeOffset="-120425.22">17712 10703 610,'0'0'101,"0"0"-94,0 0 23,0 0-13,0 0-17,0 0-23,0 19-90,0-11-165</inkml:trace>
  <inkml:trace contextRef="#ctx0" brushRef="#br0" timeOffset="-120267.93">17706 10863 351,'0'0'283,"0"0"-266,0 0 22,0 0 52,0 0-91,0 0-12,-14 2-144,28-28-158</inkml:trace>
  <inkml:trace contextRef="#ctx0" brushRef="#br0" timeOffset="-119915.94">18938 9731 304,'0'0'0,"0"0"-74,0 0-12</inkml:trace>
  <inkml:trace contextRef="#ctx0" brushRef="#br0" timeOffset="-119758.94">18938 9731 315,'95'102'11,"-91"-100"-11,0 5-41,0-3-12</inkml:trace>
  <inkml:trace contextRef="#ctx0" brushRef="#br0" timeOffset="-119588.52">19130 10122 621,'0'0'0,"0"0"-12,0 0 5,0 0-39,0 0-250</inkml:trace>
  <inkml:trace contextRef="#ctx0" brushRef="#br0" timeOffset="-119421.72">19152 10383 365,'0'0'0,"0"0"-5,0 0-59,0 0 48,0 0-86</inkml:trace>
  <inkml:trace contextRef="#ctx0" brushRef="#br0" timeOffset="-119251.67">19228 10590 119,'0'0'199,"0"0"-199,0 0-47,0 0-18</inkml:trace>
  <inkml:trace contextRef="#ctx0" brushRef="#br0" timeOffset="-119088.77">19228 10590 224,'138'64'0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39:28.8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6891 993 19,'0'0'881,"0"0"-804,0 0 15,0 0 25,0 0-52,0 0-37,0 0 7,0 0-8,-54-53 1,31 45-1,-4 2 0,0 4-3,-2-1-11,4 3-2,4 0-5,0 7-5,3 25-2,3 18-4,6 16 3,3 9 1,6 3-1,0-2 2,4-4 2,7-3-2,0-6 0,-2 0-1,0-5-3,-7-3-37,-2 4-14,0-5-36,0-7-96,-6-6-134,-17-17-165</inkml:trace>
  <inkml:trace contextRef="#ctx0" brushRef="#br0" timeOffset="137.92">6428 1636 714,'0'0'100,"0"0"-100,0 0 0,167-127 0,-82 92-2,1-1-31,-11 1-206</inkml:trace>
  <inkml:trace contextRef="#ctx0" brushRef="#br0" timeOffset="348.63">7098 1136 1014,'0'0'121,"0"0"-59,0 0-6,0 0-52,0 0 1,-41 119-4,27-47 10,7-1-3,3-2 2,4-4-8,0-5 0,6-6-4,14-8-17,-1-7-64,1-10-107,1-14-98,-2-15-134</inkml:trace>
  <inkml:trace contextRef="#ctx0" brushRef="#br0" timeOffset="596.2">7295 1211 812,'0'0'365,"0"0"-346,0 0 2,0 0-21,0 0-4,0 0 4,-4 119 18,4-54-4,8 0 8,6-2-11,2-5 0,1-5-10,1-9-1,7-10 4,2-12-4,2-10-19,0-6-18,0-6-23,-2-4-45,-12-24-130,-11-7-91</inkml:trace>
  <inkml:trace contextRef="#ctx0" brushRef="#br0" timeOffset="716.2">7262 1555 574,'0'0'64,"0"0"-64,0 0-6,137-67-87,-78 30-106</inkml:trace>
  <inkml:trace contextRef="#ctx0" brushRef="#br0" timeOffset="953.96">7570 1226 1001,'0'0'46,"0"0"33,0 0-34,0 0-44,0 0 9,135 26-7,-86 18 8,-7 5 4,-13 8 0,-10 4-6,-17 4 10,-2 3-8,-9-2-3,-18-8-7,-2-10 7,5-10-8,7-13-2,13-14-52,4-11-105,0 0-136,15-28-138</inkml:trace>
  <inkml:trace contextRef="#ctx0" brushRef="#br0" timeOffset="1127.97">8321 1526 1026,'0'0'128,"0"0"-128,153-59 3,-77 45-7,-2 5 4,-14 4-35,-20 4-187,-27 1-338</inkml:trace>
  <inkml:trace contextRef="#ctx0" brushRef="#br0" timeOffset="1291.37">8378 1814 1126,'0'0'153,"0"0"-153,0 0 0,114-20 12,-36 1-1,-2 0-11,-16 9-23,-27 8-205,-25-8-505</inkml:trace>
  <inkml:trace contextRef="#ctx0" brushRef="#br0" timeOffset="1901.27">10354 782 981,'0'0'92,"0"0"-84,0 0-7,0 148 45,0-55 43,0 1-38,2-8-18,5-12-18,1-14 4,6-9-4,-1-13-4,3-8-11,-1-10 2,1-11 1,2-5-3,0-4-15,2-5-44,6-26-43,-8-6-128,-12-6-210</inkml:trace>
  <inkml:trace contextRef="#ctx0" brushRef="#br0" timeOffset="2057.26">10220 1231 788,'0'0'180,"0"0"-178,0 0 22,0 0-10,170-42-1,-109 26-13,-2 6-44,-18 2-189,-20 8-200</inkml:trace>
  <inkml:trace contextRef="#ctx0" brushRef="#br0" timeOffset="2335.2">9887 1760 593,'0'0'346,"0"0"-345,0 0 60,185 8 25,-75-8-21,15 0-2,13-8-15,7-12-9,0-3-15,-7-2 4,-23 1-25,-30 8-3,-31 3-32,-27 8-35,-21 3-91,-6 0-103,-10 2-44</inkml:trace>
  <inkml:trace contextRef="#ctx0" brushRef="#br0" timeOffset="2698.05">10371 2276 398,'0'0'696,"0"0"-673,0 0-21,0 0 21,158-38-3,-81 15 1,5 6-5,-6-4 2,-10 8-10,-16 2-8,-19 1-23,-16 6-80,-15 4-81,0 0-173,-24 13-78</inkml:trace>
  <inkml:trace contextRef="#ctx0" brushRef="#br0" timeOffset="2890.93">10657 2285 994,'0'0'47,"0"0"-13,-9 121 43,9-69-38,0 4 0,4-4-13,6 1-5,-6-8-16,-4-3 1,0-5-6,0-11-3,0-11-57,2-10-63,2-5-171,5-26-216</inkml:trace>
  <inkml:trace contextRef="#ctx0" brushRef="#br0" timeOffset="3331.86">12224 1893 1083,'0'0'108,"0"0"-108,0 0 0,0 0-2,-71 104-9,48-58-127,0-9-175,8-18-414</inkml:trace>
  <inkml:trace contextRef="#ctx0" brushRef="#br0" timeOffset="3797.22">13196 1347 804,'0'0'204,"0"0"-198,0 0-4,-58 141 33,49-87-16,7 0-5,2-8-10,0-3 5,13-14-9,9-7 0,7-10-3,7-8-7,5-4-3,1-14 13,-5-18 5,-2-12 20,-10-5-15,-13-4 12,-12 1 7,0 4-10,-16 9-11,-19 13 3,-8 14-5,0 6-6,6 6-26,10 0-71,9 0-76,16 8-128,2 2-114</inkml:trace>
  <inkml:trace contextRef="#ctx0" brushRef="#br0" timeOffset="4110.67">14020 1323 1020,'0'0'100,"0"0"-98,0 0-2,0 0 18,0 0-10,-126 84-3,92-60 3,-2 1-7,3-7 2,2 0 6,8-1 2,5 0-2,7-4 0,7 3-7,4-5-2,0 3 0,13 2-2,24 1 1,7 0 1,9-1 4,8-3-1,-6-1-6,-2-3-39,-6-4-65,-9-5-133,-8 0-151</inkml:trace>
  <inkml:trace contextRef="#ctx0" brushRef="#br0" timeOffset="4366.31">14373 1263 1245,'0'0'50,"0"0"-45,0 0 6,0 0-11,0 0 0,-21 130 1,21-72 4,0-1-3,0-5-1,0-4 1,14-8 3,-1-6-4,12-8 3,6-8-4,5-6-3,0-10-25,2-2-30,-1-6-91,-11-22-161,-10-10-251</inkml:trace>
  <inkml:trace contextRef="#ctx0" brushRef="#br0" timeOffset="4518.36">14348 1497 969,'0'0'158,"0"0"-158,0 0-58,0 0 53,149-39-75,-72 20-149,-13-3-226</inkml:trace>
  <inkml:trace contextRef="#ctx0" brushRef="#br0" timeOffset="4846.39">15282 1271 339,'0'0'695,"0"0"-695,0 0 5,0 0 15,-56 109-4,27-77-6,-4 0-5,-2-4-1,3-1 3,3-6-5,5-6 10,5-4 1,11-7 11,6 1-3,2 0-11,0 1-9,4 2 0,19 4 19,10 0 3,4-2-18,6-5 1,8-5-2,1 0-4,0 0-18,3-3-60,-10-6-120,-5-4-137</inkml:trace>
  <inkml:trace contextRef="#ctx0" brushRef="#br0" timeOffset="5126.2">15723 1289 874,'0'0'105,"0"0"-91,139-48 71,-79 36-35,1 0-31,1 1-9,-11 2-5,-7 1-5,-11 2-14,-10 3-67,-14-4-97,-9 1-189</inkml:trace>
  <inkml:trace contextRef="#ctx0" brushRef="#br0" timeOffset="5330.01">16007 1284 539,'0'0'372,"0"0"-324,0 0 40,-14 125-1,14-78-43,0 1-10,10-2-22,-4 2-3,-6-7-2,0 0-5,0-9-2,0-8-33,0-8-44,-2-8-65,-5-8-101,-2 0-149</inkml:trace>
  <inkml:trace contextRef="#ctx0" brushRef="#br0" timeOffset="7277.56">4562 3872 818,'0'0'133,"0"0"-70,0 0 50,0 0-66,0 0-28,0 0-17,3 52 3,3 0 29,-2 6-1,-1 0-9,-1-4-17,-2-8 2,2-7 0,5-9-8,-2-10 4,3-5-5,6-12-3,6-3 2,12 0-11,9-6-23,4-14-48,0-3-120,-7-1-229</inkml:trace>
  <inkml:trace contextRef="#ctx0" brushRef="#br0" timeOffset="7480.08">5095 3854 1034,'0'0'46,"0"0"-39,124-52-7,-54 34 3,-1 8 4,-9 3-7,-8 6-40,-20 1-178,-22 0-109</inkml:trace>
  <inkml:trace contextRef="#ctx0" brushRef="#br0" timeOffset="7764.62">5119 3909 597,'0'0'404,"0"0"-400,0 0 8,-15 116 39,15-60-8,0 5-1,0 8-6,0 1-9,2-2 2,-2-8-11,0-6-3,0-8-5,0-9-3,0-11 0,0-8 1,3-8-8,3-2 0,7-6 2,7-2-1,9 0-1,9-6-7,8-16-43,9-5-104,-2-7-199</inkml:trace>
  <inkml:trace contextRef="#ctx0" brushRef="#br0" timeOffset="8100.06">6220 3724 1116,'0'0'34,"0"0"-27,0 0 42,0 0-24,-133-36-17,102 36 0,-1 0 9,-1 15-4,4 9 5,0 13 2,7 11-9,7 12-10,2 10 5,12 2 4,1 2-9,0-3 2,14-5-1,5-7-2,4-8-2,-5-7-38,-5-6-56,-11-6-105,-2-7-113,-11-10-206</inkml:trace>
  <inkml:trace contextRef="#ctx0" brushRef="#br0" timeOffset="8251.9">5719 4389 974,'0'0'28,"0"0"-23,0 0 9,129-108-11,-55 70-3,4-5-32,-4 6-123,-9-2-81,-20 6-65</inkml:trace>
  <inkml:trace contextRef="#ctx0" brushRef="#br0" timeOffset="8453.49">6330 3898 866,'0'0'121,"0"0"-24,0 0-32,0 0-45,0 0-4,-23 122-1,10-58 4,3 6-5,1-1-8,9-8-3,0-3-3,0-14 0,0-10-21,15-13-56,7-11-109,-2-10-112,0 0-173</inkml:trace>
  <inkml:trace contextRef="#ctx0" brushRef="#br0" timeOffset="8696.11">6494 3944 1003,'0'0'190,"0"0"-179,0 0-8,0 0 1,0 0 2,0 151 12,0-87-7,0-6-4,0-4-2,6-8 7,0-12-8,4-8 0,5-12-2,2-5-2,4-9-2,5 0-10,5-5-12,1-22-66,-10-2-166,-11-3-212</inkml:trace>
  <inkml:trace contextRef="#ctx0" brushRef="#br0" timeOffset="8816.05">6521 4229 570,'0'0'187,"0"0"-187,0 0-36,0 0-72,108-102-71,-66 67-91</inkml:trace>
  <inkml:trace contextRef="#ctx0" brushRef="#br0" timeOffset="9029.92">6816 3906 878,'0'0'123,"0"0"-33,0 0-41,0 0-28,0 0 0,139 24-1,-97 10-6,-7 8-1,-6 2-2,-13 5-9,-15-2-1,-1 4 2,-6-5 2,-20-8-5,-8-6-39,-2-12-51,1-8-76,-5-12-102,-5 0-216</inkml:trace>
  <inkml:trace contextRef="#ctx0" brushRef="#br0" timeOffset="9397.71">6689 3793 919,'0'0'66,"0"0"-64,168-36 18,-80 22 3,3 2 2,-4-6-12,-8 8 1,-17 5-9,-18 5 17,-10 0 9,-17 1-6,-1 27-4,0 15 12,-1 12 22,6 15-9,1 9-11,3 9-16,-4 9 0,0 3-4,-13 2-6,-8-4 1,-4-9 2,-36-7 11,-13-14-6,-12-14 11,1-10-11,-1-14 0,3-14-15,6-9-2,6-7-6,13-4-47,7-22-42,16-9-152,2-3-428</inkml:trace>
  <inkml:trace contextRef="#ctx0" brushRef="#br0" timeOffset="13449.54">8044 4141 53,'0'0'853,"0"0"-798,0 0-45,0 0 25,0 0-2,0 0-29,0 0 1,56-7 3,-4 4 49,10-10 6,-3 0-10,-5-1-23,-12 4-5,-10 3-16,-14 4-5,-10 3-4,-3 0-4,-4 0-47,4 0-60,-5 7-107,0 7-137</inkml:trace>
  <inkml:trace contextRef="#ctx0" brushRef="#br0" timeOffset="13680.41">8104 4461 901,'0'0'49,"0"0"-29,126-26 69,-66 7-6,0-4-42,-7 9-14,-10 3-23,-16 8-4,-8 1-32,-3 2-104,-5 0-82,0-2-131</inkml:trace>
  <inkml:trace contextRef="#ctx0" brushRef="#br0" timeOffset="16331.07">9983 3713 789,'0'0'191,"0"0"-164,0 0 7,0 0 3,0 0-30,0 0-4,7 99 8,-2-53 23,-1-2-9,3-8-11,-1-2-5,2-2-5,-6-2-2,2-2-2,-2-3-45,3-7-91,-1-5-86,-2-2-51</inkml:trace>
  <inkml:trace contextRef="#ctx0" brushRef="#br0" timeOffset="16762.27">9362 4557 826,'0'0'158,"0"0"-145,0 0-12,0 0 25,149 0 48,-20 0-20,36 0-10,27-11-14,24-7-6,21-6 11,10-2-5,-4-6-9,-19-1-5,-24 6-5,-45 0 10,-32 7-6,-36 4 15,-33 4-20,-23 6-8,-16 2-1,-11 2-1,-1-1-6,-3 3-19,0 0-33,-10 0-50,-25 0-130,-18 9-347</inkml:trace>
  <inkml:trace contextRef="#ctx0" brushRef="#br0" timeOffset="17299.21">9439 5119 725,'0'0'166,"0"0"-70,0 0-7,0 0-37,0 0-3,5 140 6,-5-75-22,3 1-10,-3-3-7,0-5-9,0-5-5,0-7-2,0-6-8,2-10-35,6-10-82,2-11-131,9-9-122</inkml:trace>
  <inkml:trace contextRef="#ctx0" brushRef="#br0" timeOffset="17739.84">9889 5482 597,'0'0'153,"0"0"-127,0 0 41,0 0 21,0 0-1,139 0-27,-79-12-9,-4-2-2,-7 0-7,-14 6-23,-10 6-12,-11 2-7,-8 0 0,-1 0-53,-1 0-79,4 0-84,3 0-91</inkml:trace>
  <inkml:trace contextRef="#ctx0" brushRef="#br0" timeOffset="18262.11">10762 5402 447,'0'0'366,"0"0"-343,0 0 31,0 0 48,0 0-36,0 0-26,149 36-18,-117-46-9,3-12-2,-4-9 5,-7 0-12,-5-3 2,-6-5-1,-9 10 0,-4 0 3,0 7-4,0 6 17,-15 3-12,-6 1 0,-5 9-6,-6 3-3,-1 0 0,-7 24 2,2 13-1,-2 9 0,4 2 5,12 4 0,5 0-2,13-2-1,6-6 2,0-6 5,20-3-8,13-9 4,15-7 0,3-8 7,0-9 3,5-2-1,-8 0 2,-2-7-14,-11-4 1,-10-2-3,-13 1-2,-5 2-16,-2-6-40,-2-4-83,1-6-207</inkml:trace>
  <inkml:trace contextRef="#ctx0" brushRef="#br0" timeOffset="18842.54">10708 4909 532,'0'0'174,"0"0"-146,0 0 27,0 0 44,0 0-12,145 0-25,-87 0-8,-2 0-1,-14-5-16,-9 1-9,-15 3-24,-11 1-4,-3 0-3,-4 0-32,0 0-83,2 0-86,-2 0-135</inkml:trace>
  <inkml:trace contextRef="#ctx0" brushRef="#br0" timeOffset="19492.14">11355 4904 585,'0'0'130,"0"0"-113,0 0 43,0 0 4,0 0-11,0 0-2,40-20 4,-13-8-11,4-4-14,1-5-7,-2-1-7,-5 3-7,-6 5 0,-7 5 14,-5 12-10,-7 1-6,0 3 3,0 4-4,0 3 2,-9 2-8,-7 0-3,-2 0-4,0 0-4,6 0 4,6 4 0,4 8 5,2 4-10,0-2 2,6 6-1,15-1 2,8 2 1,6-2 7,1 1 1,2-1 0,-6-1 0,-10 1 2,-2 0 3,-12-2-5,-6 0 14,-2 2 4,0-1-2,-6 3-8,-18-2 3,2-3-7,-3-5-4,2-2-9,2-6-32,9-3-37,3 0-46,7 0-58,2-9-225</inkml:trace>
  <inkml:trace contextRef="#ctx0" brushRef="#br0" timeOffset="19939.1">11889 4668 556,'0'0'165,"0"0"-152,0 0 25,0 0 14,0 0-8,0 0-4,114-26-7,-80 18 9,3-1-3,1 2 18,1-3 2,-2 0-25,-3-1 2,-5 6-12,-9 1-22,-9 1 0,-5 2-2,-1 1-50,-2 0-55,-1 0-44,-2 0 0,0 0-9,0 0-82,0 0 47</inkml:trace>
  <inkml:trace contextRef="#ctx0" brushRef="#br0" timeOffset="20184.77">12166 4634 374,'0'0'362,"0"0"-309,0 0 8,0 0 57,0 0-39,0 0-24,6 141-12,2-93-7,-2 0-4,-2-8-3,1-4-7,-3-8-6,-1-3-6,-1-5-4,0-6-3,0-7-3,0-5-44,0-2-158,-10-9-499</inkml:trace>
  <inkml:trace contextRef="#ctx0" brushRef="#br0" timeOffset="21113.22">13800 3505 666,'0'0'171,"0"0"-125,0 0 64,0 0-3,0 0-53,0 0-30,-110-54-9,53 54 1,-8 11 5,2 10 6,3 9 0,8 10 1,13 19-18,7 20-2,13 18-4,12 10 2,7 12 7,5 12-8,27 8 1,9 14 10,-1 2-15,-4-1 1,-10-9 6,-12-16-8,-14-18 0,0-17 3,-22-15 4,-20-11 15,-14-19 5,-9-12-10,-5-21-7,2-16-3,5-2-4,17-28-3,13-6-6,14 0-30,19 0-33,5 0-72,37 5-243</inkml:trace>
  <inkml:trace contextRef="#ctx0" brushRef="#br0" timeOffset="21577.96">13544 5923 777,'0'0'210,"0"0"-196,0 0 27,-41 127 34,41-85-36,0-2-23,8-6-11,13-9 0,8-8-3,3-11 2,9-6-2,2-6 4,-3-26 0,-9-8 2,-8-2-5,-20-2 1,-3 3 7,-8 6 12,-25 10 8,-10 15 15,-3 10-20,-5 0-15,10 10-3,15 4-4,7 1-4,19-8-3,0-7-56,14 0-100,20-19-206</inkml:trace>
  <inkml:trace contextRef="#ctx0" brushRef="#br0" timeOffset="22202.47">14024 2883 391,'0'0'239,"0"0"-90,0 0-1,0 0-48,0 0-29,0 0-36,11-12-11,15 6-5,9-4-3,7 0 16,8-4-14,6-2-5,4 0-4,-4 1-6,-10 6-3,-15 3-4,-12 4-66,-11-1-79,-8 3-143,0 0-39</inkml:trace>
  <inkml:trace contextRef="#ctx0" brushRef="#br0" timeOffset="22443.39">14239 2821 620,'0'0'124,"0"0"-67,0 0 5,-3 102 54,3-50-35,3 3-13,0 2-21,1-6 0,-2-1-12,-2-4-13,0-5-10,0-2-8,0-6 0,0-8-4,0-5-5,0-3-42,0-8-64,0-9-137,0 0-140</inkml:trace>
  <inkml:trace contextRef="#ctx0" brushRef="#br0" timeOffset="23627.2">14767 4580 808,'0'0'70,"0"0"-68,0 0 45,0 0 17,127-5-42,-84-18-16,-3-8 4,-13-1-10,-12-4 4,-11 0 5,-4 7 1,0 4-4,-14 9 29,-9 11-7,-6 5-17,-5 0 0,1 13-6,-3 18-2,7 6 0,5 11 0,9 2 2,5 1 4,10-3 0,0-6-4,10-8 0,15-8 4,13-8-1,5-8 7,9-10 3,0 0-13,-2-10 2,-6-13-7,-8-8-23,-9-3-61,-14-5-130,-8-4-243</inkml:trace>
  <inkml:trace contextRef="#ctx0" brushRef="#br0" timeOffset="23853.29">14580 4129 978,'0'0'88,"0"0"-78,0 0-10,0 0 21,114-29-20,-68 17-1,-4-2-72,-3-1-239,-12-2-154</inkml:trace>
  <inkml:trace contextRef="#ctx0" brushRef="#br0" timeOffset="24270.15">15104 4191 163,'0'0'818,"0"0"-808,71-108 14,-32 63 42,-6-3-36,-6 2-14,-12 8 7,-11 7-10,-4 10 8,0 5-15,-6 6 9,-15 6-14,0 2-2,-4 2-4,2 2-1,10 12-17,4 2 5,9 0-20,0-2-4,0 4 14,9-2 22,17 1 6,7 3 0,4-3 0,1 3 2,-6 1-2,-2 0-1,-9 5 0,-12 1 0,-5 3-3,-4 2 4,-4-1-7,-19-2-24,-6-5-45,5-4-39,0-9-23,7-5-66,6-6-46</inkml:trace>
  <inkml:trace contextRef="#ctx0" brushRef="#br0" timeOffset="24563.04">15496 3713 910,'0'0'114,"0"0"-104,0 0 32,0 0-23,0 0 8,19 107 22,-17-45-10,-2 2 5,0 3-13,0-6-4,2-8-9,4-9 0,5-12-12,4-10-2,1-6-2,7-12-2,8-4 0,-1 0 0,5-2-24,-9-23-45,-6-6-80,-13-10-196,-7-2-428</inkml:trace>
  <inkml:trace contextRef="#ctx0" brushRef="#br0" timeOffset="24722.08">15465 4014 933,'0'0'136,"0"0"-122,0 0 7,0 0 8,114-47-29,-54 26-1,-8 1-75,-8 0-188,-13-2-233</inkml:trace>
  <inkml:trace contextRef="#ctx0" brushRef="#br0" timeOffset="25208.96">16785 4117 154,'0'0'728,"0"0"-662,0 0 27,0 0 13,0 0-62,0 0-28,-53-62-4,16 62-7,-1 5-3,3 16 1,6 7 6,4 4-3,6 7 3,7 10-1,8 1-1,4 4-1,0-1 2,10-4-5,11-1 0,-1-2-3,-5-1 2,-1-6-2,-7-2-3,-7-3-41,0-4-25,0-4-66,0-2-87,-7-8-116</inkml:trace>
  <inkml:trace contextRef="#ctx0" brushRef="#br0" timeOffset="25383.21">16392 4714 794,'0'0'155,"0"0"-119,0 0 58,0 0-76,76-101-18,-13 68-2,3-1-45,10-6-29,4 0 9,-7-1-14,-5 2-61,-19 2-144,-13 1 21</inkml:trace>
  <inkml:trace contextRef="#ctx0" brushRef="#br0" timeOffset="25570.89">17029 4215 257,'0'0'291,"0"0"-122,0 0 7,0 0-12,0 0-84,0 0-33,0-26-22,-8 54-6,-3 14 3,-1 10 3,6 2-4,4 2-12,2 1-2,0-6-6,0 2-1,0-10-1,2-6-40,13-13-50,3-12-68,3-12-138,3 0-121</inkml:trace>
  <inkml:trace contextRef="#ctx0" brushRef="#br0" timeOffset="25818.3">17262 4203 967,'0'0'65,"0"0"-33,0 0 19,0 0 19,-4 139-24,4-81-15,0 0-9,0-7-6,4 0 4,6-10-5,6-8-9,3-8-1,-2-10-5,6-7 1,1-8-1,4 0-5,2 0-27,-4-18-41,-1 2-91,-9 2-136,-16 0-185</inkml:trace>
  <inkml:trace contextRef="#ctx0" brushRef="#br0" timeOffset="25959.78">17315 4467 767,'0'0'101,"0"0"-101,0 0-3,0 0-25,116-81-125,-80 63-211</inkml:trace>
  <inkml:trace contextRef="#ctx0" brushRef="#br0" timeOffset="26169.01">17554 4284 741,'0'0'132,"0"0"-23,0 0-43,0 0-10,0 0-8,118 58-5,-84-19-2,-8 3-13,-10 2-14,-10-2-4,-6 4-2,0-1-3,-17-3-2,-8-6-3,5-8-4,5-10-52,5-10-58,10-8-86,0 0-156</inkml:trace>
  <inkml:trace contextRef="#ctx0" brushRef="#br0" timeOffset="26610.38">18185 4386 912,'0'0'138,"0"0"-124,0 0 52,0 0 7,-145 37-43,105-1-22,8 2-5,8 3 1,10 1-4,8-6-1,6-6 1,0-5 0,22-14-11,13-7-27,6-4 22,4-8-4,-1-16-20,-11-10 6,-8-6 5,-9-6 21,-9-8 5,-7-10 3,0-10 2,0-1-2,0 3 9,-3 14 2,1 17 28,-4 21 13,6 15 11,0 5-15,0 3-29,0 33-12,0 18 6,0 13 9,6 1-3,8 0-10,3-3-2,1-4-7,0-2 0,-1-7-1,-6-8-2,3-10-34,-6-10-48,6-13-76,2-11-137,0 0-190</inkml:trace>
  <inkml:trace contextRef="#ctx0" brushRef="#br0" timeOffset="26860.74">18530 4157 957,'0'0'133,"0"0"-126,0 0 22,5 114 41,7-46-24,4 2-22,3 1 0,0-8-15,2-8 5,3-7-13,3-12 2,-1-13 2,5-11 1,3-12-6,2 0 0,0-12-2,-8-15-21,-5-9-44,-12-5-99,-11-5-214</inkml:trace>
  <inkml:trace contextRef="#ctx0" brushRef="#br0" timeOffset="27019.22">18630 4386 947,'0'0'93,"0"0"-72,0 0 33,150-95-42,-92 71-12,-7 4-95,-11 2-145,-17 0-248</inkml:trace>
  <inkml:trace contextRef="#ctx0" brushRef="#br0" timeOffset="28367.78">11934 4656 211,'0'0'178,"0"0"-79,0 0-4,0 0-30,0 0-21,0 0-5,18 0 19,6-2 17,10-4-7,3-8-10,8-2-15,0 2 11,-5-3-11,-9 8-11,-7 1-10,-8 2-10,-6 2-1,3-1-1,0 5 5,1-5-3,-4 1 1,-1 0-9,-2 1 0,-2 2-4,-3-1 0,-2 2-20,0 0-40,0 0-54,0 0-66,0 0-11,-2 0-35</inkml:trace>
  <inkml:trace contextRef="#ctx0" brushRef="#br0" timeOffset="28860.91">12211 4590 119,'0'0'265,"0"0"-161,0 0-30,0 0-18,0 0-8,0 0-4,-3 11-9,3 6-13,0 5 49,0 9 12,0 3-38,3 4-7,3 6-3,1 0-4,-1-4-4,2 2-13,-4-5 1,0-4 2,-2-8-8,-2-8-3,3-8 2,-3-2-4,0-7 1,0 0-2,0 0 4,0 0 2,0 0 7,0-14 14,0-20-23,0-10-4,-7-6-3,-2 0 3,0 1-2,0 10 0,5 8 0,-3 11 1,4 10 1,1 4-1,2 4 3,-3 2-3,3 0-1,-1 0-1,1 2-3,0 18-7,0 6 10,0 4 1,0-2-1,-2 0-22,-1 1-75,-1-3-137,-2-7-100</inkml:trace>
  <inkml:trace contextRef="#ctx0" brushRef="#br0" timeOffset="34598.31">12066 4686 349,'0'0'107,"0"0"-80,0 0 4,0 0 37,0 0-14,0 0-18,0 0 8,0 0 24,0 0 2,0 0-11,0 0 0,0 0-21,0 0-18,0 0 0,0 0-10,0 0-2,0 0 5,0 0-4,0 0 2,8 0 2,10 0 6,0 0 2,4 0-4,1-2 1,-3-4-5,0-1-6,-2 4-2,-1-1-3,4-4 2,-3 0-2,3 0 6,0-2 4,1 2-3,-2-1 4,-6 4 6,-6 3-7,-3 2-6,-5 0-2,0 0 1,0 0 1,0 0 1,0 0-5,0 0-1,0 0-1,0 0-3,0 0-6,0 0-14,0 0-43,0 7-71,0 8-127,0-7-117</inkml:trace>
  <inkml:trace contextRef="#ctx0" brushRef="#br0" timeOffset="35403.01">8566 7365 610,'0'0'183,"0"0"-54,0 0 4,0 0-31,0 0-42,0 0-14,-18 0-17,18 0-11,5 0-8,25 0-3,6-4-5,7-3-2,-1 2-11,1 1-80,-10 1-95,-11 3-137,-17 0-88</inkml:trace>
  <inkml:trace contextRef="#ctx0" brushRef="#br0" timeOffset="35542.96">8463 7694 744,'0'0'177,"0"0"-165,0 0 28,0 0-1,0 0-21,149 4-18,-53-22-52,-5-5-223,-3 2-264</inkml:trace>
  <inkml:trace contextRef="#ctx0" brushRef="#br0" timeOffset="35800.45">10228 6875 738,'0'0'488,"0"0"-466,0 0-20,0 0 8,0 0 3,0 0-5,-18 156 2,23-103-6,2 4-2,-3 1-2,-4 1-49,2-2-149,-2-9-170</inkml:trace>
  <inkml:trace contextRef="#ctx0" brushRef="#br0" timeOffset="36104.74">9674 7820 989,'0'0'36,"0"0"-17,0 0-7,220-4 48,-68-16-23,11-8-22,4-2-6,-1-5 16,4 0 17,-7-1-13,-7 1 9,-18 3-28,-18 5 5,-19 6-15,-23 3 1,-24 7-1,-25 4 0,-16 4-28,-13 3-60,0 0-33,-34 10-26,-18 15-229</inkml:trace>
  <inkml:trace contextRef="#ctx0" brushRef="#br0" timeOffset="36392.79">9678 8448 933,'0'0'125,"0"0"-124,0 0 38,-15 128 50,15-76-41,2 9-20,0-1-14,-2-4-6,0 2-5,0-3-1,0-4-2,0-5-10,-2-11-55,2-17-54,0-18-157,0-3-168</inkml:trace>
  <inkml:trace contextRef="#ctx0" brushRef="#br0" timeOffset="36572.69">9939 8758 987,'0'0'108,"0"0"-101,0 0-7,141-36 0,-95 31-9,-1-4-156,-9 4-176</inkml:trace>
  <inkml:trace contextRef="#ctx0" brushRef="#br0" timeOffset="36944.33">10735 8663 879,'0'0'30,"0"0"-30,0 0 74,107-118-61,-90 99-12,-12 4 5,-5 1-2,0 2 9,-11 1 27,-20 7-3,-8 4-15,-2 0 2,0 18 11,6 12-8,4 7 0,6 2-2,14 5-13,11 0-1,0 0-3,9-5-1,20-5-4,11-10 1,13-8-2,5-10 11,3-6-3,-1 0 0,-12-10-7,-5-11-2,-12-4-1,-16 1-16,-1-2-57,-14 2-88,0-1-132,-2-1-222</inkml:trace>
  <inkml:trace contextRef="#ctx0" brushRef="#br0" timeOffset="37156.17">10473 8267 922,'0'0'105,"0"0"-97,0 0 19,0 0 33,0 0-49,168-104-11,-114 84-2,-7 4-78,-6 2-188,-11 2-254</inkml:trace>
  <inkml:trace contextRef="#ctx0" brushRef="#br0" timeOffset="37545.29">11027 8182 305,'0'0'669,"0"0"-653,0 0-8,0 0 45,78-135-39,-59 95-11,-3 4 2,-13 1-3,-3 10 8,-5 2 16,-19 9-4,-6 7-17,-2 5 0,1 2-5,8 0-4,8 0 2,12 12-2,3 3-2,0 6-3,6 1 3,19 0-3,6 0 7,5-2 2,2 4 4,2-2 0,-7-2 13,-6 2-3,-8 1-4,-11 0 10,-7 1-5,-1 4-2,0-2-5,-13-4-4,-4-2-4,3-8-8,6-3-50,-3-9-67,4 0-111,2-4-220</inkml:trace>
  <inkml:trace contextRef="#ctx0" brushRef="#br0" timeOffset="37921.03">11368 7981 1015,'0'0'99,"0"0"-97,143-45 67,-72 27-39,-2 0-25,-7 0-3,-13 4 1,-17 4-3,-16 6-44,-14 0-35,-2 3-16,0-2-90,-14 3-20,-9 0-84,0 0 72,2 0 123,-1 10 94,-1 15 235,2 7-41,-2 8-6,10 1-30,3 6-29,8-1-48,2-4-15,0-1-8,5-8-28,6-5-16,-4-2-6,-1-6-4,-4-4-4,-2-2-56,0-1-111,0-13-158</inkml:trace>
  <inkml:trace contextRef="#ctx0" brushRef="#br0" timeOffset="38692.98">13118 6946 763,'0'0'189,"0"0"-135,0 0 10,0 0 27,0 0-64,-118-60-19,64 60-2,-2 28-6,5 16 6,2 18-1,14 18-4,10 20-1,16 19 7,9 17-1,9 8-2,27 6 3,11-14 1,0-14-8,-1-16 9,-12-18 4,-21-15 9,-13-14 5,0-10-9,-40-7 5,-14-13-8,-10-14-7,-7-9-6,3-6 1,10-2-3,19-8-12,20 4-22,19 6-29,0 0-101,30 0-160,7 20-36</inkml:trace>
  <inkml:trace contextRef="#ctx0" brushRef="#br0" timeOffset="39038.22">12971 8981 946,'0'0'85,"0"0"-77,-27 138 59,27-85-7,0-7-41,0-3-7,6-11-1,15-11-10,8-11 1,11-10 2,5-5 2,1-30 3,-1-14 2,-9-6-2,-16-3-5,-10 5 2,-10 11 8,-1 12 22,-24 12-8,-11 10-9,-4 8-11,-2 0-7,4 12-1,9 2-2,13-5-19,12-8-30,4-1-53,2-14-183,25-26-127</inkml:trace>
  <inkml:trace contextRef="#ctx0" brushRef="#br0" timeOffset="39375.97">13426 6601 954,'0'0'131,"0"0"-122,0 0 22,0 0 7,162-28-27,-95 16 4,-3 0-13,-10 0-1,-16 0-2,-15 7-71,-12 0-150,-11 5-69,-11 0-11</inkml:trace>
  <inkml:trace contextRef="#ctx0" brushRef="#br0" timeOffset="39526.75">13659 6578 544,'0'0'149,"0"0"-25,0 0 36,-17 147-56,17-93-43,10-4-15,4 1-20,2-1-12,-5-6-9,0 0-5,-4 0-26,-4-6-112,-3-4-204,0-11-330</inkml:trace>
  <inkml:trace contextRef="#ctx0" brushRef="#br0" timeOffset="40081.98">14585 7758 391,'0'0'527,"0"0"-486,0 0-16,0 0 31,0 0-28,140-75-22,-114 52-1,-12-1-4,-12-1-1,-2 1-4,0 4 3,-29 6 1,-4 7 8,-7 7-5,-3 0 0,3 14 8,3 18 9,2 9-6,14 8 3,7 5-6,10 0 4,4-4-3,4-5-2,25-9-2,14-8 5,7-10-2,6-8 5,2-10-8,3 0-4,-8-8-4,-11-12 0,-8-4-78,-12-6-53,-15-7-197,-7-7-255</inkml:trace>
  <inkml:trace contextRef="#ctx0" brushRef="#br0" timeOffset="40275.35">14350 7224 940,'0'0'84,"0"0"-83,0 0 11,0 0 1,157-78-13,-100 63-32,-7 1-133,-13 1-141</inkml:trace>
  <inkml:trace contextRef="#ctx0" brushRef="#br0" timeOffset="40634.82">14846 7235 332,'0'0'611,"0"0"-577,0 0-19,0 0 24,113-132-30,-78 86-3,-8-5-2,-13 7 3,-12 9 4,-2 6-4,-14 9 17,-17 7-9,-2 8-13,2 5-2,6 0-10,10 12 1,6 11-2,9 6-9,0 3 8,2-4 2,25-1-4,13 0 4,8-1 10,4 2 4,-5 2-4,-9-2 0,-13-3 2,-15-3 4,-10 2-1,0 0-4,-22 1-1,-12-4-14,3-5-102,8-12-71,7-4-102</inkml:trace>
  <inkml:trace contextRef="#ctx0" brushRef="#br0" timeOffset="40870.61">15307 6798 922,'0'0'156,"0"0"-153,0 106 34,3-40 15,1 6-29,0-4-4,2-7-2,0-10-8,9-12 3,0-13-7,3-10 3,5-12-8,3-4 1,3-5-1,0-22-9,-7-10-102,-12 2-147,-10-14-298</inkml:trace>
  <inkml:trace contextRef="#ctx0" brushRef="#br0" timeOffset="41012.39">15345 6940 962,'0'0'52,"0"0"-41,118-75 6,-56 50-17,-8 0-17,-12-1-152,-17 7-187</inkml:trace>
  <inkml:trace contextRef="#ctx0" brushRef="#br0" timeOffset="44499.9">16154 7345 688,'0'0'172,"0"0"-122,0 0-8,0 0 26,0 107-1,0-48 0,0 5-12,5-1-18,3-3-13,1-4 5,-1-6-12,2-4-10,-1-11-2,2-9-2,5-10-3,2-11 0,8-5-1,6 0-7,-1-19-25,-4-9-48,-12-7-66,-11 1-84,-4 8-171</inkml:trace>
  <inkml:trace contextRef="#ctx0" brushRef="#br0" timeOffset="44657.4">15991 7790 826,'0'0'30,"0"0"-22,0 0 5,147-80-11,-68 53 0,-8 8-2,-20 11-166,-20 8-243</inkml:trace>
  <inkml:trace contextRef="#ctx0" brushRef="#br0" timeOffset="44955.92">15812 8298 798,'0'0'36,"0"0"-28,159-9 71,-50-8 20,11-3-51,3-3 4,-5-7-11,-4-1 0,-14-6-10,-11 7-24,-22 7-7,-22 10-1,-18 5-49,-16 6-38,-5 2-88,-6 0-79,0 2-109</inkml:trace>
  <inkml:trace contextRef="#ctx0" brushRef="#br0" timeOffset="45188.33">16296 8640 835,'0'0'198,"0"0"-198,0 0 1,0 0 61,156-2-7,-73-19-32,0-2-14,-12-1-2,-14 11-7,-19 2-75,-19 8-149,-19 0-114,0-1-123</inkml:trace>
  <inkml:trace contextRef="#ctx0" brushRef="#br0" timeOffset="45368.64">16625 8650 973,'0'0'29,"0"0"-2,0 0 82,0 143-77,0-93-16,0 6-12,3-2-4,0 0-1,-3-10-67,0-10-116,2-15-107,0-17-158</inkml:trace>
  <inkml:trace contextRef="#ctx0" brushRef="#br0" timeOffset="45930.99">17712 7718 681,'0'0'267,"0"0"-248,0 0 11,-145 48 58,112-10-74,1 8-9,1 3 0,8-1-1,9-6-4,11-6 0,3-10-4,5-11-3,24-12-10,4-3 17,5-11 18,2-27-8,-6-8-7,-8-5 1,-13-7-3,-10-7 1,-3-9 4,-4-7 0,-15 0 7,2 10 4,-1 22 13,3 16 25,1 17-14,8 12 1,5 4-12,1 4-23,0 34-7,0 14 0,15 13 6,10 0-4,2 0 2,2-1-2,0-1-2,-4-5-12,-3-7-48,-4-6-70,-6-16-40,-2-16-138,-3-13-274</inkml:trace>
  <inkml:trace contextRef="#ctx0" brushRef="#br0" timeOffset="46185.5">17986 7506 1048,'0'0'80,"0"0"-79,0 0 36,18 132 25,-5-58-15,0 0-20,1-6-3,4-9-9,4-11-2,3-12-3,2-13-5,-3-8-5,1-11 0,-1-4-1,3-4-2,-3-23-22,-3-2-43,-13-7-86,-8 1-183,0 4-272</inkml:trace>
  <inkml:trace contextRef="#ctx0" brushRef="#br0" timeOffset="46343.4">18024 7824 969,'0'0'116,"0"0"-111,0 0 26,136-75 1,-67 48-27,-11 1-3,-14 7-2,-13 2-80,-12 2-132,-18 1-93</inkml:trace>
  <inkml:trace contextRef="#ctx0" brushRef="#br0" timeOffset="51242.26">9466 11388 482,'0'0'381,"0"0"-304,0 0-68,0 0 31,0 0 36,137-53-51,-77 28-15,-4 4-8,-12 4-2,-11 6-88,-10 3-131,-15 6-157</inkml:trace>
  <inkml:trace contextRef="#ctx0" brushRef="#br0" timeOffset="51420.82">9505 11569 938,'0'0'74,"0"0"-27,0 0 34,0 0-56,0 0-15,127-31-7,-51 10-1,1 1-2,-10 8-130,-15 7-148,-19-1-244</inkml:trace>
  <inkml:trace contextRef="#ctx0" brushRef="#br0" timeOffset="53738.86">11027 10689 754,'0'0'176,"0"0"-68,0 0-10,0 0-54,0 0-9,0 0 25,19 150-19,-16-92-21,-3 2-10,0-4-6,3-2-4,1-6-2,3-4-33,3-9-46,4-10-80,4-9-92,-2-12-64</inkml:trace>
  <inkml:trace contextRef="#ctx0" brushRef="#br0" timeOffset="54120.84">10323 11648 901,'0'0'71,"0"0"-61,0 0 32,0 0 8,115 2 25,5-2-26,34-10-17,29-4-16,31-8-3,32-10-3,24-10-8,32-12 9,22-4 18,-3 1 9,-14 6-16,-35 2-11,-49 7 12,-55 8-4,-58 10-8,-48 10-7,-32 6-4,-24 4-2,-6 4-17,-16 0-30,-34 0-27,-28 18-121,-25 2-175</inkml:trace>
  <inkml:trace contextRef="#ctx0" brushRef="#br0" timeOffset="54602.07">10315 12430 788,'0'0'199,"0"0"-174,0 0 16,119-47 64,-43 18-46,8 0-19,13-6-6,-5 3 1,-9 4-13,-13 7-12,-24 10-10,-15 9-4,-17 2-21,-14 0-39,0 4-63,-12 14-50,-20-1-99,-5-5-133</inkml:trace>
  <inkml:trace contextRef="#ctx0" brushRef="#br0" timeOffset="54833.84">10674 12320 574,'0'0'173,"0"0"-68,0 0 10,0 0-58,0 0 25,-8 123 6,14-72-41,-1 7 2,-1 0-21,-3 0-14,-1-7-6,0-5-6,0-7-2,0-10 0,-1-8-4,-3-11-43,4-9-59,0-1-67,0-15-128,20-26-128</inkml:trace>
  <inkml:trace contextRef="#ctx0" brushRef="#br0" timeOffset="55200.38">11778 11895 941,'0'0'146,"0"0"-122,-121 28 34,77 25 33,2 25-52,-1 19-7,10 16 1,8 3-2,12-4-5,13-8-1,0-13-11,8-17-6,17-10-1,4-10-2,0-11-3,-2-9-1,-4-10-1,-2-12-22,0-4-37,-4-8-27,-5 0-117,-12-34-235</inkml:trace>
  <inkml:trace contextRef="#ctx0" brushRef="#br0" timeOffset="56145.78">11970 12334 839,'0'0'186,"0"0"-131,0 0 37,0 0-11,0 0-63,0 0-10,-18 96 36,18-36-9,8 2-19,-2-1-11,-2-6-3,-2-2-2,-2-9 0,0-8-20,0-7-40,0-12-46,2-9-60,0-8-110,1-9-49</inkml:trace>
  <inkml:trace contextRef="#ctx0" brushRef="#br0" timeOffset="56431.79">12211 12627 783,'0'0'191,"0"0"-170,0 0 10,0 0 70,0 0-58,124-8 1,-88 2 7,-3 0-25,-6 2-6,-4 0-16,-8 1-4,-6 3 0,-6 0-48,-1 0-59,0-7-124,-2-3-160</inkml:trace>
  <inkml:trace contextRef="#ctx0" brushRef="#br0" timeOffset="57974.86">12759 12533 483,'0'0'180,"0"0"-149,0 0 1,0 0 19,0 0 26,0 0-18,54 5-18,-33-5-5,4-12-1,-5-1-18,-4-6-8,-7 1-2,-2 0 2,-7-1-1,0-2 7,0 3-5,-7 3-7,-13 2-1,-1 9 7,-2 2-3,2 2-4,-3 0 2,-3 26 2,2 8 6,0 11-4,10 2 7,7 4-10,8-3 5,0-6-8,19-8 3,12-8-3,4-10 0,9-10 1,0-6-3,-1 0 7,-4-15 0,-5-11-4,-5-1-3,-7-1 1,-9-2-1,-5-1-75,-8 4-108,0 0-172</inkml:trace>
  <inkml:trace contextRef="#ctx0" brushRef="#br0" timeOffset="58262.14">12562 12119 796,'0'0'177,"0"0"-168,0 0 11,0 0 45,121-22-31,-70 10-22,-5 0-5,-7 3-7,-5-1 0,-10 3-105,-9-1-152,-3 0-215</inkml:trace>
  <inkml:trace contextRef="#ctx0" brushRef="#br0" timeOffset="58836.82">13089 12146 594,'0'0'145,"0"0"-111,0 0 84,36-109-47,-23 73-41,0-1-8,-2 0 5,-2 7-3,-4 5 4,-5 6-2,0 6-6,-5 4-14,-10 3 2,-3 2-8,-2 4-2,2 0-6,3 0 7,3 8-2,6 2-3,3 4-2,3 0-2,0 4 2,11-5-9,15 2 8,8-1-1,7 0 0,-1 0 2,-2-4 6,-5 1 2,-8 1-1,-9-1 1,-8 3 0,-5 0 5,-3 5 4,0 1 9,-21 6-9,-1 1-4,0 0-5,2-3-7,5-5-25,5-4-73,6-7-64,4-8-79,0 0-82</inkml:trace>
  <inkml:trace contextRef="#ctx0" brushRef="#br0" timeOffset="59146.12">13339 11865 660,'0'0'145,"0"0"-120,0 0 33,0 0 35,0 0-47,151-82-15,-105 62 8,-3-4-16,-7 7 1,-11 7-22,-13 3-2,-5 5-2,-2-1-42,-5 3-37,0 0-110,0 0-15,-5 0-177</inkml:trace>
  <inkml:trace contextRef="#ctx0" brushRef="#br0" timeOffset="59383.82">13544 11819 660,'0'0'178,"0"0"-151,0 0 18,0 0 55,0 0-36,6 108-29,1-78 4,-1-2-17,-1-2-8,-2-2-8,-3-2 0,0-4-4,0 3-2,0-3-8,0-3-68,0-1-36,0-7-70,0-7-56,0 0-101</inkml:trace>
  <inkml:trace contextRef="#ctx0" brushRef="#br0" timeOffset="59811.71">13721 11548 827,'0'0'178,"0"0"-164,0 0 36,152-5 41,-87 30-54,2 17-2,0 19 12,-13 15-4,-10 16-7,-18 13-10,-21 15-4,-5 7 1,-26 4-2,-19 0-2,-7-18-4,-2-14 3,8-18 0,9-20 2,5-17-12,10-14-3,8-11-3,5-10-2,7-6-5,2-3-32,0 0-21,0-4-33,4-21-111,23-8-291</inkml:trace>
  <inkml:trace contextRef="#ctx0" brushRef="#br0" timeOffset="60661.81">15554 10409 680,'0'0'166,"0"0"-49,0 0 3,0 0-73,0 0-33,0 0-1,-138-40 8,94 43 8,-2 18 3,7 4-1,2 14-5,9 17-8,6 25-5,12 19-2,10 22 3,0 15 3,32 11 4,10 2-8,10-3-2,-3-9-6,-5-10 1,-15-13 1,-17-15 3,-12-20 6,0-16 0,-25-14-1,-13-15-6,-4-15-1,-6-15-4,1-5-1,7 0-3,7-11-1,14-1-20,11 3-19,8 1-31,5 8-67,27 0-221,3 0-156</inkml:trace>
  <inkml:trace contextRef="#ctx0" brushRef="#br0" timeOffset="60992.8">15683 12492 989,'0'0'123,"0"0"-115,0 142 34,0-91 2,19-10-35,7-8-4,6-11 3,-1-14-5,2-8 2,1-8 1,-1-27 4,-8-14 6,-13-7 6,-12-4 0,0 5 0,-15 8 0,-16 12-5,-5 13 18,-2 14-22,-6 8-13,-1 0-1,5 15 1,7 0-19,10-2-27,17-8-45,6-5-142,0-4-289</inkml:trace>
  <inkml:trace contextRef="#ctx0" brushRef="#br0" timeOffset="61579.77">15608 9936 589,'0'0'253,"0"0"-136,0 0-48,0 0-25,0 0-17,0 0 8,171-87 1,-101 66-9,1-1-4,-2 3-9,-16 4-10,-13 6-4,-17 6-1,-19 3-47,-4 0-93,0 0-53,-20 0-33,-8 7-143</inkml:trace>
  <inkml:trace contextRef="#ctx0" brushRef="#br0" timeOffset="61759.87">15913 9819 381,'0'0'155,"0"0"-38,0 0 58,0 0-53,3 117-31,7-77-7,-4 2-36,-3 4-26,-3 3-10,0-2-6,0-2-5,0-7-1,0-2-28,5-10-86,4-10-83,2-14-99,7-2-210</inkml:trace>
  <inkml:trace contextRef="#ctx0" brushRef="#br0" timeOffset="62493">16651 10826 634,'0'0'83,"0"0"52,0 0 10,0 0-86,0 0-18,0 0 6,0-8-13,0 24-17,0 18 10,4 19 33,3 9-22,2 6-14,-2 0 0,4-5-8,0-2-14,2-11 3,3-11-2,-1-10-2,2-12 4,0-9-4,3-6 1,3-2 0,2 0 0,0-20-2,0-5-9,-5 3-28,-7 1-34,-8 2-90,-5 3-166,0 4-224</inkml:trace>
  <inkml:trace contextRef="#ctx0" brushRef="#br0" timeOffset="62695.72">16599 11205 848,'0'0'81,"0"0"-75,0 0 84,141-80-44,-91 60-30,-14 0-9,-1 4-7,-11 6-4,-6 2-128,-5 1-114,-6 2-219</inkml:trace>
  <inkml:trace contextRef="#ctx0" brushRef="#br0" timeOffset="63242.42">17398 11229 760,'0'0'149,"0"0"-142,0 0 27,0 0 7,0 0-6,0 0 1,123-44-8,-96 16-7,-8 2 7,-3-4 3,-10-2-15,-3-2-3,-3 2-4,0 5-6,-3 8 2,-19 10 0,-5 9 0,-11 0-5,-1 9 0,-4 17-1,7 6-2,5 4 1,6 6 2,12 1 0,6 6 4,7-1-3,0 0 8,20-8-3,9-7 4,13-9 3,7-12 1,8-9 5,3-3 1,-4 0-2,-7-21-14,-11-4 1,-11 1-5,-10-3-12,-15-2-36,-2 2-81,0 1-155,-9-3-163</inkml:trace>
  <inkml:trace contextRef="#ctx0" brushRef="#br0" timeOffset="63549.95">17217 10712 899,'0'0'135,"0"0"-121,0 0 35,0 0-9,113-46-31,-70 30-6,-3-1 0,-6 3-3,-8 1-59,-5 6-153,-8 0-149</inkml:trace>
  <inkml:trace contextRef="#ctx0" brushRef="#br0" timeOffset="64052.01">17743 10722 695,'0'0'193,"0"0"-181,0 0 30,57-126 35,-38 87-66,-8 6-3,-4 2 2,-7 9 16,0 8 14,0 1-17,-13 8-12,-5 3-11,-5 2 0,6 0-8,5 0 7,6 0-2,3 0-6,3 10-3,0 2-1,0 0 11,7 0 0,18 0 2,6 3 3,4 0-3,1 2 1,0 2-1,-5 3 0,1 1 2,-6 2-1,-6-2 5,-4-3 6,-12 0 0,-4-2-3,0 2-3,-8 2 1,-15-2-4,-2-1-3,1-2-35,6-8-32,2-2-51,6-7-67,5 0-135</inkml:trace>
  <inkml:trace contextRef="#ctx0" brushRef="#br0" timeOffset="64344.25">18165 10301 315,'0'0'645,"0"0"-600,0 0 5,0 0-5,0 0-20,0 0 33,73 122-1,-57-66-15,-5 2-12,-5 1-12,-1-7-5,-2-6-7,0-12-2,7-10-4,-2-9 2,13-10 0,3-5-1,7 0-1,7-23-7,-5-4-24,-4-3-32,-12 0-82,-17 6-116,0 5-143</inkml:trace>
  <inkml:trace contextRef="#ctx0" brushRef="#br0" timeOffset="64526.64">18187 10618 750,'0'0'131,"0"0"-112,0 0 83,0 0-59,155-93-34,-110 73-6,-4 0-1,-1 2-1,-7 6-1,-11 1-42,-8 8-128,-10 3-140</inkml:trace>
  <inkml:trace contextRef="#ctx0" brushRef="#br0" timeOffset="65137.77">19230 10909 696,'0'0'96,"0"0"20,0 0-15,0 0-63,0 0-9,0 0-6,-133 34-2,90-6 1,3 2-2,9 4-8,6 0-1,12-2-6,6-2-1,7-6 0,0-6 3,16-6-6,13-8 1,8-4 6,5-4-4,1-20-3,-3-8 4,-10-4-4,-6-2 1,-11-9-2,-11-4 1,-2-12-1,0 1-3,-13 4-3,-7 10 4,0 11 2,2 14 2,5 11 2,1 6 9,8 3 19,0 3-3,-1 0-25,3 24-2,2 15 3,0 5 1,0 9 8,12 2 0,10 6 5,-4 1-3,6-4-8,-2-3-4,-2-8-2,0-10-1,-5-3 0,-1-13-2,-2-7-20,-4-6-38,3-8-67,-3 0-138,-4 0-128</inkml:trace>
  <inkml:trace contextRef="#ctx0" brushRef="#br0" timeOffset="65424.27">19402 10689 802,'0'0'171,"0"0"-135,0 0 21,0 0 32,33 121-36,-20-63 1,-5 4-22,3 1 0,-3-4-4,1-6-11,4-11-4,6-9-4,5-10 3,7-12-3,0-11-4,4 0 0,9-14-2,-11-11-3,-4-2-1,-10 1-28,-13-3-40,-6 0-82,-12 4-199,-27 3-247</inkml:trace>
  <inkml:trace contextRef="#ctx0" brushRef="#br0" timeOffset="65568.52">19435 10960 775,'0'0'176,"0"0"-143,141-78 59,-65 47-36,-5-1-56,-13 3-7,-23-1-182,-21-2-423</inkml:trace>
  <inkml:trace contextRef="#ctx0" brushRef="#br0" timeOffset="69740.37">6851 14534 526,'0'0'220,"0"0"-113,0 0 35,0 0-28,0 0-55,0 0-24,0 0-7,0 0-11,-2-49-9,2 59-4,0 17 2,5 13 7,-3 5 4,-2 2-12,0 2 0,0-3-2,0-7-2,4-8 4,6-11-5,0-4 1,6-10-2,4-6 2,7 0 0,2-18-1,2-13 3,-4-2-1,-2-6 1,-13-1-3,2 8 0,-7-3-4,-3 12 1,5 0 0,-7 11 3,-2-2-2,3 5 2,-3-2 1,0 6-1,0-2 0,0 4 0,0-3 0,0 2 0,0 0 1,0-2 0,0 4-2,0 2 2,0 0-2,0 0-1,0 0 0,0 0-2,0 8-6,0 18 2,0 11 4,4 4 4,3 1 2,4 0-1,-2-3 2,4-8 0,0-6-1,1-5 0,3-5-1,-1 1-1,1-7-2,-2 1-27,-2-6-70,3-4-62,-3 0-74,1-8-93</inkml:trace>
  <inkml:trace contextRef="#ctx0" brushRef="#br0" timeOffset="70041.94">7576 14680 681,'0'0'178,"0"0"-149,0 0-25,0 0 78,0 0-35,0 0-24,147-8 7,-107 0-7,1-2-7,-4 1-4,-5 0-12,-1 6-36,-9 3-124,-7 0-87,-8 0-143</inkml:trace>
  <inkml:trace contextRef="#ctx0" brushRef="#br0" timeOffset="70242.48">7703 14851 659,'0'0'96,"0"0"-93,0 0 26,0 0 46,0 0-32,136 67 2,-94-62-8,3-5-20,-5 0-12,-2 0-5,-5 0-162,-6-12-189</inkml:trace>
  <inkml:trace contextRef="#ctx0" brushRef="#br0" timeOffset="71000.57">8405 14377 590,'0'0'243,"0"0"-152,0 0-7,0 0-13,0 0-50,0 0 1,28 60 38,-13-9-1,-6 4-12,-1 9-20,-4 1-12,0 3-3,2 3-2,-4-13-9,5-9 6,1-17-1,4-9 1,3-17-4,12-6-1,4 0 2,5-4-1,-3-9-3,-6-4-21,-7 2-44,-9 8-78,-9-3-186,-2 1-250</inkml:trace>
  <inkml:trace contextRef="#ctx0" brushRef="#br0" timeOffset="71212.47">8367 14708 434,'0'0'594,"0"0"-554,0 0-35,0 0 35,160-63-9,-94 40-15,-11 1-4,-12 4 6,-16 6-16,-16 8-2,-6 2-25,-5 2-91,0 0-107,-12 0-188</inkml:trace>
  <inkml:trace contextRef="#ctx0" brushRef="#br0" timeOffset="72185.76">6486 15913 796,'0'0'130,"0"0"-111,0 0 32,0 0-27,0 0 2,-10 121 13,10-75 2,3 2-7,6-4-3,5-8-15,3-4-10,-1-14 0,4 0-5,0-10 3,3-8 0,5 0 0,2-8-1,1-24 5,-1-4-7,-4-12-2,-9 0-5,-8 2-5,-4 2 1,-5 8 10,0 7 0,0 8 3,0 8-2,0 5 3,0 6 0,0 2 2,-2 0 1,-1 0-3,0 23-4,-1 12 2,4 7 11,0 7-2,0-9-3,12 0 1,14-10-4,3-2-5,2-10 3,5-6 0,2-7-2,-2-5-1,-1 0-36,-2-5-81,-10-17-191,-9-7-299</inkml:trace>
  <inkml:trace contextRef="#ctx0" brushRef="#br0" timeOffset="72450.62">7072 15588 998,'0'0'154,"0"0"-144,0 0 2,0 0-8,0 0 1,0 0 0,18 129-3,-10-88-2,0-2-126,1-7-135,-3-10-244</inkml:trace>
  <inkml:trace contextRef="#ctx0" brushRef="#br0" timeOffset="72778.59">7563 15945 891,'0'0'104,"0"0"-102,0 0 58,123 5-5,-75-5-42,1 0-7,0-10 3,-4 2 2,-5-6-11,-7 5-13,-8 6-105,-11 3-147,-12 0-145</inkml:trace>
  <inkml:trace contextRef="#ctx0" brushRef="#br0" timeOffset="73011.96">7638 16262 820,'0'0'176,"0"0"-175,0 0 20,0 0 55,0 0-49,143-18-17,-103 4 1,-2 7-7,-7-4-4,-4 7-31,-3 4-143,-7 0-166</inkml:trace>
  <inkml:trace contextRef="#ctx0" brushRef="#br0" timeOffset="74870.7">8409 16022 688,'0'0'186,"0"0"-144,0 0 29,0 0 3,0 0-54,0 0-13,35-67 0,-12 35 2,0 0 6,-5-2-9,-1 6 17,-3 6 9,-5 5-10,-4 8 9,1 5 0,-6 4-17,0 0 3,3 0-5,1 2-4,3 18 0,1 10 21,1 3-13,0 4-6,0 1-4,-3 1-3,-3-2-1,-3 4-1,0-3-1,0 3-26,0-6-25,0 1-54,0-8-96,-13-2-142,-1-8-279</inkml:trace>
  <inkml:trace contextRef="#ctx0" brushRef="#br0" timeOffset="75053.12">8488 16415 757,'0'0'235,"0"0"-197,0 0-34,0 0 41,0 0 1,167-62-31,-112 41-9,-5 0-5,-8 3 4,-13 9-5,-11 1-112,-16 8-211,-2-6-345</inkml:trace>
  <inkml:trace contextRef="#ctx0" brushRef="#br0" timeOffset="76662.55">10577 14337 636,'0'0'164,"0"0"-105,0 0 67,0 0-49,0 0-44,0 0-10,0 0-6,-42-21-4,38 21 0,4 0 7,0 0 6,-2 0 1,0 0-1,-4 0-12,1 0 1,3 0-7,0 0 2,2 0-7,0 0-3,0 0 0,0 0-15,0 0-6,0 0-5,0 0 9,0 0 7,0 0 1,0 0 7,0 0 2,0 0 1,-11 0 0,-3 0 1,-10 3 3,-10 15-4,-4 2 6,1 6-3,-4 6 4,6 1 3,6 2-11,8 4 2,11-6 0,5-1-2,5-9 0,0-9 3,21-2-3,2-8-2,2-4 2,3 0 0,2-4 1,-3-18-1,-4-5 2,-8-6 1,-6-5-3,-4-10-1,-5-5 1,0-3 0,0 1 0,0 4 0,-3 10 1,-6 16 0,3 11 2,3 9 3,3 5 8,0 0-5,0 0-9,0 17-3,0 15 3,2 9 6,9 2-6,3 6 3,1 2 0,1 2-2,-3-3-1,5-6-11,-4-10-46,4-9-88,-2-12-85,-1-11-63,-4-2-162</inkml:trace>
  <inkml:trace contextRef="#ctx0" brushRef="#br0" timeOffset="76902.65">10623 14390 142,'0'0'520,"0"0"-452,0 0-68,0 0 65,0 0 6,99 118-19,-80-83 11,-1-3-12,-9-9 14,1-11-10,-6-6-11,-3-4-1,4-2-12,-2 0 2,3 0-3,6-17-11,3-9-11,3-15-8,-7 1-3,0-4-37,0 9-53,2 10-86,2 9-97,-3 6-200</inkml:trace>
  <inkml:trace contextRef="#ctx0" brushRef="#br0" timeOffset="77078.97">11124 14478 830,'0'0'103,"0"0"-101,0 0 24,146-63 11,-93 45-32,-6 7-5,-12 2-2,-8 6-102,-6 3-91,-15 0-136</inkml:trace>
  <inkml:trace contextRef="#ctx0" brushRef="#br0" timeOffset="77242.41">11276 14628 880,'0'0'104,"0"0"-102,0 0 10,0 0 10,0 0-12,159 10-9,-101-26-1,0 1-133,-9 0-218</inkml:trace>
  <inkml:trace contextRef="#ctx0" brushRef="#br0" timeOffset="77616.73">12110 14529 905,'0'0'43,"0"0"-40,0 0 4,141-116 21,-119 94-25,-11 5-2,-11-6 5,0 5 1,-4 1 9,-19 2 27,-6 5-4,-2 8-2,-3 2-12,1 0-2,2 15-9,4 10-3,8 8-2,5 5-3,7-1-5,7 6 4,0-6-1,2-2-1,22-3-3,10-15 3,8-4 5,6-13 1,2 0 2,-2 0-2,-6-16-5,-9-2-4,-6 0-37,-13-4-102,-12-2-139,-2-9-231</inkml:trace>
  <inkml:trace contextRef="#ctx0" brushRef="#br0" timeOffset="77819.69">11850 14101 941,'0'0'66,"0"0"-53,0 0 8,0 0 8,137-54-24,-83 40-5,0 2-8,-8-3-123,-10 6-201</inkml:trace>
  <inkml:trace contextRef="#ctx0" brushRef="#br0" timeOffset="78222.36">12304 14120 803,'0'0'86,"0"0"-82,0 0 11,83-104 29,-51 64-34,1-7 1,-12-6 25,-5 5 9,-11 6 0,-5 12-4,0 9-12,-3 12-20,-13 4-3,-5 5-6,-6 0-19,-2 17-27,6 1 9,10-2 11,6 2 9,7-3 7,0 5 8,4-1 2,19 1 0,8 2 0,10-4 0,4 0 1,3-8-1,-8 4 0,-8-3 5,-11 0 4,-12 3-6,-9 3 5,0 6 4,-4 3 1,-23 2-11,-4-3-2,3-4-64,8-6-125,0-11-79</inkml:trace>
  <inkml:trace contextRef="#ctx0" brushRef="#br0" timeOffset="78493.63">12813 13668 924,'0'0'100,"0"0"-98,0 0 31,0 0 22,31 137-18,-27-78-3,3-7 0,-3-4-10,5-8-2,4-7-3,5-9-14,2-9-2,5-7 4,0-3-7,-3-5-1,6 0-5,-3-14-46,-5-11-66,-7-3-138,-13 0-196</inkml:trace>
  <inkml:trace contextRef="#ctx0" brushRef="#br0" timeOffset="78689.91">12846 13922 779,'0'0'172,"0"0"-126,0 0-30,0 0 51,131-58-41,-75 31-14,0 2-2,-5-1 4,-11 6 0,-10 1-13,-15 10-1,-9 6-19,-6 3-73,0 0-81,-4 0-89</inkml:trace>
  <inkml:trace contextRef="#ctx0" brushRef="#br0" timeOffset="79932.73">13905 14275 188,'0'0'190,"0"0"-36,0 0 7,0 0-34,0 0-57,0 0-3,-103 0-15,55 22 6,0 6-21,8 4 7,7 6-25,6-6-5,13-1-7,10-6-3,4-4-4,0-8 0,23-6 4,8-7-3,4 0-1,5-16-10,-1-14-1,-6-4-12,-8-2-5,-8-5 19,-11-1-6,-1-8 15,-5-4 5,0-2-4,0 1 3,-2 14 1,-5 15 26,1 9 24,-1 12-2,7 5-7,-2 0-18,2 0-28,0 26-1,0 14 1,0 14 4,0 0-4,13 9 1,1-2 0,-3 6-1,2-7-7,5-9-57,4-12-100,7-23-158,0-16-141</inkml:trace>
  <inkml:trace contextRef="#ctx0" brushRef="#br0" timeOffset="80181.79">14155 14084 916,'0'0'156,"0"0"-130,0 0-2,0 0 28,8 111-5,-1-61-12,-3 2-7,6-6-1,-2 1-8,3-10-5,1-6 0,1-7-5,1-11-3,3-6-3,8-5-1,6-2-2,2-9 0,3-15-53,-10-8-105,-12-3-282</inkml:trace>
  <inkml:trace contextRef="#ctx0" brushRef="#br0" timeOffset="80340.41">14228 14289 960,'0'0'121,"0"0"-100,148-82 12,-58 52 31,-7 7-58,-18 6-6,-23 11-41,-28 6-134,-14 0-274</inkml:trace>
  <inkml:trace contextRef="#ctx0" brushRef="#br0" timeOffset="81050.64">10931 15637 866,'0'0'129,"0"0"-116,0 0 5,0 0 31,15 121 8,6-68-20,-2-2-1,6-4-9,-5-11 1,-2-8-7,-2-7-1,-6-15-1,-2-3 0,-8-3-2,4 0 0,5-8 0,2-19 2,6-18-11,-5-1-7,-4-2-1,-2 9-9,-4 2-22,0 11-19,7 4-50,-1 8-203,5 3-288</inkml:trace>
  <inkml:trace contextRef="#ctx0" brushRef="#br0" timeOffset="81239.84">11465 15781 860,'0'0'119,"0"0"-119,0 0 12,159-14 31,-105-4-39,-7 4-2,-12-2-2,-8 6-77,-8 4-119,-9 3-136</inkml:trace>
  <inkml:trace contextRef="#ctx0" brushRef="#br0" timeOffset="81418.53">11606 16017 986,'0'0'56,"0"0"-53,0 0 8,0 0 6,144 9-8,-78-37-9,-3 1-17,-5-3-149,-10 4-345</inkml:trace>
  <inkml:trace contextRef="#ctx0" brushRef="#br0" timeOffset="81927.93">12618 15875 764,'0'0'111,"0"0"-90,0 0 90,0 0-38,125-46-44,-92 14 5,-6 5-8,-9-5-10,-7 6-9,-11 1 0,0 3 1,0 4-6,-17 4 3,-8 8 3,-5 6-8,0 0 2,-3 6 1,-4 15-1,7 5 2,3 6 0,7 5 1,7-2 8,8 6-8,5-1 7,0-8-5,13-2-4,21-7-2,8-14 1,4 0 4,7-9 1,-3 0 1,-3-5-7,-5-13 2,-10 5-3,-10-4-6,-11 1-46,-7 0-80,-4-2-134,0-6-162</inkml:trace>
  <inkml:trace contextRef="#ctx0" brushRef="#br0" timeOffset="82170.63">12389 15415 254,'0'0'535,"0"0"-465,0 0-54,0 0 84,0 0-50,130-55-16,-82 52 6,-3-8-13,-8 7-27,-6 4-13,-4-5-142,-8 2-141</inkml:trace>
  <inkml:trace contextRef="#ctx0" brushRef="#br0" timeOffset="82611.23">12911 15462 642,'0'0'125,"0"0"-101,0 0 20,0 0 30,70-111-63,-53 76 19,-4-2 26,-7 2-14,-2 0 0,-4 12-9,0 0-11,0 7-12,-2 6-5,-11 6-5,-2 4-5,1 0-17,1 0-4,4 8 8,4 10 1,5-5 6,0 5 6,0 1 0,17-2 4,6 1 1,12-4 1,2 0-1,5 2-1,-2 1 1,-4 3 1,-12-1-1,-8 0 0,-9 1 1,-7 3 2,0 3 8,-20 0-8,-5-4-2,1 0-1,4-4-61,7-14-73,6-2-10,5-2-94</inkml:trace>
  <inkml:trace contextRef="#ctx0" brushRef="#br0" timeOffset="82881.62">13356 15073 712,'0'0'280,"0"0"-240,0 0-37,0 0 48,0 0-4,37 136-24,-27-91 3,-1-8 3,2 0-2,-1-3-11,4-8-2,4-6-4,3-6-5,-2-7-4,2-4-1,1-3-3,-2 0-52,-5-6-97,-5-12-130,-10-4-250</inkml:trace>
  <inkml:trace contextRef="#ctx0" brushRef="#br0" timeOffset="83062.34">13412 15325 806,'0'0'109,"0"0"-100,0 0 75,151-80-60,-91 61-16,-6-2-5,-10 7-2,-11 9-1,-16 1-24,-14 4-144,-3 0-143,-8 5-230</inkml:trace>
  <inkml:trace contextRef="#ctx0" brushRef="#br0" timeOffset="83527.01">12670 16351 748,'0'0'171,"0"0"-165,0 0-5,0 0 37,174 0 0,-77-8-21,22-15 7,17 1 12,17-6 15,9 7 0,-4-5-11,-7-3-6,-17 9-8,-23 0-7,-28 4 8,-28 6-6,-19 2-16,-19 4-5,-2 1-32,-13 3-45,-2 0-87,0 0-56,-31 15-129</inkml:trace>
  <inkml:trace contextRef="#ctx0" brushRef="#br0" timeOffset="83886.37">12946 17106 328,'0'0'451,"0"0"-382,0 0-65,0 0 80,0 0 5,141-27-25,-84 10-15,1 0 3,-6-2-5,-14 9-19,-8 2-18,-13 4-5,-9-1-5,-4 5-22,4 0-59,-4 0-91,3 0-99,-1 0-168</inkml:trace>
  <inkml:trace contextRef="#ctx0" brushRef="#br0" timeOffset="84357.73">13582 17200 780,'0'0'90,"0"0"-70,0 0 64,0 0-67,0 0 20,0 0 2,70-111 3,-48 60-1,-2 0-19,-3 0-7,-7 10 3,-4 15 2,-6 13-10,0 1-5,0 5-3,-13 7 1,-3 0-3,-5 0-4,3 15 3,3 2-2,11-3 0,4 9-2,0 0 1,19-2 3,12-3-3,6 1 3,5-2 1,0-1 1,-4 4-1,-9 2 0,-7-4 1,-15 8-1,-7-4 6,0 6 4,-32 2 1,-1 1-5,-5-7-3,5-7-3,6-8-1,12-6-41,7-3-102,8 0-132,0-7-311</inkml:trace>
  <inkml:trace contextRef="#ctx0" brushRef="#br0" timeOffset="85530.91">14949 16075 6,'0'0'741,"0"0"-709,0 0-31,0 0-2,-46 107-81,37-81-266</inkml:trace>
  <inkml:trace contextRef="#ctx0" brushRef="#br0" timeOffset="86322.61">15815 15244 704,'0'0'117,"0"0"-47,0 0-8,0 0-36,0 0-16,0 0 44,36 144-6,-12-88-10,0-6 4,-3-6-16,-4-7-17,-3-16 0,-5-10 12,-5-3-5,1-8-10,-1 0 1,5-10 10,4-25 6,8-13-3,-5-12-19,-3-2 3,-9 4-4,-2 6 0,-2 20-24,2 10-9,3 16-47,8 6-144,-1 0-136,3 10-245</inkml:trace>
  <inkml:trace contextRef="#ctx0" brushRef="#br0" timeOffset="86712.61">16252 15611 580,'0'0'152,"0"0"-121,0 0-16,0 0 33,0 0-3,0 0-7,71-49 15,-55 21-17,-5-4-4,3 3 2,-8 0 3,3 9 7,-5 5-15,-3 10-6,-1 3 7,0 2 3,0 0-13,0 0-4,0 0-10,0 0-1,6 22-2,1 12 10,-2 10 20,-3 6-18,2-4-8,-4 1-4,6-1-1,-1-6 0,0-4-1,-1-4-1,-1-2-23,-1-11-31,-2-2-40,0-5-87,0-6-73,0 2-105</inkml:trace>
  <inkml:trace contextRef="#ctx0" brushRef="#br0" timeOffset="86939.24">16250 15963 784,'0'0'152,"0"0"-137,0 0 58,0 0 0,129 0-38,-75 0 3,-2-13-4,-2 0-17,-13 3 8,-10 3-15,-13 5-7,-7-1-6,-5 3-42,0-2-98,-2-2-116,0-6-149</inkml:trace>
  <inkml:trace contextRef="#ctx0" brushRef="#br0" timeOffset="87221.83">16836 15482 898,'0'0'100,"0"0"-90,0 0 69,0 0-20,162-36-34,-113 26-3,-6-2 10,-7 3-6,-12 2-18,-8 3-8,-7 4-4,-5 0-64,-2 0-123,-2 0-135,0 11-188</inkml:trace>
  <inkml:trace contextRef="#ctx0" brushRef="#br0" timeOffset="87434.18">16981 15677 798,'0'0'93,"0"0"-93,0 0 94,0 0-34,147 0-39,-103-8-11,-9 2-3,-7 2-7,-8 4-33,-9-5-180,-11 2-166</inkml:trace>
  <inkml:trace contextRef="#ctx0" brushRef="#br0" timeOffset="88114.51">18194 15383 192,'0'0'639,"0"0"-558,0 0-61,0 0 72,0 0-48,0 0-32,135-99-3,-112 65-8,-10 5 4,-8-1 2,-5 2 0,0 6-5,-10 6 6,-8 10-2,-6 6-3,-2 0-1,-3 5-1,0 16 0,4 7 4,1 8 2,4 2 6,6 3 0,12-4 4,2 0-1,7-7-9,18-4 4,12-12 1,5-5 9,2-9 5,6 0-6,-5-5-8,-2-7-7,-6 3-5,-8-6-10,-9 3-75,-9-10-145,-11-2-217</inkml:trace>
  <inkml:trace contextRef="#ctx0" brushRef="#br0" timeOffset="88513.84">17928 14758 496,'0'0'150,"0"0"-81,0 0 5,0 0-49,0 0-6,0 0 77,40 25-13,-8-20-15,8-5-11,0 0-10,0 0 4,-4-4-21,-7-1-26,-13-2 1,-1 5-5,-9 2-21,3-4-55,0 4-116,1 0-145,-2 0-235</inkml:trace>
  <inkml:trace contextRef="#ctx0" brushRef="#br0" timeOffset="89038.45">18476 14802 489,'0'0'114,"0"0"-87,0 0 61,0 0-45,0 0 5,0 0 72,46-27-53,-33-4-25,-1-1-12,4-6 3,-3-3-11,-3 2-7,-3 6-5,-7 8-6,0 11-1,0 4 4,-5 6-2,-11 4-5,-5 0-3,-2 0-4,3 9-2,5 8 4,3-5 4,7 4-7,5-3 2,0 4 4,3-2-2,19-2 0,9 0 2,5 4 2,4-5 0,0 2 0,-2 1 0,-2 6 1,-10-7-2,-7 9 2,-15-6-2,-4 7 2,-2 2 3,-25 9-2,-4-7-2,2-3 0,0-2-2,6-5-41,8-13-16,3-5-68,8 0-11,2-11-162</inkml:trace>
  <inkml:trace contextRef="#ctx0" brushRef="#br0" timeOffset="89316.59">18827 14405 468,'0'0'456,"0"0"-397,0 0-57,0 0 30,0 0 19,56 112-10,-45-54 8,-1-5 1,0 1-13,0-6-8,2-3-12,4-9-6,1-13 0,1-4-6,5-14-2,0-2 1,4-3-2,2-3-2,-4-14-27,-5-8-42,-9-3-107,-11-6-163</inkml:trace>
  <inkml:trace contextRef="#ctx0" brushRef="#br0" timeOffset="89503.51">18907 14659 763,'0'0'199,"0"0"-159,0 0-2,0 0 38,153-79-54,-87 53-5,-4 1-4,-9 0-9,-12 11 1,-18 6-5,-13 8-46,-10 0-129,-12 22-41,-28 10-135</inkml:trace>
  <inkml:trace contextRef="#ctx0" brushRef="#br0" timeOffset="89884.63">18234 15709 430,'0'0'376,"0"0"-266,0 0-29,0 0-38,0 0-10,148 0 26,-40-14-17,17-4-4,15-8 6,7-6-13,5-4 5,-3 0 0,-10 1-15,-12 3-2,-21 6-6,-21 4-3,-28 12-6,-25 6-4,-16 1-1,-11 3-7,-5 0-28,0 0-20,0 0-38,-14 0-122,-19 0-196</inkml:trace>
  <inkml:trace contextRef="#ctx0" brushRef="#br0" timeOffset="90530.09">18794 16481 648,'0'0'129,"0"0"-53,0 0 29,0 0-73,64-112 0,-35 59 8,-2-1-8,-1-8-11,-4 4-7,-3 10 4,-11 16 5,-8 14-9,0 8-4,0 5-8,-22 5 1,0 0-3,-3 0-7,3 15 2,7-1 2,3 3 1,10 0 0,2 3-6,0 1 7,20 6 0,11-10 1,9-3 0,0 3 0,3-2 0,-7-3 1,-7 3-1,-7 5 1,-11-2-1,-7 5 0,-4-4 3,0 7-1,-11 1-2,-13-6-1,-3 2-73,2-9-43,0-10-66,7-4-91</inkml:trace>
  <inkml:trace contextRef="#ctx0" brushRef="#br0" timeOffset="91129.6">19245 15816 670,'0'0'148,"0"0"-119,0 0-22,0 0 9,0 0-13,0 0 3,0 13 14,0-13 2,-4 0 3,-5 0 12,3 0-12,-1-8-12,7-6-7,0 0-3,0-4-3,2 4 0,16 2 0,2 0 5,3 6-3,-2 2-2,2 4 6,-3 0 3,0 0 7,-4 0 3,-3 14-5,-4 8 5,-4 5 7,-5-1-6,0-1-3,0 3-9,-9-6-8,-9 0 3,-1-3 3,2-10-6,1 0 3,7-5 1,1-4-3,0 0 3,6 0 4,2 0-8,0 0 0,0 0 2,13 0-2,13 0 5,3 0 2,2 9 1,5-1 5,-5-6-1,0-2 5,-2 0 10,-6-5 5,-2-13 5,-7-5-6,-5-5-12,-1 4 2,-6 0-15,4 9-6,-4 8-3,0 3-12,2 4-66,-4-6-130,0 3-481</inkml:trace>
  <inkml:trace contextRef="#ctx0" brushRef="#br0" timeOffset="94661.66">428 11476 866,'0'0'105,"0"0"-93,0 0 46,0 0 27,8 164-33,-8-82-21,0 1 0,0-3-11,0-15-14,0-14 1,0-15 0,5-12-1,3-12 1,2-5-2,3-7 2,9 0-3,7 0 4,9-14-5,8-5-3,4 6-62,1 1-100,0 3-95,-8 9-169</inkml:trace>
  <inkml:trace contextRef="#ctx0" brushRef="#br0" timeOffset="95488.19">1020 11901 689,'0'0'26,"0"0"-11,20-118 53,-17 83-40,-3 12 28,0 8 8,0 10-15,-9 5-10,-7 0-2,0 9-28,1 21-3,-1 9-5,5 1 11,2 0 0,7-5-3,2-6-8,0-3 0,13-12-1,7-5 0,5-6 11,3-3-11,6 0 0,-5-14-5,0-10-12,-5-8 12,-3-2-12,-9-1 7,-2 4 7,-9 7 3,-1 7 2,0 12 1,0 3 14,0 2 10,0 0-27,0 22 0,0 14 0,0 5-2,0-4 4,3-4-2,13-8 0,5-9-6,7-8 3,1-8 2,6 0-1,1-10-8,-5-16-6,-4-4-16,-7-4 9,-11-6 6,-7-8 8,-2-13-2,0-7 11,0 2 0,-11 10 2,1 13-1,-2 20 26,5 11 16,3 8 2,2 4-19,2 0-26,0 24-24,0 20 24,2 16 3,9 10 6,1 3-2,-7-5-2,3-14-4,-4-10 2,-4-18-1,0-12-2,2-10 3,0-4-3,3 0 8,2-9 2,5-14-10,5-7-11,2 4 6,2 6 2,1 10 0,3 10-2,-3 0-2,2 4 5,-3 14 2,-11 6 10,-5 2-3,-5 6 11,-5 2 2,-21-2-6,-6-1-6,-1-7-6,2-9 1,2-5 2,2-8-5,2-2-13,7 0-62,5-19-72,13-13-99,0-2-235</inkml:trace>
  <inkml:trace contextRef="#ctx0" brushRef="#br0" timeOffset="95714.78">1145 11523 933,'0'0'64,"0"0"-55,0 0-9,0 0-20,0 0-225,0 0-16</inkml:trace>
  <inkml:trace contextRef="#ctx0" brushRef="#br0" timeOffset="97228.02">1842 11761 483,'0'0'187,"0"0"-150,0 0 49,0 0-33,0 0-43,0 0 67,-2 56-18,18-20-25,-5-2-14,-1-3-7,1-5-8,-9-5 3,0-10 1,-2-4-7,2-5 3,2-2 0,-1 0 3,-1-6 10,0-22-18,7-10-6,0-3-29,2 3 12,5 6 10,-3 10 13,2 10-3,-3 9 1,4 3-5,-1 0 1,-4 20-1,3 7-3,-6 8-7,-6 1 14,0-4 2,3-4-12,-2-9 0,0-8-10,7-8 10,-1-3-34,9 0 47,4-19-7,4-11 7,-1-6-11,-2-4-14,-7 0 13,-10 2 7,-4 5 5,-2 11 4,0 11 52,0 9 20,0 2-1,0 0-47,-7 20-25,-3 9-2,5 6 1,5 5 4,0 0-2,0-4-4,8-2 0,11-9 1,3-10-1,5-11-1,2-4 1,2 0 7,-1-16-7,0-12-7,-8-7 4,-6-9-10,-5-9 0,-7-10 4,-4-2-3,0-6 4,0 6 6,-11 12-1,3 9 3,0 14 1,0 10 6,3 5 6,-1 7 7,2 3-4,1-2-7,0 4 9,3-1-4,-2 1 1,0 2-2,0-2 3,0 2 2,2 1-2,-3 0-8,3 0-3,0 0-1,0 0-4,0 0 0,0 0-3,0 0 1,0 5-10,0 22 10,0 11 2,0 8 4,0 6-1,11 9 3,1 0-5,-1 1 1,5-2 1,-7-6-1,1-11 0,0-9-1,-1-10-1,1-10 0,0-6-2,3-6 1,1-2 2,1 0 4,3-10-3,2-13 7,-4-6-9,-3-3-1,-7 0-11,-1 0 12,-5 0-10,0 7-7,0 11 4,0 6-5,-5 8-43,-6 0 23,0 0-17,2 12-4,5 2 11,4-1-6,0-4 7,0 4 19,20-3-5,5-2 10,4-2-2,2 0 25,-2 4-1,-2 3 2,-6 4 5,-6 3 25,-3 1 7,-10-2 2,-2 8 8,0-1-6,0 6-13,-17-3-12,-3-3-7,-1-6-4,5-5-2,9-6-4,1-4 4,6-5-2,0 0 6,0 0-8,0 0 7,13 0-7,15 0 4,3 0-4,7 7 3,-3 10 5,-3 5 3,-6 3 19,-9 4 1,-11 3 6,-6 0-3,0 3 5,-25-2 3,-10 1-7,-10-2-11,1-8-5,-2-4-13,4-10-1,3-10-4,5 0-1,5-8-26,11-28-83,12-10-144,6-8-262</inkml:trace>
  <inkml:trace contextRef="#ctx0" brushRef="#br0" timeOffset="97572.54">3092 11939 900,'0'0'80,"0"0"-71,60-130 24,-43 88-28,-10 1-3,-7 11 2,0 6-4,-9 11-3,-9 6 3,0 5 0,-1 2-1,7 0-7,3 17 4,7 0-1,2-1 0,0 5-5,11-3 5,13-1 5,9 2 5,6-3-4,3-2 10,-7 2 14,-8-4 2,-13 4 5,-9 4-6,-5 2-13,0 8-3,-17 6 3,-20 0-13,-5-2-93,-8-7-139,3-15-161</inkml:trace>
  <inkml:trace contextRef="#ctx0" brushRef="#br0" timeOffset="97724.28">3007 11442 984,'0'0'0,"0"0"-27,0 0 24,0 0-109,23 144-126,-23-102-149</inkml:trace>
  <inkml:trace contextRef="#ctx0" brushRef="#br0" timeOffset="97896.52">2349 11621 75,'0'0'955,"0"0"-954,0 0-2,0 0-12,0 0-215,120-111-70</inkml:trace>
  <inkml:trace contextRef="#ctx0" brushRef="#br0" timeOffset="98051.46">2069 11569 679,'0'0'167,"0"0"-167,0 0-11,0 0-145,0 0-313</inkml:trace>
  <inkml:trace contextRef="#ctx0" brushRef="#br0" timeOffset="99088.63">3871 11636 892,'0'0'101,"0"0"-93,0 0 52,0 0-39,0 0-20,0 0 2,52 35-3,-37 4 10,-1 2-3,-3 1 4,-8-4-5,-3-4-5,0-8 9,0-8-8,0-9 8,-6-4-4,2-5 7,-2 0-9,0-26-4,6-11-32,0-6-22,0 1 21,8 6 11,6 9 18,1 11 1,0 10 2,3 6 1,2 0 0,2 3 0,-1 14 4,-2 3 1,-5 4-4,-1 1 0,-4 1 0,0-5-1,-4-7 1,5-5 1,-2-7-2,0-2 0,9 0 1,6-26 9,2-8-5,-1-6-1,-1 1-2,-10 11-2,-4 6 5,-8 14 33,-1 4 25,0 4-13,0 0-26,0 0-17,0 10-7,0 14-7,0 6 7,0 9-2,3-5 1,13-7 1,7-4-3,1-11 3,4-8 1,7-4 1,-3-2 3,0-24-3,-4-8 0,-5-9-4,-7-9 0,-12-11 2,-4-8-9,0-3-3,-6 8 10,-13 12-4,4 11 6,1 22 7,8 13 13,2 5 7,4 3-27,-3 22-5,3 24-3,0 19 7,0 6 1,3 4 1,17-5-1,6-9 0,8-13-3,6-20-1,4-14 8,3-13-2,-6-1-1,-1-15 2,-9-16 2,-12-5-4,-5 4-1,-11 2-2,-3 13 1,0 10 1,-7 7 3,-11 0-3,-2 21-4,4 5 1,7 8 3,9-6 3,0-7 2,34-9 7,17-7 4,18-5 17,9-8 14,0-22-12,-9-9-13,-13 7-5,-16 3-12,-17 7-5,-21 7-12,-2-1-72,-46 2-322</inkml:trace>
  <inkml:trace contextRef="#ctx0" brushRef="#br0" timeOffset="99776.61">1219 12878 525,'0'0'291,"0"0"-242,0 0 46,0 0-8,-145-69-50,87 69-23,-5 0-3,3 19 9,9 17 11,6 18-2,16 18-22,14 27 4,15 19 2,6 9 5,29 6-5,10-11-3,-5-7-3,-3-14-5,-10-14 7,-17-17-7,-10-11-2,0-18 14,-31-2 0,-12-9-3,-7-10-4,-2-8-2,3-12 0,4 0-5,14-18-5,11-17-30,20-6-70,0-7-85,31-1-56,8 3-167</inkml:trace>
  <inkml:trace contextRef="#ctx0" brushRef="#br0" timeOffset="100160.31">1080 13496 744,'0'0'120,"0"0"-96,0 0-11,0 0-13,0 0 9,0 0 12,2 93 5,0-58-21,5-8 4,0-5-3,6-6-4,-2-5-1,10-11-1,1 0 0,3-6-5,2-18-14,-6-6-15,-5-5-9,-7-1 15,-9 4 16,0 3 12,0 10 5,0 6 31,0 10 52,-2 1-17,-2 2-26,4 0-41,0 8-4,0 21 0,0 4 1,0 1 7,0 0-7,8 0-2,6-2-15,5-2-141,6-14-82,0-11-176</inkml:trace>
  <inkml:trace contextRef="#ctx0" brushRef="#br0" timeOffset="100555.54">1613 13476 553,'0'0'265,"0"0"-232,0 0-1,0 0-4,0 0-23,-127 88 1,114-55-4,4-1 3,7-3-5,2-5-1,0-5 1,14-4 0,6-10-8,0-5-33,3 0 18,-5-17 0,-2-10 16,-5-7 5,-11-5-1,0-8 3,0-5 4,-4-3-2,-14-3 7,7 15 23,-1 10 19,6 15 33,6 15-5,-2 3-18,2 0-53,0 16-8,0 16 0,10 8 7,9 4 4,1 2-4,-1 4 0,2-2-7,-6-2-51,-3-8-152,-2-11-30,-5-18-171</inkml:trace>
  <inkml:trace contextRef="#ctx0" brushRef="#br0" timeOffset="100790.36">1724 13503 701,'0'0'115,"0"0"-114,0 0 94,101 106-12,-63-52-14,4-8-22,-9-3 6,-8-16-10,-7-10-4,-9-11-5,-5-3-9,-2-3-1,0-5 11,6-25-2,-2-14-29,0-12-4,1 1-18,-7 9-60,0 2-97,2 15-119,1 9-240</inkml:trace>
  <inkml:trace contextRef="#ctx0" brushRef="#br0" timeOffset="100941.5">2226 13551 686,'0'0'225,"0"0"-219,0 0-4,144-75 4,-92 54-6,-7 7-73,-18 6-151,-16 5-281</inkml:trace>
  <inkml:trace contextRef="#ctx0" brushRef="#br0" timeOffset="101091.43">2304 13774 714,'0'0'210,"0"0"-210,0 0 15,0 0 9,122-24-24,-50-5-36,-1-5-177,-11-2-216</inkml:trace>
  <inkml:trace contextRef="#ctx0" brushRef="#br0" timeOffset="101674.36">3004 13210 742,'0'0'112,"0"0"-54,0 0 0,0 0-35,0 0-14,0 0 36,0 139 1,0-91-12,0-6-24,3-2-5,2-8-3,7-9-1,4-6 0,1-11 1,6-6 1,4 0 1,-3-8-4,2-14-22,-3-6-24,-10-4-11,-4-8 25,-9-4 12,0-6 0,0 1 20,-2 12 4,-5 8-2,4 19 13,3 7 26,-4 3-1,4 2-26,0 21-8,0 13 28,0 7 3,0 1-18,16-2-1,3 0-6,0-3-10,4-7 1,-1-6-3,5-3-1,4-9-7,0-7-62,5-7-49,-3-3-62,-8-17-123</inkml:trace>
  <inkml:trace contextRef="#ctx0" brushRef="#br0" timeOffset="102003.57">3353 13212 721,'0'0'91,"0"0"-37,0 0-28,0 0 27,0 0 8,0 0-10,74 125-1,-49-90-4,2 6-14,0-4-3,-7-6-8,-3-1-13,-1-14-5,-5-6 1,-4-4 0,-3-6 2,0 0 7,4-4 23,2-30-5,7-12-19,-4-9-9,-5-6-3,0 1-2,-6 7-23,0 7-41,4 12-78,3 14-150,-5 11-212</inkml:trace>
  <inkml:trace contextRef="#ctx0" brushRef="#br0" timeOffset="102328.44">3940 13375 609,'0'0'195,"0"0"-122,0 0-13,0 0-1,0 0 13,116-6-11,-71-3-6,-5 0-8,-4 1-14,-10-1-4,-11 6-19,-3-3-6,-7 6-4,-3 0-18,-2-2-104,0 0-209,0-8-257</inkml:trace>
  <inkml:trace contextRef="#ctx0" brushRef="#br0" timeOffset="102851.39">4411 13118 684,'0'0'196,"0"0"-120,0 0-14,0 0-24,0 0-38,0 0 0,6 41 23,-1-2 0,-1 3-10,-3 1 2,10-1-9,-3-9 4,3-2-9,3-7 2,-1-10-1,3-8-1,2-4 0,6-2 9,1 0-10,2-24 0,-3-10-2,-4-10-17,-4-6 5,-10-3 12,-4 3 2,-2 6 0,0 14 3,0 8 1,0 13 24,0 4 10,0 5-17,0 0-21,0 5-4,0 21 4,0 13 9,0 5 7,0 1-1,5-2-2,9-3-4,3-6-5,1-11-4,5-8 3,3-10-1,5-5 2,5 0-4,-5-22-11,-7-4-36,-8-6-76,-16-2-117,0-4-276</inkml:trace>
  <inkml:trace contextRef="#ctx0" brushRef="#br0" timeOffset="103064.45">4689 12665 950,'0'0'97,"0"0"-80,0 0-16,0 0 14,0 0-10,25 116-3,-23-81-2,0-1-94,1-6-132,1-2-126</inkml:trace>
  <inkml:trace contextRef="#ctx0" brushRef="#br0" timeOffset="103384.42">4957 12930 863,'0'0'131,"0"0"-128,0 0 28,0 0 11,0 0-1,82 113-8,-61-69 0,-1-1 16,-3-2-21,-4-9-1,-1-13-3,-6-7 4,1-6-5,0-6-6,-3 0 2,7-1 12,1-28-6,3-10-11,1-11-9,-7-3-5,-3 1-2,-6 7-34,0 6-28,0 12-46,0 13-181,0 6-321</inkml:trace>
  <inkml:trace contextRef="#ctx0" brushRef="#br0" timeOffset="103759.76">5345 13096 716,'0'0'130,"0"0"-93,0 0-17,0 0 29,0 0-40,0 0 2,123-111 14,-113 94 21,-3 3 9,-5 6 13,0 3-15,-2 5-11,0 0-5,0 0-21,0 0-10,0 0-6,2 10-1,9 10 1,3 9 8,4 5 8,-5 7 0,2 2-10,-3 3-1,-4 0 2,-2-3-6,-2-1 2,1-11-3,-5 1-6,0-6-43,0-6-56,0-6-74,-16-2-52,-4-5-66,0-1-217</inkml:trace>
  <inkml:trace contextRef="#ctx0" brushRef="#br0" timeOffset="103947.9">5416 13499 495,'0'0'318,"0"0"-209,0 0-45,0 0 33,160-62-31,-97 36-38,-10-1 5,-5 3 15,-11-2-20,-11 8-11,-8 9-11,-8 0-6,-10 8-7,0-1-80,-10-5-211,-21-5-434</inkml:trace>
  <inkml:trace contextRef="#ctx0" brushRef="#br0" timeOffset="132960.26">9030 14226 119,'0'0'80,"0"0"-18,0 0 43,0 0-6,0 0-13,0 0-3,0 0-1,0 0 14,31 9 1,-31-9-21,0 0-5,-7 0-28,-9-12-28,1 1-10,-3-1 2,-3-3 1,0 7-3,-4-6 4,-4 5-7,0 2-2,-4 1 7,-1-1-1,-6 6 0,-2 1 2,-2 0 1,-9 0-1,5 1 0,-1 12 3,2 3-10,3 0 5,1 5 1,-1-4-4,-1 5 1,3-3 1,0 4 1,1 1 6,-1 4-11,4 3 2,4 2 4,6 7-6,5 3 0,7 6 0,8 4 6,8 5-4,0 10-1,8 4 0,21 5 2,5 2 3,2-12-3,4-4-3,2-17 1,2-4-1,8-10-1,1-9 3,5-6-3,3-10 3,3-7-2,3 0 0,0-7 0,0-25 2,-2-8 9,-3-13-11,-6-5 4,-6-10 0,-7-3-3,-11-3-2,-8 5 8,-15-6-4,-7 3-2,-2 1 4,-11-1 4,-17 2-3,-2 8-2,5 10-4,1 12-1,2 10-3,10 8 0,2 7-48,3 1-49,0 2-352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41:31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2623 1279 1040,'0'0'60,"0"0"-55,0 0 22,0 0 21,0 0 7,162-10-9,-96-7-26,1 3-9,-10 2-11,-8 3 0,-14 7-82,-16 0-240,-19 2-288</inkml:trace>
  <inkml:trace contextRef="#ctx0" brushRef="#br0" timeOffset="171.31">2690 1594 1057,'0'0'241,"0"0"-241,0 0-18,0 0 4,0 0 14,176-28 16,-87 8-16,5-3-80,-12 2-159,-15-7-362</inkml:trace>
  <inkml:trace contextRef="#ctx0" brushRef="#br0" timeOffset="612.21">4687 1109 856,'0'0'163,"0"0"-99,0 0-14,0 0-45,0 0-5,-8 102 0,8-42 12,0 2-8,0-6 0,0-1-4,0-3-29,6 0-103,-4-6-109,-2-8-139</inkml:trace>
  <inkml:trace contextRef="#ctx0" brushRef="#br0" timeOffset="948.53">3822 2031 764,'0'0'151,"0"0"-139,0 0 8,0 0-1,164-18 41,2-7 7,43-8 2,37-4-27,13-2-6,8 0 4,-9 1-15,-19 4 1,-26 4-18,-36 0 3,-35 4-7,-39 8 5,-36 2-3,-27 7-3,-18 4 0,-11 3-6,-5 0-13,-6 2-40,-12 0-83,-44 9-157,-32 18-345</inkml:trace>
  <inkml:trace contextRef="#ctx0" brushRef="#br0" timeOffset="1416.25">3207 2729 682,'0'0'230,"0"0"-188,0 0-18,0 0 15,143-62 31,-70 38-21,10 2-16,-4 2-6,-11 4-10,-14 5-15,-21 8-2,-16 3-61,-10 0-107,-7 0-93,0 2-96</inkml:trace>
  <inkml:trace contextRef="#ctx0" brushRef="#br0" timeOffset="1596.94">3552 2648 657,'0'0'195,"0"0"-186,0 0 54,-31 113 4,31-69-5,0 2-36,0 1-7,0-1-13,0-5-1,0-1-5,0-5-25,0-8-108,5-16-136,10-11-153</inkml:trace>
  <inkml:trace contextRef="#ctx0" brushRef="#br0" timeOffset="1886.23">4310 2402 1083,'0'0'81,"0"0"-70,0 0 33,0 0 3,0 0-30,0 0-13,-125 174 1,75-75 4,4 7 5,15-2 2,12-9-7,14-11-2,5-12-3,12-16-4,23-10-4,5-14-7,5-11-58,-1-18-85,-4-3-190,-8-21-425</inkml:trace>
  <inkml:trace contextRef="#ctx0" brushRef="#br0" timeOffset="2167.25">4507 2643 915,'0'0'221,"0"0"-221,0 0-17,0 0 17,10 109 31,-2-56-10,-2-4-11,-4-5-9,1-4 2,-1-3 3,0-5-6,0-7-61,2-7-109,1-13-86,-3-5-127</inkml:trace>
  <inkml:trace contextRef="#ctx0" brushRef="#br0" timeOffset="2489.03">4801 2921 616,'0'0'208,"0"0"-186,0 0 22,0 0 48,0 0-24,131-4-31,-95-4-5,-7-1-18,-9 2-11,-5 5-3,-3-1-45,-3-2-103,-2-3-121,-1-5-191</inkml:trace>
  <inkml:trace contextRef="#ctx0" brushRef="#br0" timeOffset="3071.28">5481 2796 12,'0'0'783,"0"0"-722,0 0-36,0 0 18,0 0-17,0 0 34,93-15-31,-55-9-15,0-2-6,-5-6 2,-5 4-1,-9 0-2,-7 7 0,-8 5 0,-4 2 7,0 7 13,0-2-14,-16 6 18,1 1-25,-8 2-4,1 0-2,-6 3 0,-2 20 0,3 7-1,4 7-1,3 8 2,8 1 0,5 0 0,4-5 0,3-4-4,8-7 4,16-8 4,6-7-2,9-8 17,2-7 5,8 0 4,-3 0-1,0-9-12,-3-4-4,-12 1-10,-6 2-1,-3-1-49,-6-6-101,-8-1-237</inkml:trace>
  <inkml:trace contextRef="#ctx0" brushRef="#br0" timeOffset="3501.28">5562 2177 518,'0'0'177,"0"0"-155,0 0 13,0 0 6,0 0 27,0 0 31,77 0-42,-44 0-8,2-8-3,0-4-27,0-2-8,-3 9-11,-3-3-30,-5-1-96,-3 3-256</inkml:trace>
  <inkml:trace contextRef="#ctx0" brushRef="#br0" timeOffset="3978.99">6040 2242 970,'0'0'24,"0"0"-17,0 0 2,53-115 3,-34 80 5,-9 3-12,2 6 2,-7 5 1,-5 5 11,0 4-6,0 3 9,-8 6-14,-5 1-8,0 2-5,-1 0-20,6 0 3,3 0-10,1 0-16,4 12-1,0 0 8,0 2 19,10 0-8,16 2 5,-1-4 7,8 4 17,-2-2 1,-2 4 6,-6 2-4,-4 2 8,-8 3 26,-4-2 25,-7 3-15,0 5-16,0-4-9,-16 5-1,-1-7-9,-3-4-7,7-4-2,1-8-2,5-4-56,1-5-72,2 0-55,4-5-189</inkml:trace>
  <inkml:trace contextRef="#ctx0" brushRef="#br0" timeOffset="4221.19">6365 1999 941,'0'0'125,"0"0"-118,0 0-7,148-44 27,-88 30-2,2 3-11,-6-2-9,-12 5-3,-15 2-2,-13 1-16,-9 3-58,-7 2-77,0 0-9,-10 0-157</inkml:trace>
  <inkml:trace contextRef="#ctx0" brushRef="#br0" timeOffset="4430.95">6620 1967 732,'0'0'81,"0"0"-17,0 0 45,-4 116-50,10-72-20,3-4-12,-7 3-15,1-4-4,-3-6-1,0-5-1,0-8-6,0-4-56,0-8-76,0-8-83,0 0-171</inkml:trace>
  <inkml:trace contextRef="#ctx0" brushRef="#br0" timeOffset="4729.27">6841 1789 863,'0'0'194,"0"0"-170,0 0-24,135 83 47,-65-32 5,-1 21-2,-3 14-23,-12 9-11,-27 9-4,-20 0-8,-7-2 9,-32-3 2,-17-9 5,-2-10 7,0-12 1,3-16-7,7-13 0,9-14-15,3-8-5,9-11-1,3-6-38,7-11-55,4-33-209</inkml:trace>
  <inkml:trace contextRef="#ctx0" brushRef="#br0" timeOffset="11429.06">9134 1074 92,'0'0'124,"0"0"-16,0 0 38,0 0 33,0 0-42,0 0 8,-18-84-54,18 84-18,0 0-25,0 0-28,0 15-20,0 17 4,0 16-4,0 15 53,0 8-18,0-1-13,0-3-9,0-9 1,0-7-11,0-7 6,10-10-8,10-8-1,-1-7 0,6-6 2,-1-4-2,8-6-9,-3-3-19,-5 0-35,-4-15-58,-6-9-169,-14-7-174</inkml:trace>
  <inkml:trace contextRef="#ctx0" brushRef="#br0" timeOffset="11603.48">8947 1492 969,'0'0'64,"0"0"-58,128-73 21,-51 39 12,2 5-18,-13 4-21,-20 11 0,-16 7-67,-19 4-157,-11 3-133</inkml:trace>
  <inkml:trace contextRef="#ctx0" brushRef="#br0" timeOffset="14797.15">10069 1550 718,'0'0'183,"0"0"-147,0 0 7,0 0-1,0 0-13,0 0 3,57-20-18,-33-1 5,-1 1-13,-3 1 5,-3-3-7,-5 0 7,-8-2-2,-4-1-8,0 6 8,0-4-4,-2 9 4,-15 3-4,-4 2 1,1 9-2,-4 0 6,0 0-10,-1 4 3,1 18-3,8 9-4,0 4 1,5 6 0,7-1 1,4-6 0,0-4-3,11-6 1,15-5-4,8-6 8,6-6 0,0-7 0,0 0 2,-6 0-4,-8-5 2,-5-10-45,-6 0-86,-9-8-102,-6-9-148</inkml:trace>
  <inkml:trace contextRef="#ctx0" brushRef="#br0" timeOffset="15016.25">9946 1083 762,'0'0'171,"0"0"-127,0 0-35,0 0 18,0 0-10,118-67-6,-76 53-4,-1 5-7,-8 2-88,-3 0-158,-6-2-132</inkml:trace>
  <inkml:trace contextRef="#ctx0" brushRef="#br0" timeOffset="15419.81">10441 1064 704,'0'0'49,"0"0"-46,0 0 29,98-134 31,-76 96-13,-9 0-12,-6 3 12,-5 8-22,-2 8 8,0 6-7,-6 5-13,-8 2-13,-1 6-3,-4 0-15,4 0 1,1 0 2,5 1-5,8 5-18,1 7-4,0 3 9,0 0 3,22 0 11,11 1 12,5 0 3,2 0 1,-1-5 3,-10 5-3,-6-1 0,-9 0-11,-5-2 11,-9 2 1,0 2-1,-5 2 13,-19 4-7,-3-3-1,0 0-5,5-3-47,4-11-95,6-7-83</inkml:trace>
  <inkml:trace contextRef="#ctx0" brushRef="#br0" timeOffset="15750.83">10911 553 631,'0'0'145,"0"0"-145,0 0-22,0 0 22,0 0 24,20 127 36,-18-67 7,-2-2 1,0-2-20,3-7 2,-3 0-17,4-8-11,-1-9-10,7-11-5,0-7-5,0-5 0,9-7-1,0-2-1,10 0 8,0-16-8,-4-14-55,-3-5-96,-14-3-94,-8 2-292</inkml:trace>
  <inkml:trace contextRef="#ctx0" brushRef="#br0" timeOffset="15944.01">10938 814 783,'0'0'83,"0"0"-78,0 0 22,125-56 27,-67 29-2,0 6-8,-10 0-11,-10 9-27,-16 6-6,-14 6-46,-8 0-82,0 0-69,-27 5-176</inkml:trace>
  <inkml:trace contextRef="#ctx0" brushRef="#br0" timeOffset="16408.12">10028 1944 385,'0'0'499,"0"0"-491,0 0 10,0 0 28,194 3 15,-89-3-2,13 0-8,20-8-9,11-10 5,10-7-11,10-2 1,-8-5-17,-14 1 5,-25 3-8,-32 6-5,-34 10-7,-27 6-4,-19 2-2,-7 4-8,-3 0-38,0 0-51,-30 9-121,-14 14-191</inkml:trace>
  <inkml:trace contextRef="#ctx0" brushRef="#br0" timeOffset="16732.04">10394 2588 801,'0'0'56,"0"0"-36,0 0 64,0 0-4,148-3-28,-93-8-24,-7 6-22,-5 0-6,-7 1-97,-7-4-178,-10 0-176</inkml:trace>
  <inkml:trace contextRef="#ctx0" brushRef="#br0" timeOffset="17180.44">10998 2673 853,'0'0'154,"0"0"-146,0 0-7,0 0 31,0 0 16,111-113-22,-80 59-9,-7-4-1,-5 8 6,-8 8 0,-9 10 1,-2 10-20,0 9 0,-9 6-6,-9 7-3,-7 0-26,4 2-22,-2 19 9,6 0 15,7-1 3,10 4 9,0-6 3,5 3 2,24-6 7,11-1 4,11 0 0,9-2 2,-2 5 8,-6-4-2,-15 7 14,-12 3-4,-16-4-9,-9 3 6,-2 2 10,-30 5 6,-5-1-9,-8-2-10,3-5-7,8-6-3,10-10-29,9-5-71,13-9-113,2-31-247</inkml:trace>
  <inkml:trace contextRef="#ctx0" brushRef="#br0" timeOffset="17690.07">12340 1552 788,'0'0'204,"0"0"-169,0 0-8,0 0 15,0 0 4,129 0-7,-67 0 0,5 0-17,-9-2 16,-15-6-20,-18 5-3,-17 2-12,-8 1 1,0 0 5,-35 0-3,-28 0 9,-22 10-15,-2 4-2,2 0-13,23 0-20,16-3-48,17 1-117,19-12-365</inkml:trace>
  <inkml:trace contextRef="#ctx0" brushRef="#br0" timeOffset="27446.95">13445 1323 555,'0'0'126,"0"0"-100,0 0 60,0 0 3,0 0-35,0 0-11,0 0 4,0 0 3,126-42-23,-98 20-15,-8-2 5,-6 2-4,-5-2-1,-5 2-5,-4 0 6,0 6-2,0 2-6,-4 4 1,-15 7-6,-2 3-1,-7 0 0,-4 13 0,-3 11 1,-2 12 0,3 8-2,8 1 2,8 10 0,8-6 0,10-5 0,0-5-4,25-6 4,9-8 0,7-8 2,7-11 8,4-6 3,3 0 8,1-18-4,-12 0-13,-10-4-4,-12-1-11,-11-1-63,-11-8-59,0 0-213,-13-8-222</inkml:trace>
  <inkml:trace contextRef="#ctx0" brushRef="#br0" timeOffset="27652.23">13232 916 306,'0'0'772,"0"0"-748,0 0-24,0 0 0,0 0 1,158-68 2,-91 56-3,-11-2-140,-12 2-133,-13 2-176</inkml:trace>
  <inkml:trace contextRef="#ctx0" brushRef="#br0" timeOffset="28071.08">13840 955 802,'0'0'134,"0"0"-133,0 0 47,114-136-14,-75 87-22,-4-1-4,-12 3-3,-13 7 8,-8 6-13,-2 7 14,0 8-13,-16 9-1,-11 10 0,-2 0-11,-2 3 1,4 11-16,12 6 10,4-1 4,11 1-15,0 1-27,8 1 45,24 0 8,10-3 1,4 2 0,4-3 1,-1 1 3,-8 4-3,-6-1 3,-13 2-4,-15-3-4,-7 5-8,-9 0 12,-25 3 10,-3 4-9,-3-8 10,9-5-11,8-7-62,5-13-44,14 0-109,4-17-289</inkml:trace>
  <inkml:trace contextRef="#ctx0" brushRef="#br0" timeOffset="28341.91">14356 461 714,'0'0'267,"0"0"-234,0 0-15,0 0-18,0 0-2,0 0 2,52 140 36,-38-74-1,-3-6-4,0-5 1,1-6-25,3-10 5,1-9-10,3-6 2,2-13-1,1-2-1,3-9-1,1 0-1,3-12-46,-7-14-55,-11-10-170,-11-6-207</inkml:trace>
  <inkml:trace contextRef="#ctx0" brushRef="#br0" timeOffset="28506.95">14415 730 648,'0'0'311,"0"0"-261,0 0-26,0 0 4,132-28 2,-63 6-9,0 6-21,-11 0-6,-11 1-30,-20 9-138,-21 6-55,-6 0-146</inkml:trace>
  <inkml:trace contextRef="#ctx0" brushRef="#br0" timeOffset="28872.35">13073 1955 528,'0'0'243,"0"0"-226,0 0 8,0 0 44,0 0-49,118 16 49,21-26 10,34-21-20,26-4-17,14-5-3,10 1 9,1 1 8,-22 0-36,-21 3-8,-40 3-5,-46 11-7,-32 7 2,-34 6-2,-19 5-4,-10-2-33,0 3-21,-19 2-58,-22 0-114,-11 0-75,-4 16-93</inkml:trace>
  <inkml:trace contextRef="#ctx0" brushRef="#br0" timeOffset="29314.88">13943 2680 615,'0'0'118,"0"0"-103,0 0 42,0 0 24,0 0-24,104-134-21,-68 76-11,-5 2 5,-7 4 7,-7 10-7,-13 11-22,-4 13-5,0 7-1,-3 11-2,-15 0-36,-6 0 0,6 2 25,5 11 8,5-1-9,8 5 2,0-1-9,8 0 6,21 6 6,9-2 7,6 2 0,-4-2 2,-1 2 0,-12-3-2,-11 0 4,-4-3-4,-12 2 4,0 2 6,-7-1-2,-18-2-1,-5 1-7,0-2-11,2-4-120,-1-5-58,5-7-184</inkml:trace>
  <inkml:trace contextRef="#ctx0" brushRef="#br0" timeOffset="29922.38">14595 1935 660,'0'0'138,"0"0"-131,0 0-7,0 0 8,0 0-1,0 0 0,-10 74-7,5-64 2,-4-4 3,0-6-1,0 0 15,1 0-2,2-11-2,4-8-13,2-7 4,0-1-6,0 8-4,10 1 0,9 4-7,4-3 8,4 6 2,0 3-2,-3 5 3,-4 3-5,-4 0 1,-1 19-2,-5 5 4,-6 4 2,-2 8 5,-2 2 0,0 2 5,-14-2 5,-8-2-7,-2-9 0,-3-6-4,4-4 3,4-12-4,1-5 0,2 0 7,7 0 4,7 0-4,2 0 9,0 0-11,4 0-5,21 0-3,8 0 11,12 0 11,4 0-2,9 0 5,6 0 22,1 0-7,0-14 6,-12-5 0,-6 2-8,-13-3-9,-12 1-12,-7 0 7,-8-5-6,-5-6-14,-2 2 1,0 2-5,0-4-25,0 5-82,0-8-203</inkml:trace>
  <inkml:trace contextRef="#ctx0" brushRef="#br0" timeOffset="31002.7">9126 355 657,'0'0'138,"0"0"-104,0 0 1,0 0 55,0 0 11,0 0-40,-67 14-24,17 6-14,-17 6-12,-6 0-6,-1 2 1,3 2 10,2-8-8,2-2 2,4-4-1,7-1 1,14 0 3,13-3-2,9 0 4,7 4-9,1 6-6,-1 18 0,3 18 0,-1 23 6,1 19-3,2 14-1,3 15 1,1 13 3,2 8-4,2 11 3,0 11 6,0 1 6,8-3 0,5-4-5,-1-16 2,3-6-11,0-14 8,-1-14-11,-3-17 4,-1-15-1,-10-14 2,0-18-2,0-17 3,0-12-1,0-11-3,0-8 6,0-2-5,0 1-1,0 0-2,4 3 0,19 6-4,14 6 4,23-2-1,21 5 1,25-3-3,35 0-48,30-4-64,32-14-121,20-18-466</inkml:trace>
  <inkml:trace contextRef="#ctx0" brushRef="#br0" timeOffset="31993.25">15197 592 744,'0'0'140,"0"0"-96,0 0 56,0 0-45,0 0-40,0 0-13,0 0 3,61-7 23,5 7 7,11 5-10,7-1-3,-2-4-12,-12 0-9,-13 0 5,-16 0-6,-16 0 3,-13 0-2,-7 0 1,-5 0 0,0 0 6,0 0-1,0 0 7,0 0-4,0 0 3,0 1 1,0 1-8,0 2-2,0 3-3,-2 12-1,-7 11-2,-6 23 2,3 17 5,1 16-3,2 18 8,7 16 1,-3 16-4,5 14 7,0 8-2,0 10 7,0 1-6,0-13-10,0-16 4,-6-22-4,-14-19-1,-7-16 9,-11-11-5,-12-19 13,-11-13-9,-9-15 6,-3-11-11,-1-8 3,10-6-6,6 0-2,16 0-1,12 0-15,14 0-28,16 0-38,0 0-67,10 14-258,17 8-66</inkml:trace>
  <inkml:trace contextRef="#ctx0" brushRef="#br0" timeOffset="32448.81">15792 3156 812,'0'0'275,"0"0"-253,0 0 7,0 0 7,0 0-18,0 0 0,-22 132-9,22-83-4,0-4 0,0-2-3,11-6 2,10-11-4,-1-1 0,4-15 0,8-10 2,1-6 0,5-32 2,2-9 0,-11-3 0,-9-4-2,-9 4 0,-11 9 0,0 4 3,-23 8 30,-14 8-11,-7 7-9,-4 10-9,2 4-4,7 0 3,8 10-5,10 2-3,11-4-20,8-2-50,2-6-124,6 0-196</inkml:trace>
  <inkml:trace contextRef="#ctx0" brushRef="#br0" timeOffset="32968.74">16183 676 729,'0'0'137,"0"0"-125,0 0 52,160-5-21,-91 0 2,-2-6-20,-7 4-12,-8-1-6,-18 1 37,-10 4-44,-18 0-1,-6 3-71,0 0-127,-30 0-76</inkml:trace>
  <inkml:trace contextRef="#ctx0" brushRef="#br0" timeOffset="33155.75">16431 742 483,'0'0'140,"0"0"-6,-3 144 3,3-88-38,0 0-33,3-6-19,3-3-13,-4-9-16,-2 0-9,0-8-2,0-5-7,-6-2-12,-10-9-132,-4-10-157,6-4-378</inkml:trace>
  <inkml:trace contextRef="#ctx0" brushRef="#br0" timeOffset="34056.76">2185 6064 611,'0'0'299,"0"0"-238,0 0 9,0 0 27,0 0-63,0 0-24,0 0-8,74-39 1,-20 21 1,9-4-4,1 0-1,-1 3-91,-8 4-67,-15 9-157,-21 6-215</inkml:trace>
  <inkml:trace contextRef="#ctx0" brushRef="#br0" timeOffset="34206.55">2197 6298 610,'0'0'247,"0"0"-230,0 0 22,0 0 19,0 0-39,0 0-11,196-44-8,-93 12-52,1-4-234</inkml:trace>
  <inkml:trace contextRef="#ctx0" brushRef="#br0" timeOffset="34484.02">4335 5426 945,'0'0'189,"0"0"-189,0 0-12,0 0 2,0 0 1,0 0 9,20 155 15,-11-102-12,-9 8-3,0 2-49,0 0-162,-3-9-125</inkml:trace>
  <inkml:trace contextRef="#ctx0" brushRef="#br0" timeOffset="34783.16">3880 6236 802,'0'0'140,"0"0"-121,0 0 16,0 0 4,194 4 25,-50-4-11,24-11-12,19-12-14,-1-7-4,5-8 6,-3-3-1,-3-3-7,-27 5 4,-32 6-19,-36 10-6,-44 11-2,-26 5-30,-20 7-40,0 0-91,-37 8-89,-23 15-85</inkml:trace>
  <inkml:trace contextRef="#ctx0" brushRef="#br0" timeOffset="35085.59">3377 7052 671,'0'0'181,"0"0"-174,0 0 9,0 0 70,175-36-22,-76 14-29,3 0 2,-10 3-17,-11 2-14,-18 5-6,-26 6-41,-17 6-179,-20 0-225</inkml:trace>
  <inkml:trace contextRef="#ctx0" brushRef="#br0" timeOffset="35265.12">3751 6965 818,'0'0'194,"0"0"-194,0 0 25,0 0 20,-31 143-12,31-90-20,13 1-7,-2 1-3,2 3-3,-1-11-24,3-5-95,1-12-138,-1-19-162</inkml:trace>
  <inkml:trace contextRef="#ctx0" brushRef="#br0" timeOffset="35533.1">4295 6715 1002,'0'0'117,"0"0"-113,0 0 51,0 0-5,-128 105-39,102-45 7,1 10 13,5-6-5,9 0 1,5 3-5,6-5-19,0 1-3,10 0 0,17-5-4,9-10-33,5-12-46,3-18-77,5-18-143,-8-3-201</inkml:trace>
  <inkml:trace contextRef="#ctx0" brushRef="#br0" timeOffset="35745.03">4490 7038 956,'0'0'170,"0"0"-157,0 0 0,0 0 17,0 0-10,0 0 9,0 135-9,6-96-13,2 2-2,-1-1-3,-1 0-2,-1-2-20,0-6-61,4-6-122,-3-18-138</inkml:trace>
  <inkml:trace contextRef="#ctx0" brushRef="#br0" timeOffset="35946.85">4791 7265 927,'0'0'141,"0"0"-134,0 0 5,121-34 45,-67 14-44,-1 1-13,-1 4-5,-8 1-119,-6 0-231</inkml:trace>
  <inkml:trace contextRef="#ctx0" brushRef="#br0" timeOffset="36312.75">5468 7236 788,'0'0'112,"0"0"-101,0 0-1,0 0 14,131-121-20,-111 90 6,-11 6-10,-7 3 9,-2-4-2,-4 11 1,-20 3 7,-2 4 13,-9 8-11,-5 0 0,-5 10 3,1 18-4,8 10 4,7 5-8,9 4-7,11 0 5,9-3-3,0-4-2,9-10 0,22-5 4,9-11-8,16-7 11,6-7 0,0 0-4,-3-14 2,-8-8-8,-13-4-2,-7 2-36,-17-3-104,-12 2-152,-2-5-311</inkml:trace>
  <inkml:trace contextRef="#ctx0" brushRef="#br0" timeOffset="36516.34">5140 6733 942,'0'0'72,"0"0"-71,0 0 6,0 0-5,145-68-2,-85 48-114,-4 2-112,-5-2-240</inkml:trace>
  <inkml:trace contextRef="#ctx0" brushRef="#br0" timeOffset="36904.02">5721 6697 765,'0'0'117,"0"0"-111,0 0 44,67-105-14,-38 64-29,-4-3 3,-10 4 0,-8 3-2,-7 7 8,0 11-6,-14 3-10,-13 7-5,-6 9-21,2 0-21,4 7-8,8 11 24,8-3 23,11 2-4,0 0 5,5 2 1,22-3 5,12-5 2,5 3 3,8-1 1,-4-1 0,-1 0 7,-13 0 3,-10 0 6,-13 3 8,-10 6-13,-1 5 5,-10 6-4,-18 0-11,-4 2-6,6-5-2,7-10-76,9-7-50,-1-12-134</inkml:trace>
  <inkml:trace contextRef="#ctx0" brushRef="#br0" timeOffset="37273.02">6127 6395 909,'0'0'75,"0"0"-75,136-62 23,-74 39-4,-5 5-17,-11 4-2,-13 4-6,-15 3-50,-11 7-53,-7-3 29,0 1-13,-17 0-32,-8 2 9,0 0 74,0 0 42,5 0 21,3 0 70,3 12 25,5 6-36,5 5-1,2 6-3,2 5-7,0 5-11,0-1-10,11 0-22,2 0-10,-4-2-14,0 0-2,-5 0-18,-3-4-129,-1-10-163</inkml:trace>
  <inkml:trace contextRef="#ctx0" brushRef="#br0" timeOffset="37573.14">6654 6046 18,'0'0'1037,"0"0"-1025,133 14-1,-69 20 50,-1 14-20,-5 16-23,-7 17 19,-13 16-7,-13 9-5,-19 15 1,-6 10-13,-8-5-5,-24 0 11,-3-17 9,-5-22-7,8-14-6,-1-20 2,1-8-12,3-15-2,3-12-3,-4-7-42,1-11-52,4 0-234</inkml:trace>
  <inkml:trace contextRef="#ctx0" brushRef="#br0" timeOffset="38515.26">8441 5252 507,'0'0'155,"0"0"-14,0 0-2,0 0-85,0 0-35,0 0 9,153-46 29,-85 31-18,1-1-8,5 0-2,-8 2-6,-7 5-17,-15 4-2,-18 5-4,-11 0-22,-7 0-82,-8 0-52,0 0-57,-2 0 11,-19 0-56</inkml:trace>
  <inkml:trace contextRef="#ctx0" brushRef="#br0" timeOffset="38754.21">8831 5145 175,'0'0'340,"0"0"-242,0 0-25,0 0 1,0 0 40,-2 122-10,7-61-26,8 6-13,-5-6-15,1-4-10,1-10-17,-6-7-14,-2-4 1,-2-6-3,0-9-7,0-8 3,0-2-3,0-7-30,4-4-63,10 0-96,6-4-167,7-29-4</inkml:trace>
  <inkml:trace contextRef="#ctx0" brushRef="#br0" timeOffset="39313.76">9668 5472 478,'0'0'110,"0"0"-99,0 0 79,0 0-31,0 0-6,0 0-4,99-5-6,-68-26-10,-2-3-12,-10-2-2,-9-6-2,-5 7-4,-5 7 1,0 7-3,-20 9 3,-7 9 13,-2 3-2,-4 0-22,-3 18-2,-2 9-1,2 7 10,2 16-5,10 2 3,5 4-2,11 2 8,8-7-2,0-5-2,25-10-6,11-9 4,13-8 2,7-9 1,4-10-1,6 0-3,-3-10-1,-6-14-2,-12-1-4,-18-1-72,-18-2-142,-9-4-347</inkml:trace>
  <inkml:trace contextRef="#ctx0" brushRef="#br0" timeOffset="39572.92">9486 5046 688,'0'0'64,"0"0"-35,0 0 24,0 0-36,0 0 10,129-19 15,-83 7-6,-2 0-24,-1 2-12,-8 5-10,-6-2-233,-9 1-203</inkml:trace>
  <inkml:trace contextRef="#ctx0" brushRef="#br0" timeOffset="40058.51">10014 5059 313,'0'0'337,"0"0"-313,0 0 14,0 0 18,0 0-27,0 0-2,101-104 0,-83 53-1,-4-3 23,-4-1-24,-5 3-4,-5 17-2,0 11-5,-9 11-2,-16 10-11,1 3-2,-5 0 1,0 18-9,9 4-13,6-1-1,10 2 6,4 0 14,0 2 2,12 1 0,16-2 0,8-2 1,8-5 2,4-3-1,-2-1 2,-3 1-2,-8 1 1,-8-1 1,-10-2-2,-11 2-1,-6 0 0,0 0 9,0 4 2,-16 2-11,-3-4 0,4-2-24,4-6-74,4-5-37,5-3-46,2-5-84</inkml:trace>
  <inkml:trace contextRef="#ctx0" brushRef="#br0" timeOffset="40330.5">10434 4682 792,'0'0'78,"0"0"-60,0 0 52,0 0-32,149-26-7,-82 16-6,7-2-1,-10-2-9,-10 0-4,-16 4-9,-16 4-2,-13 3-59,-9 3-84,0 0-86,-11 0-135</inkml:trace>
  <inkml:trace contextRef="#ctx0" brushRef="#br0" timeOffset="40562.02">10682 4666 551,'0'0'56,"0"0"15,0 0 43,0 0-25,-1 106 10,2-66-53,9 4 12,0 0-13,0-2-10,0-3-15,-2-3-5,-6-7-10,5 0-5,-4-7 0,4-4-9,-1-4-59,-2-7-62,3-7-150,-3 0-145</inkml:trace>
  <inkml:trace contextRef="#ctx0" brushRef="#br0" timeOffset="41054.54">9156 5995 941,'0'0'33,"0"0"-30,0 0 28,0 0-14,0 0 0,168 14 25,-41-14 1,27 0-10,28-3 4,18-13-5,10-3-5,-2-3-10,1-2 0,-17-1 2,-25 0-9,-35 4-1,-48 6-4,-34 7-4,-31 5-2,-12 3 0,-7 0-22,0 0-54,-26 0-104,-15 3-154,-7 13-133</inkml:trace>
  <inkml:trace contextRef="#ctx0" brushRef="#br0" timeOffset="41372.99">9636 6553 614,'0'0'151,"0"0"-149,0 0 57,0 0 20,0 0-6,131 0-10,-75 0-8,0-10-3,-2-2-8,-6-2-20,-9 4-19,-9 3-5,-8 4-18,-1 3-76,-6 0-131,-8 0-189</inkml:trace>
  <inkml:trace contextRef="#ctx0" brushRef="#br0" timeOffset="41820.94">10318 6812 889,'0'0'94,"0"0"-85,0 0 59,0 0-22,0 0-25,138-145-4,-107 95 1,-2-2 2,-8 4-7,-10 7 1,-11 12-8,0 9 1,0 9-5,-9 6-1,-11 5-1,-5 0 0,0 12-6,4 6-8,7 0 4,9-1 8,5 0-11,0-2 6,25 4 2,12-3 5,11 2 4,0 2-2,0 3 0,-11 2 0,-12 1 2,-12 4-2,-13 5 9,0 4 5,-28 4-7,-6-3-3,2-10-3,7-7-3,6-6-4,5-8-51,4-6-76,3-3-114,5-4-263</inkml:trace>
  <inkml:trace contextRef="#ctx0" brushRef="#br0" timeOffset="42654.19">11706 5520 370,'0'0'168,"0"0"-92,0 0 60,0 0 0,0 0-58,0 0-41,-12 0-17,34 0-2,18 0 34,6 0 7,6-4-7,-1-10-22,-6 4-5,-14 2-18,-11 3-7,-7 5-1,-3 0-32,3 0-51,3 0-44,5 0-157,4-12-96</inkml:trace>
  <inkml:trace contextRef="#ctx0" brushRef="#br0" timeOffset="43063.97">12581 5305 768,'0'0'62,"0"0"-61,0 0 2,0 0 5,0 0-3,119-84 1,-109 57-3,-4-5 5,-6 3 6,0 0 15,0 10 13,-16 5-5,-4 9-14,-4 5-7,-2 0-2,-8 0-12,3 26 0,5 6 0,5 11 1,9 11 0,8 4 4,4-1 1,0-1 1,8-12 2,17-8 0,7-9 3,8-12 1,5-9 1,2-6 3,-1 0-9,-1-14-6,-7-6-4,-13-4-3,-8 0-80,-10-2-80,-7-6-122,0-2-199</inkml:trace>
  <inkml:trace contextRef="#ctx0" brushRef="#br0" timeOffset="43305.92">12282 4791 726,'0'0'96,"0"0"-84,0 0 44,0 0-27,0 0 3,0 0 12,87 1-10,-37-2-9,2-15-8,-4-1-13,5 1-4,-15 6-115,-8-5-182,-4 3-128</inkml:trace>
  <inkml:trace contextRef="#ctx0" brushRef="#br0" timeOffset="43784.97">12855 4881 611,'0'0'158,"0"0"-117,0 0 3,0 0-18,0 0 3,69-103-11,-55 61 7,1-6-8,-7-2-2,-2 4 4,-6 9-3,0 16-5,0 7 11,-10 10-2,-12 4-20,-7 0-10,0 8 3,0 14-16,11-1 4,12 2 1,6 0 7,0-2 0,6 1-8,19 2-2,6-4 19,7-6-8,5-4 10,3 0 6,1-2-5,-7 0 0,-9 5 2,-8-4 0,-13 1 4,-10 4 14,0 2-5,-2 5 7,-25 1-5,-4 0-9,2-4-9,7-4-48,7-7-73,8-5-25,7-2-92,0 0-77</inkml:trace>
  <inkml:trace contextRef="#ctx0" brushRef="#br0" timeOffset="44050.56">13256 4542 695,'0'0'89,"0"0"-30,0 0 10,0 0-46,0 0 17,134-46-10,-81 31-14,5-3 7,2 1 3,-6 1-13,-14 3-3,-11 5-10,-19 6-10,-10 2-87,0 0-140,-8 0-152</inkml:trace>
  <inkml:trace contextRef="#ctx0" brushRef="#br0" timeOffset="44267.16">13532 4507 697,'0'0'88,"0"0"-48,0 0 59,-4 143-39,6-102-15,10-2-6,-4-5-3,-3-3-15,-3-7-12,-2-1-1,0 0-8,0-7-3,0-1-68,0-2-90,0-9-177,-5-4-200</inkml:trace>
  <inkml:trace contextRef="#ctx0" brushRef="#br0" timeOffset="45758.84">12456 5941 347,'0'0'126,"0"0"-18,0 0 26,0 0-37,0 0-39,0 0-4,0 0-14,-2 8-3,2-6-6,0 2-9,27 2-19,27 4 24,30-2 17,29-6 2,23-2-21,11 0-8,11-20 2,1-6 9,-8-2-9,-15-2 2,-22 7 15,-23 0-6,-24 8-22,-23 2 5,-17 6-5,-11 2-4,-9 3-4,-7 2-1,0 0-19,0 0-43,0 0-43,0 0-79,0 2-42,0 3-126</inkml:trace>
  <inkml:trace contextRef="#ctx0" brushRef="#br0" timeOffset="46350.13">12770 7106 553,'0'0'126,"0"0"-120,0 0 66,74-118-15,-39 66-34,-6-4-12,-2 0 20,-12 7 21,-8 9-24,-7 16-19,0 8-4,-4 5 4,-17 4-9,0 5-7,0 2-15,1 0 2,5 0 6,10 0 8,5 10-14,0 4-7,7 7 25,20 1 2,6 2 1,7 1-1,7 4 3,-7-2 0,-5 8-2,-8-5 8,-15-4 6,-10 0 13,-2-2-2,-9-4-1,-13 3-10,0-6-11,-1-3-4,4-4-5,5-8-78,3-2-77,1 0-118</inkml:trace>
  <inkml:trace contextRef="#ctx0" brushRef="#br0" timeOffset="46979.8">13336 6287 624,'0'0'75,"0"0"-65,0 0-10,0 0 2,0 0 1,0 0 1,-74 83 3,61-83 7,-5 0 28,3 0-7,-1-2-15,7-10-2,5 1-1,4-4-13,0-1 0,0 2-4,4 2-1,15-1 1,-2 4-6,5 4 6,3 5 5,2 0 4,2 0 4,0 7 15,-6 13-3,-2 8 2,-8 5-16,-6 2 13,-7 6-7,-2 1 8,-22 2 10,-5-4-22,-3-6 0,8-8-8,3-10 3,8-7-5,5-9 4,2 0 9,6 0 2,0 0-18,0 0 0,0-3 0,21 3 0,8 0 4,6 0 8,9 0 6,6 0 7,6 0 4,0-6 8,0-12-1,-8-8 10,-7 0-3,-12 3-9,-12 4-5,-9 4-1,-6 1-5,-2 2-9,0 3-11,0 1-3,0 0-4,0-4-43,4-2-30,9-10-40,3-8-140,-7-9-252</inkml:trace>
  <inkml:trace contextRef="#ctx0" brushRef="#br0" timeOffset="48422.12">14413 5418 596,'0'0'115,"0"0"-46,0 0 5,0 0-40,0 0-31,0 0 15,66 24 11,-8-24 11,12 0 14,3-6 5,4-16-1,-4-2-5,-9 2-5,-14 3-16,-17 12-18,-18 1-6,-11 6-5,-4 0 0,0 0 2,0 0-4,0 0-1,0 0-46,-10 0-86,-8-4-188,2-6-221</inkml:trace>
  <inkml:trace contextRef="#ctx0" brushRef="#br0" timeOffset="51284.91">15601 5220 216,'0'0'171,"0"0"-57,0 0 15,0 0-18,0 0-6,0 0-8,0 0-22,0-3-12,0 24-29,-5 11-12,-5 18 16,-1 4-4,1 0-22,6-3-4,4-5-4,0-12-2,0-10 1,20-11-3,7-6 1,6-7 0,7 0 5,-2-25 1,0-5-3,-6-7 1,-11-10-4,-3-3 4,-9-1-2,-9 5 0,0 7 5,-11 8 2,-18 12 2,-8 4-1,-4 13-8,1 0-3,5 2-2,12 0 0,12 0-53,11 0-116,0 0-253,13-15-240</inkml:trace>
  <inkml:trace contextRef="#ctx0" brushRef="#br0" timeOffset="52776.87">15644 4666 757,'0'0'113,"0"0"-84,0 0 55,0 0 11,0 0-39,0 0-29,-69 88-10,28-18 11,1 24 4,-5 34-1,1 29-6,-3 32-3,5 27-1,13 4-2,16 4-11,13-15 6,16-20-3,34-22-5,13-25-1,10-26-1,2-26 1,-5-24 2,-14-28-6,-18-19-1,-18-12 0,-11-7-10,-5 0-35,-4-25-31,0-11-145,0-12-276</inkml:trace>
  <inkml:trace contextRef="#ctx0" brushRef="#br0" timeOffset="53474.76">16468 5358 76,'0'0'112,"0"0"-52,0 0 31,0 0 16,0 0-5,0 0-18,-3 2-36,6 1 9,22-3 36,7 0 2,13 0-13,5 0-25,3 0 1,3-5-7,-7-4-2,-2 4-6,-9 1-19,-7-2-7,-9 1-3,-9 0-8,-6 1-3,-2 0-3,-1-2-7,7 1-41,2 0-55,3-4-91,3 7-147,-7-3-144</inkml:trace>
  <inkml:trace contextRef="#ctx0" brushRef="#br0" timeOffset="54247.12">17519 5079 725,'0'0'86,"0"0"-66,0 0 58,0 0-23,0 0-48,0 0 6,40-38-6,-20 12 0,-3-1 7,1 1-5,-3 1 4,-1 1 7,-1 3 1,-4 1 3,0 8-12,-2 7 8,-3 3 0,-4 2 3,0 0-4,0 0-4,0 0-3,2 0-7,5 19-5,-1 9 23,6 9 11,-1 5-18,1 6-11,-4-2-1,3-2-1,-1 1-3,-6-8 0,0-3-10,1-8-36,-3-3-48,0-7-32,0-4-86,-2-8-79,0-4-79</inkml:trace>
  <inkml:trace contextRef="#ctx0" brushRef="#br0" timeOffset="54471.88">17648 5380 674,'0'0'186,"0"0"-143,0 0-7,0 0-12,0 0 21,126-8-6,-65-8-7,-1-3-8,0-1-5,-8 1-5,-13 5-13,-14 4-2,-16 10-45,-9 0-49,0 0-109,-29 15-63,-11 1-121</inkml:trace>
  <inkml:trace contextRef="#ctx0" brushRef="#br0" timeOffset="54808.86">17386 5745 718,'0'0'108,"0"0"-90,0 0-7,113 10 49,-33-10-19,11 0-13,13 0 9,10-8 9,11-13 13,0-5 0,-3-1-14,-8 0-20,-7 3-11,-16 2-4,-17 6-8,-23 5 1,-20 2-3,-11 5-9,-11 3-23,-7 1-34,-2 0-36,0 0-28,-19 10 4,-14 5-42,-11 5-108</inkml:trace>
  <inkml:trace contextRef="#ctx0" brushRef="#br0" timeOffset="55310.86">17845 6563 765,'0'0'62,"0"0"-37,0 0 51,0 0-18,0 0-15,143-133-19,-107 89 13,-9-1 6,-7-1-22,-10 3-8,-5 7-6,-5 11 2,0 8-2,-8 7-7,-17 8 2,-2 2-2,1 0-10,7 9 5,6 11-4,7-1 4,6 3 2,0 0-1,13-1 4,21 2 1,3-2 0,8-2-1,2-1 2,-5 0-1,-4 0-1,-9 1 1,-13-2-1,-12 2 0,-4 1 1,-4 6 6,-25 1-7,-5-1 5,1-3-4,4-9-1,11-7-26,5-5-38,4-2-39,5-7-68,4-25-152,0-14-165</inkml:trace>
  <inkml:trace contextRef="#ctx0" brushRef="#br0" timeOffset="55896.95">18418 5807 629,'0'0'136,"0"0"-125,0 0-10,0 0 17,0 0-4,0 0-6,0 40-5,-6-33-2,-3-4 6,0-3 0,2 0 5,2 0 0,4-10-1,1-9-4,0 2-6,0 2-1,13 1-3,7 5 0,1 3 3,-2 4-1,1 2 2,-1 0-1,-2 0 7,-1 19 2,-3 6 5,-5 8 15,-2 0 10,-6 5-12,0 0 1,0 1-12,-16-4-4,-7-3-4,-4-7 0,3-8-6,6-8 1,3-9 1,6 0 0,4 0-4,3 0-4,2 0-2,0-4 3,2-1-4,19 5 3,3 0 4,2 0 0,6 0 6,4 0 5,-3 0 19,7 0 9,-2-3 12,-5-14 2,-6 0-13,-7-2-15,-9 5-7,-9 1-10,-2 4-1,0 1-7,0 2-4,0 1-28,-6-4-45,-3-4-100,5-9-209</inkml:trace>
  <inkml:trace contextRef="#ctx0" brushRef="#br0" timeOffset="56255.87">18769 4750 1003,'0'0'79,"0"0"-77,0 0 5,169 45 41,-93 10-12,1 18-8,-3 21 2,-11 25 7,-11 16-16,-19 15-2,-16 3-13,-17-1 9,0-4-7,-27-11 10,-15-12 8,-5-11 2,1-19-10,1-15-2,9-19-5,7-20-6,10-17-3,9-18-2,5-6-31,5-20-18,0-32-51,0-24-114,15-24-154,2-21-290</inkml:trace>
  <inkml:trace contextRef="#ctx0" brushRef="#br0" timeOffset="57013.84">18979 4235 795,'0'0'57,"0"0"-41,0 0-4,0 0 14,0 0-6,171-62-3,-102 62-3,4-2 12,4 2 21,-2 0 3,0 0-12,-1 0-7,-5 0 0,-11 4-9,-16 1-9,-15-5-7,-11 0 0,-11 0-2,-3 0 1,-2 0 9,0 0 7,0 0 3,0 0-8,0 0-2,0 2-2,0-2-3,0 3-7,0-1 2,0-2-3,0 5-1,0 6-1,0 7 1,0 11 2,0 14 5,0 13-1,2 11 9,4 9 2,2 6-2,-2 10-7,3 6 1,3 10 1,1 8 2,0 11-4,3 3-3,2 7 4,-1 1-2,0 1 0,0-2-2,-1 2 1,-3-7 0,3-11 0,3-5 1,-3-6 3,1-1-5,-1-3 4,-5-6-5,3-4-3,-5-12 2,-7-14-2,-2-17 2,0-13 2,-17-12 3,-23-4 8,-12-2-6,-18 0-6,-11-1-1,-4-3-1,6-4 1,8-4-3,11-3 0,6-5-3,8-2-15,8 0-30,4 0-27,2-7-28,8-4-94,-3 0-286</inkml:trace>
  <inkml:trace contextRef="#ctx0" brushRef="#br0" timeOffset="58266.7">8514 4587 392,'0'0'163,"0"0"-49,0 0 20,0 0-13,0 0-38,0 0-23,13-23-15,-13 23-15,-15 0 6,-14 0-20,-8 0-11,-8 3-2,-6 10 2,-6 0 0,-4 7 3,-2-3-3,1 1 0,4 0 0,6 0 0,13-2-1,4-4 7,16-2-6,3-3-1,7-4 6,1 3-6,1-4 2,2 1 2,-3 4 6,5 4-4,-1 3-8,-3 11 5,5 8-3,2 8-4,0 10 8,0 7-2,0 12 3,4 16 0,8 17-4,5 13 11,1 14-3,2 13-1,0 7 1,4 8-4,-1 2-4,1 2 8,3-5-5,-2 3 2,1 5-1,-6-10-5,-1-11-1,-9-18 5,-5-17-5,-5-17-3,0-14 6,0-15-3,0-20 1,0-17 0,0-9-1,0-11-2,0-2 1,2-2-2,29 1-7,21 0 7,27 1 1,21 0-1,24 5-33,27 5-53,28 7-79,10-7-450</inkml:trace>
  <inkml:trace contextRef="#ctx0" brushRef="#br0" timeOffset="108322.19">2193 9336 203,'0'0'260,"0"0"-181,0 0 13,0 0-1,0 0-28,0 0 13,0 0 21,-36 18 11,36-18-16,0 0-17,0 0-18,0 0-17,5 0-15,26 0-9,11-6-3,14-6 1,2 2-6,0 3-5,-6-5-2,-2 7 0,-10-1-1,-13 0-4,-7 2-34,-2-1-30,-5-2-41,-2-1-100,-9-2-143,-2 3-163</inkml:trace>
  <inkml:trace contextRef="#ctx0" brushRef="#br0" timeOffset="108539.41">2173 9717 1051,'0'0'106,"0"0"-99,0 0 24,0 0 24,126-10-32,-57 0-6,-3 2-6,-11 4-6,-17 4-2,-16 0-3,-13 0-24,-9 0-72,0 16-124,-16 0-161</inkml:trace>
  <inkml:trace contextRef="#ctx0" brushRef="#br0" timeOffset="109434.79">5233 9039 1109,'0'0'44,"0"0"-17,0 0 36,0 0-60,0 0-1,0 0-2,-4 118 5,4-75 2,0-1-7,0 0 0,2 0-35,7 2-81,-8 0-131,-1 0-93</inkml:trace>
  <inkml:trace contextRef="#ctx0" brushRef="#br0" timeOffset="109738.35">4656 9988 980,'0'0'94,"0"0"-79,0 0 71,160-38-41,-6 4 5,40-4 8,29-10-27,11-1-1,2 3-8,-15-2-12,-31 12-6,-39 7 4,-47 8-8,-45 10 1,-33 6-3,-18 1-3,-8 1-26,0 0-35,-16 3-37,-22 0-138,-13 0-356</inkml:trace>
  <inkml:trace contextRef="#ctx0" brushRef="#br0" timeOffset="110215.92">4696 10655 936,'0'0'142,"0"0"-132,0 0 40,129-73 27,-53 39-55,7 1-5,-8 7-3,-15 10-9,-20 10-5,-17 4-17,-15 2-67,-8 0-87,0 0-116,-17 8-42</inkml:trace>
  <inkml:trace contextRef="#ctx0" brushRef="#br0" timeOffset="110386.15">4953 10560 665,'0'0'174,"0"0"-161,0 0 122,-16 122-53,16-78-36,0 2-18,0 1-22,0-1 0,0-1-6,0-5-25,0-7-88,0-12-173,0-14-112</inkml:trace>
  <inkml:trace contextRef="#ctx0" brushRef="#br0" timeOffset="110656.52">5537 10279 1192,'0'0'63,"0"0"-55,0 0 36,0 0-29,-112 136-12,78-46 8,-3 2-4,10 0 3,14-9-10,8-11 4,5-12-4,5-6-1,16-6 0,9-5-26,3-7-49,10-6-120,-8-16-197</inkml:trace>
  <inkml:trace contextRef="#ctx0" brushRef="#br0" timeOffset="110865.74">5690 10594 1052,'0'0'108,"0"0"-107,0 0 20,0 0 9,0 120-16,0-74-7,0 1-3,9 2-4,-3 1 0,0 2-43,-2-4-139,-2-5-122,-2-16-98</inkml:trace>
  <inkml:trace contextRef="#ctx0" brushRef="#br0" timeOffset="111060.33">5927 10897 1016,'0'0'111,"0"0"-109,0 0-2,149-107 0,-90 84-63,-1 0-193,-10 5-179</inkml:trace>
  <inkml:trace contextRef="#ctx0" brushRef="#br0" timeOffset="111404">6459 10860 226,'0'0'746,"0"0"-700,0 0-18,0 0 39,0 0-50,125-84-12,-98 52 3,-9 3 1,-11 3 4,-3 3 6,-4 7 5,-4 4 7,-17 5-9,-8 7-10,-9 0-8,1 11 2,-1 16-2,0 12-2,14 2-1,3 3-1,13-3 0,8-4 0,0-6 0,15-3 0,13-8 0,6-6 2,5-7 4,3-6-2,2-1 0,-2 0 2,-6-14-6,-9-5-32,-8-8-66,-5-5-187,-14-4-228</inkml:trace>
  <inkml:trace contextRef="#ctx0" brushRef="#br0" timeOffset="111594.25">6172 10495 919,'0'0'160,"0"0"-157,0 0-3,0 0 0,127-123-61,-71 94-130,-12 7-138</inkml:trace>
  <inkml:trace contextRef="#ctx0" brushRef="#br0" timeOffset="111973.99">6602 10383 1046,'0'0'14,"0"0"5,0 0 21,60-143-38,-37 101 3,-13 4-3,-7 2-1,-3 6 4,0 10-5,-7 3-3,-15 8-14,-7 9-24,4 0-1,1 0-11,6 12-10,7 4 10,11 4 8,0 4-7,2 3 12,29-3 15,7-5 17,9 1 8,2 1 4,-4-3 18,-10-2 29,-12 1 7,-8 2-6,-11-1-5,-1 3-11,-3 2-9,0 0-10,-17-2-17,0-3-26,0-6-129,1-12-54,3 0-245</inkml:trace>
  <inkml:trace contextRef="#ctx0" brushRef="#br0" timeOffset="112178.27">6977 10164 951,'0'0'122,"0"0"-119,138-80 26,-76 52 8,-4 4-29,-12 3-8,-18 12-64,-13 4-50,-15 2-67,0 1 12,-20 0-117,-13 2 24</inkml:trace>
  <inkml:trace contextRef="#ctx0" brushRef="#br0" timeOffset="112325.58">7161 10024 275,'0'0'157,"0"0"21,0 0-34,0 0-21,-24 128-26,24-98-12,11-2-33,4 2-9,0-3-28,-1-1-12,-4-3-1,3 1-2,-5-4-11,0 1-97,-2-9-84,-6-10-172</inkml:trace>
  <inkml:trace contextRef="#ctx0" brushRef="#br0" timeOffset="112615.1">7449 9910 1067,'0'0'100,"0"0"-99,136-27 58,-64 34-24,-1 33-18,-9 20-3,-11 19 4,-19 14-11,-24 12 11,-8 7-10,-15 4 1,-21-5 2,0-16 2,1-14-5,6-23 14,4-16-13,6-14-1,5-10-6,5-10-2,3-5-14,-2-3-44,-3 0-44,-2 0-133,-3-17-227</inkml:trace>
  <inkml:trace contextRef="#ctx0" brushRef="#br0" timeOffset="116205.86">9708 8979 665,'0'0'107,"0"0"57,0 0-16,0 0-90,0 0-38,0 0-5,0 0 35,13 135 5,-13-80-19,0-4-5,0-3-14,0-9-10,0 0-5,0-7-1,0-4-1,0-3-17,0-10-40,17-4-52,3-11-149,5 0-104</inkml:trace>
  <inkml:trace contextRef="#ctx0" brushRef="#br0" timeOffset="116377.29">10055 9310 482,'0'0'480,"0"0"-455,0 0 2,123-68 14,-71 58-41,4 8-26,-4 2-107,-5 0-145,-9 0-255</inkml:trace>
  <inkml:trace contextRef="#ctx0" brushRef="#br0" timeOffset="116728.22">10692 9293 692,'0'0'109,"0"0"-90,0 0 88,132-133-70,-101 101-28,-11 1 1,-9 5-9,-11 5 9,0 5 12,0 6-1,-20-1-17,-6 11 1,-8 0-5,-2 0 7,1 12-6,-1 14 7,5 10 8,4 10 6,9 7 9,5 5 7,13-2 0,0-8-7,11-8-13,20-12-7,16-12 3,7-9-1,6-7-1,2 0-4,-6-18-4,-12-3-4,-12 2-15,-12-2-61,-11 0-72,-7-6-119,-2-1-183</inkml:trace>
  <inkml:trace contextRef="#ctx0" brushRef="#br0" timeOffset="116932.65">10625 8722 579,'0'0'175,"0"0"-160,0 0 50,0 0-20,141-47-38,-87 40-7,-5 2-125,-7-1-207</inkml:trace>
  <inkml:trace contextRef="#ctx0" brushRef="#br0" timeOffset="117328.25">11100 8770 890,'0'0'79,"0"0"-44,0 0 50,108-138-62,-62 90-19,-8-5 10,-12 4-10,-12 3 6,-9 8-4,-5 8-2,0 6-4,-16 8 0,-8 8-2,-1 8-1,0 0-18,2 9-9,9 9 10,2 0 8,12 5-14,0-4 12,5 4 6,29-3 7,10-6 2,10 2-1,1-2 4,-2 0 20,-8 2 8,-11-2-9,-16 5-2,-12 0-3,-6 3-4,0 4 0,-18 2-4,-7-4-5,0 0-5,4-3-46,7-9-60,3-6-137,4-6-129</inkml:trace>
  <inkml:trace contextRef="#ctx0" brushRef="#br0" timeOffset="117548.29">11725 8407 928,'0'0'65,"0"0"-64,171-74 92,-97 55-49,-7 5-36,-16 5 0,-15 7-8,-19 1-4,-14 1-60,-3 0-56,-12 0-45,-13 0-4,-8 0-90,4 0-29</inkml:trace>
  <inkml:trace contextRef="#ctx0" brushRef="#br0" timeOffset="117704.89">11954 8288 334,'0'0'197,"0"0"-61,0 0-10,0 0 28,-9 116-23,7-60-28,2-2-30,0 2-26,-2-4-18,2-3-20,0-1-6,-2-4-3,0 0-13,-3 0-59,-7-6-127,-1-6-201</inkml:trace>
  <inkml:trace contextRef="#ctx0" brushRef="#br0" timeOffset="118138.17">9310 9985 681,'0'0'114,"0"0"-111,0 0 45,121 58 70,15-45-12,46-13-10,41-6-36,23-28-16,19-6-12,7-4-7,-3 2-8,-9 3-10,-27 3 17,-35 7 7,-48 3-22,-45 6-2,-41 6-3,-32 3-3,-17 7-1,-15 0-6,0 0-25,0 2-45,-26 2-69,-13 0-124,-14 0-71</inkml:trace>
  <inkml:trace contextRef="#ctx0" brushRef="#br0" timeOffset="118603.89">10525 10944 1148,'0'0'51,"0"0"-39,0 0 29,72-142-34,-32 89-5,-9 4 2,-14 6 2,-11 10-6,-6 5-3,0 10 0,-19 5-3,-8 12-8,-2 1-1,4 0-5,8 0 2,6 4 15,9 10-2,2 1-8,0 7 8,20 2 0,18 1-3,15-4 8,10-2 2,-3-1-1,-9 0-1,-14-1 0,-17 2 0,-12 1 0,-8 2 1,0 2 3,-18 2-2,-9 2 5,-2-6-7,3-1-5,3-11-41,3-5-53,3-5-88,3-1-35,3-28-363</inkml:trace>
  <inkml:trace contextRef="#ctx0" brushRef="#br0" timeOffset="119181.8">11206 10235 938,'0'0'26,"0"0"-24,0 0-1,0 0-1,0 0-6,0 0-22,-83 79-13,69-79 32,3 0 9,2 0 7,3-5 0,3-10 6,3 2-13,0-1 0,3-4 1,14 0-3,4-1 4,5 5-1,-2 5 3,3 5 5,-4 4 2,-1 0 0,-5 15-4,2 11 1,-9 6 3,-2 3 7,-8 0-3,0 4-4,0-3 13,-18 0 0,-7-2-11,-5-2-4,2-3-6,-1-10 5,5-8-7,8-7 2,10-4 4,6 0-3,0 0 6,0 0-7,0 0-2,17 0 2,19 0 18,13 0 9,9 0-3,8-7 3,4-8-4,-5-2 11,-5-1 0,-17 2-8,-11 2-9,-9 4-9,-8-2-7,-1-3-4,1-8-13,1-12-64,0-12-149,1-22-457</inkml:trace>
  <inkml:trace contextRef="#ctx0" brushRef="#br0" timeOffset="121006.34">12844 9186 595,'0'0'126,"0"0"-2,0 0-36,0 0-59,0 0 36,0 0 4,15 136-28,-11-84-9,-4 2-9,0-1-13,0-3-5,3-8-2,-1-5-3,0-11 0,-2-3-26,3-9-79,-1-7-56,-2-7-73,0 0-41</inkml:trace>
  <inkml:trace contextRef="#ctx0" brushRef="#br0" timeOffset="121200.15">12630 9578 719,'0'0'121,"0"0"-34,0 0-11,0 0-25,169-63-17,-102 42-13,5-1-7,-4 3-14,-7 2-11,-10 2-129,-13-2-188,-9-2-259</inkml:trace>
  <inkml:trace contextRef="#ctx0" brushRef="#br0" timeOffset="121499.55">13666 9090 872,'0'0'80,"0"0"-53,0 0 41,0 0-15,161-17-32,-105 8-12,-4 1-5,-2-2 1,-11 3-4,-12 2-1,-4 3-4,-9-3-70,-8 5-66,-4-3-76,-2 1-74</inkml:trace>
  <inkml:trace contextRef="#ctx0" brushRef="#br0" timeOffset="121733.38">13918 9082 778,'0'0'137,"0"0"-127,0 0 70,-16 132-3,16-85-30,3 2-22,6-3 2,-3-5-14,1-3-2,-5-4-5,-2-6-4,0 0-2,0-6-3,0-3-63,0 0-66,0-14-151,0-5-106</inkml:trace>
  <inkml:trace contextRef="#ctx0" brushRef="#br0" timeOffset="122128.71">14479 9367 845,'0'0'49,"0"0"-37,114-95 42,-80 65-42,-10 6-7,-10 4 1,-12-1-5,-2 8 7,-2 1-6,-20 4-1,-7 4 9,-5 4-9,1 0 5,0 14 2,-2 16 9,4 4 0,2 9 9,7 3-3,9 5-9,10-5 0,3-6-3,7-5-3,21-8 6,9-10 5,10-9-3,4-8 2,5 0 5,-3-6-15,-5-13-5,-9-4-3,-10 0-13,-13 6-90,-12-3-60,-4-3-122,0 1-177</inkml:trace>
  <inkml:trace contextRef="#ctx0" brushRef="#br0" timeOffset="122333.42">14263 8891 901,'0'0'41,"0"0"-41,0 0 12,137-60-12,-75 43-23,-7-3-168,-15 5-180</inkml:trace>
  <inkml:trace contextRef="#ctx0" brushRef="#br0" timeOffset="122735.16">14728 8816 882,'0'0'58,"0"0"-51,0 0 30,0 0-27,79-140-6,-54 95 1,-5 0-2,-9 4-2,-11 4 5,0 11 2,-6 8-3,-15 12-3,-7 6-2,2 0-7,2 12 6,4 6 1,10-2-6,7 4-5,3-4 2,0 4 7,22-2-7,7-4 7,6 2 4,6-6-1,1 3-1,1 3 2,-12-2-1,-5 3 8,-12 1-1,-5 1 6,-9 5-3,0 0 2,-13 6-2,-12 0-6,3 0-5,-1-6-2,6-4-45,3-8-117,3-10-33,7-2-155</inkml:trace>
  <inkml:trace contextRef="#ctx0" brushRef="#br0" timeOffset="123144.22">15122 8508 656,'0'0'84,"0"0"-29,0 0 1,0 0-13,0 0-2,146-58-5,-104 44-9,3-2 8,3-4-10,-6 2 7,-9 1-15,-10 8-6,-15 2-11,-8 7-3,0 0-72,-6 9-188,-19 9-23</inkml:trace>
  <inkml:trace contextRef="#ctx0" brushRef="#br0" timeOffset="123336.2">15350 8418 677,'0'0'274,"0"0"-242,0 0 12,-10 104 41,10-60-48,0 0-8,3-5-11,1-3-8,-2 0-6,-2-1-1,0 0-3,0-1-15,0-2-83,0 0-60,0-2-98,0-8-119</inkml:trace>
  <inkml:trace contextRef="#ctx0" brushRef="#br0" timeOffset="123771.13">14208 9835 1028,'0'0'73,"0"0"-53,131-37 46,-4 25-28,27-2-9,16-5-6,5-1-5,2-6 1,-9-4 1,-9-4-6,-13-2 12,-26 0-10,-27 8-4,-24 3-6,-26 10-4,-21 5-1,-11 2-2,-11 6-4,0 2-36,0 0-30,0 0-89,-13 3-120,-15 10-92</inkml:trace>
  <inkml:trace contextRef="#ctx0" brushRef="#br0" timeOffset="125578.13">12839 9471 429,'0'0'263,"0"0"-229,0 0 74,118-69 0,-58 39-76,-2 4-3,-15 6 0,-17 6-22,-19 9 0,-7 5 1,-2 0 7,-36 0 1,-13 0-16,-13 0 1,-6 3 0,1 11-1,2 1 6,7-1-5,8-4 6,19-3 5,15-3 10,10-1-11,8-3-6,13 0-3,27 0-2,18-14 8,9-13-5,4-2-3,-1 0 3,-12 3-2,-16 9 0,-18 8 0,-19 7-1,-5 2 0,-29 4 2,-25 17-1,-15 8-1,-7 0 0,0-2 0,5-1 4,11-4-3,13-2-1,14-4 0,16-2-2,17-3 0,17-6-6,41-5 8,17 0 7,16-5-6,3-20-2,-3 1 3,-8 0-2,-21 7 1,-24 6-1,-22 8 0,-16 3-2,-27 5 0,-29 21 2,-15 6 2,-3-2-1,1 0 2,4-3-3,9-5 3,13-4-3,16-8 0,19-6 0,12-4 2,16 0-2,40-16 1,20-14 1,17-7-1,5-2 0,-4 3-1,-7 4 0,-25 9 1,-28 12-1,-30 11 0,-8 0 0,-48 13 0,-14 13 1,-10 1 0,5-1 0,10-5 3,1-3 7,9-1-2,8-5-3,20-6 1,10-5 2,13-1 4,15 0-10,30-14 2,21-14 0,6-3-3,1-1-2,-7 4-1,-14 7 1,-21 11 0,-20 7 0,-11 3 0,-27 0 0,-26 5-1,-21 15 2,-3 1 0,-3-5 3,8 0-4,10-2 1,8-4-1,18-5 1,18-3-1,18-2-1,16 0 1,42-12 0,20-12 0,12-5-1,3-2 1,-13 6 0,-15 6 1,-23 7-1,-20 6 0,-22 6-1,-13 0-24,-35 23-45,-9 0-230,-6-13-232</inkml:trace>
  <inkml:trace contextRef="#ctx0" brushRef="#br0" timeOffset="127258.1">15049 10550 889,'0'0'83,"0"0"-47,0 0 47,68-139-31,-30 88-34,0-8-8,-2 1-4,-15 8 3,-9 11-6,-12 12 1,0 8-4,-13 7-1,-10 6 0,-6 6-8,-2 0-7,4 20 8,8 8 5,7 5-1,12 1-1,0 1 1,25 2-1,22-5 2,8-1 3,7 1 2,-4-3-1,-8 0 1,-17-2-2,-17 1 11,-16 4 0,0 2-3,-36 5 1,-8-3 2,-4-7-11,9-8 0,12-11-63,14-10-76,13-4-117,0-36-171</inkml:trace>
  <inkml:trace contextRef="#ctx0" brushRef="#br0" timeOffset="127813.37">16279 8358 577,'0'0'134,"0"0"-95,113 44 138,-41 18-73,15 29-14,4 25-20,-1 28-21,-16 22-4,-19 17-7,-29 6-14,-26 2-7,-6 0-4,-37-10 2,-13-15 4,-4-17 7,0-25 10,7-15-5,6-20 4,10-18-17,11-21-5,10-18-11,8-16 0,8-12-2,-3-2-25,1-2-45,-8 0-51,-9-20-173,-8-31-691</inkml:trace>
  <inkml:trace contextRef="#ctx0" brushRef="#br0" timeOffset="128923.84">9615 8645 535,'0'0'186,"0"0"-26,0 0-38,-120-35-51,62 88 18,-13 49-69,-7 48-5,-12 45 22,4 31 2,6 27-6,17 7-4,26-8-7,23-22 9,14-32-8,31-31-2,25-29 2,10-26-4,4-23-8,-7-14-7,-13-20-2,-11-11-2,-18-13 0,-9-8-20,-5-9-45,-5-12-49,0-2-126,4-36-354</inkml:trace>
  <inkml:trace contextRef="#ctx0" brushRef="#br0" timeOffset="150417.58">18204 8930 101,'0'0'79,"0"0"-48,0 0-4,0 0 30,0 0-15,0 0-27,0 0 1,0 0 26,7 0-3,-7 0 7,0 0-1,0 0 3,0 0-13,0 0-24,0 17-9,-10 21 20,-16 15 21,-3 6 3,-4 12-6,-9 5 1,-1 2 2,-4 4 5,-4 0-13,5-2-8,-3-1-1,9-7-5,3-5 5,6-9-12,4-10 0,8-8-2,1-10 1,4-10-13,4-6 5,2-6 0,6-2-4,0-3 7,2-3-8,0 0-8,0 0-46,0-19-46,18-20-185,16-10 1</inkml:trace>
  <inkml:trace contextRef="#ctx0" brushRef="#br0" timeOffset="150750.03">18442 9184 596,'0'0'48,"0"0"-35,0 0-6,0 0 55,-74 170 14,18-69-1,-6 5-4,-7-2-17,1 3 0,4-7-9,3-8-11,12-8-6,9-19-11,7-14-7,7-10 2,10-11-6,4-11-3,8-6-3,-1-7 0,2 0-27,3-6-119,0-2-197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45:13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1827 1275 1030,'0'0'120,"0"0"-106,0 0 2,0 0 10,0 0-22,0 0 1,-20 156 4,26-88 0,-2-3 8,-1 1 6,-3-8-2,0-3-1,0-14 1,0-6-2,0-12 3,0-10-17,0-5 6,0-2-9,16-1-1,22 2 2,9-7 3,13 0 2,0 0-5,-2 0-3,-3-9-22,-1-3-55,-3 1-93,-6-10-238</inkml:trace>
  <inkml:trace contextRef="#ctx0" brushRef="#br0" timeOffset="263.37">2891 1135 1209,'0'0'98,"0"0"-96,113-26-2,-39 5 10,5-1-4,4 2-3,-11 4-3,-15 4-2,-20 2-71,-20 7-99,-17 3-151,0 0-139</inkml:trace>
  <inkml:trace contextRef="#ctx0" brushRef="#br0" timeOffset="577.62">2986 1085 1198,'0'0'30,"0"0"-24,-27 114 6,25-36 17,2 16 2,0 9-11,0 7-5,0 6-7,-2 0-1,-6-5-1,-2-13-1,-1-14 0,-1-13 2,6-12 4,-1-5-2,5-7-6,2-11 1,0-3-2,0-12-1,15-7 0,14-8-1,14-6 0,13-2 0,9-28-16,4-14-71,-7-11-158,-8-3-567</inkml:trace>
  <inkml:trace contextRef="#ctx0" brushRef="#br0" timeOffset="1049.97">3931 1305 1111,'0'0'75,"0"0"-75,0 0-2,0 0 2,21 141 25,-15-61-1,-1 14-2,-5 5-3,0-4 4,0-2-4,0-21-5,0-12 0,0-14-2,0-13-5,12-8-4,2-9 0,7-6-1,5-8 0,3-2-2,2 0-4,-4-7-26,-5-9-36,-9-5-76,-7-2-165,-6-4-215</inkml:trace>
  <inkml:trace contextRef="#ctx0" brushRef="#br0" timeOffset="1223.18">3921 1828 992,'0'0'150,"0"0"-147,0 0 4,0 0-1,153-85-2,-86 64-3,-9 4-1,-4-3-118,-10 1-177,-11-11-301</inkml:trace>
  <inkml:trace contextRef="#ctx0" brushRef="#br0" timeOffset="1807.24">4918 1895 905,'0'0'170,"0"0"-161,0 0-3,0 0 8,0 0-14,0 0 23,114-50-12,-69 10-4,-5-5-6,-9 4 5,-10 2-3,-10 11-1,-11 3 3,0 11-3,0 2 4,-21 9 16,-10 3-10,-4 0-3,-5 10-9,0 16 1,3 8 4,4 8-5,8 11 1,8 5 3,8 2-2,9 0-2,0-10 2,17-7-1,15-12 11,3-13 3,8-6 3,1-8-4,3-4 8,-4 0-13,-6-14-2,-4-11-7,-8-6-29,-6-10-88,-11-3-223,-8 1-303</inkml:trace>
  <inkml:trace contextRef="#ctx0" brushRef="#br0" timeOffset="2139.77">4812 1303 863,'0'0'169,"0"0"-163,0 0 29,0 0-4,133-28-18,-88 16-5,-3 1-8,-8 2-28,-10 4-115,-4-7-127,-6 5-147</inkml:trace>
  <inkml:trace contextRef="#ctx0" brushRef="#br0" timeOffset="2549.85">5378 866 872,'0'0'218,"0"0"-202,0 0 26,0 0-16,0 0-19,0 0-7,13 28 0,-6 13 1,2 5 26,-4 7 6,1 5-9,-1 1-6,-3 1-7,0-8-3,2-5-1,1-8-3,4-3-4,-2-7 4,-1-4-3,6-4 0,0-9 1,5-4-2,-2-4 1,1-4-1,1 0-10,4-8-19,6-20-40,-6-1-73,-9 1-153,-12-2-155</inkml:trace>
  <inkml:trace contextRef="#ctx0" brushRef="#br0" timeOffset="2744.76">5389 1205 1114,'0'0'54,"0"0"-49,0 0 3,129-52-1,-66 32-1,-3 8-6,-11-3-1,-18 6-71,-12 0-82,-17-3-162</inkml:trace>
  <inkml:trace contextRef="#ctx0" brushRef="#br0" timeOffset="5083.23">6096 2060 761,'0'0'203,"0"0"-176,0 0 52,0 0-64,0 0-13,122-151 0,-79 94 0,-3-1 4,-9 7-4,-6 6 2,-12 9 0,-9 12 0,-4 8 0,0 7-4,-22 6 0,-9 3-1,-6 0-14,0 17-6,4 8 5,8 3 6,14 4-12,11 2 7,0 2 3,36 1 6,9-9-9,6-4 11,-2-2 4,-11-5 6,-12-4 2,-14 1-4,-5 2 4,-7 2-3,-2 6-2,-21 0 5,-6 0-8,0-4-61,5-6-70,10-6-37,10-8-126</inkml:trace>
  <inkml:trace contextRef="#ctx0" brushRef="#br0" timeOffset="5593.94">6687 1668 946,'0'0'149,"0"0"-138,0 0 26,0 0-24,0 0-12,0 0-1,-21 112 1,17-64-1,2 3 0,2 0 0,0-8 2,2-7 0,12-11-1,5-10-1,2-7-1,-1-8-5,6 0 6,-1-11 4,-3-22 4,3-15-1,-8-4-2,-3 2-1,-9 11-3,-3 20 4,-2 10 7,0 7 6,0 2-6,0 0-11,0 0-2,0 0-11,0 7-8,0 2 14,-2 0-4,-1-7-5,3-2-2,0 0 4,0 0-19,9-8-17,9-11 49,2 5 0,2 7 1,0 4-1,-4 3 1,3 3 5,-3 25 3,-1 6-1,-1 5-3,-6 4 2,-3-4-6,-5 0-1,-2 0-11,0-4-100,-15-12-157,-11-4-146</inkml:trace>
  <inkml:trace contextRef="#ctx0" brushRef="#br0" timeOffset="5731.66">6899 1441 783,'0'0'0,"0"0"-8,0 0-41,0 0-164</inkml:trace>
  <inkml:trace contextRef="#ctx0" brushRef="#br0" timeOffset="6252.94">7550 1642 985,'0'0'85,"0"0"-83,0 0 16,0 0-2,0 0-11,-103 106-5,89-102 7,3-4 2,-5 0 2,-1-9 1,6-10-6,4 0 2,5-1 6,2 1-14,0-1 2,18 6-4,13-5 1,0 7 1,7 5-2,-3 1-1,-4 6 1,-6 0-2,-7 22-4,-5 10 5,-4 8 3,-6 9 3,-3 9-3,-3 5 4,-21 2 1,-11-3-1,0-10 7,0-10-6,2-8 2,1-14-4,6-8 2,3-8 1,7-4-1,10 0 3,4 0-4,2 0-4,0 0-3,5-2 2,17-1-3,10 0 3,3 3-5,0 0 4,-5 4 1,0 12 0,-5 0 1,-5-2-2,-2-1-36,-3-5-81,1-6-140,-1-2-126</inkml:trace>
  <inkml:trace contextRef="#ctx0" brushRef="#br0" timeOffset="6509.81">7913 1569 173,'0'0'1052,"0"0"-1012,0 0-31,0 0 8,0 0-14,10 119 12,-7-44 12,-3 4-7,0-4-7,0-9-9,5-15 2,8-12-5,5-13 0,3-10 0,6-8-1,2-8-3,5 0-13,2-16-22,-5-14-39,-9-1-118,-10-1-278</inkml:trace>
  <inkml:trace contextRef="#ctx0" brushRef="#br0" timeOffset="6661.38">7923 1937 1130,'0'0'66,"0"0"-55,0 0-1,0 0-10,152-100-23,-89 65-99,-9-1-103,-10 1-175</inkml:trace>
  <inkml:trace contextRef="#ctx0" brushRef="#br0" timeOffset="7093.32">8082 1205 1136,'0'0'100,"0"0"-98,0 0-2,179-41 0,-87 30 1,5-1-1,-13 2-2,-14-2-2,-16 2 3,-19 6 2,-16 1 4,-7 3 16,-3 0 2,-5 0-7,8 27-7,1 17 6,5 18 20,1 16-16,6 18-3,0 11-3,-3 11-8,-2 6 5,-6 1-5,-12-15-1,-2-11 14,-7-15 2,-31-8 7,-9-6 4,-13-8-1,-4-11-10,-6-12 4,-1-11-19,4-7-4,3-12-1,6-9-49,11 0-60,11-2-97,17-22-622</inkml:trace>
  <inkml:trace contextRef="#ctx0" brushRef="#br0" timeOffset="11137.03">4016 1313 282,'0'0'74,"0"0"-47,0 0 25,0 0-2,0 0-4,0 0 41,0 0 2,-4-3 4,4 3-5,0 0-19,0 0-20,0 0-8,0 0-2,-2 0-7,-1 0-12,3 0-3,0 0-2,0 0-5,0 0-4,0 0 0,-2 0 4,2 0-1,0 0 2,0 11-4,0 7-3,0 8 9,0 4-3,0 5 0,0 2 2,0 0-6,0 1-1,0 0-3,0 0 4,0 3-4,0 6 1,0-1 4,0 3-4,2 2-1,3-7-2,-3 1 0,2-7 0,3-8 0,-6-2 1,7-5 0,-1-3 0,-3 1-1,3-3 0,-1 2 1,2-4-1,5 0 0,-6 1 0,5-9 0,-2-1 0,-2-4-1,-1-3 2,5 0-1,-1 0 1,7 0 3,-1 0 2,1-7-4,-1 4-2,-1-4 2,-3 3-1,-3 0-1,-6 3-12,-4 1-27,0-3-30,2-3-54,-2 1-109,0-4-208</inkml:trace>
  <inkml:trace contextRef="#ctx0" brushRef="#br0" timeOffset="11834.36">3811 1898 205,'0'0'208,"0"0"-114,0 0-11,0 0-20,0 0-34,0 0 4,29-34 20,-6 25-1,-1-1-9,8-4 6,0-3 0,11-1-1,-1-1-2,8 0-6,-4-1-8,-1 2-10,-5 6-8,-10 2-4,-5 2-3,-6 3-1,-7 5-1,-3-3 2,-5 3-2,-2 0 0,0 0 0,0 0 1,0 0 1,0 0-6,0 0-1,-16 0 0,-19 8 9,-14 10-6,-7 5-3,-9 2 3,2-1 1,3-2-4,12-1 1,9-6 3,18-2-3,7-12-1,9 2 2,5-3-4,0 0 1,0 0 0,0 0-6,19-6 7,12-6 1,9-4-1,0-3 7,4 6-5,-4-1-2,3 3-9,-1 3-69,5-5-117,-1-8-276</inkml:trace>
  <inkml:trace contextRef="#ctx0" brushRef="#br0" timeOffset="16275.84">9767 1833 669,'0'0'238,"0"0"-195,0 0 5,0 0 21,0 0-22,0 0-17,0 0-7,47 0 1,-5 0 35,10-2-16,4-8-13,-3-2-5,-11 5-17,-8 3-5,-17 2-2,-3 0-1,-8 2-18,-3 0-34,-3 0-68,0 0-128,0 8-161</inkml:trace>
  <inkml:trace contextRef="#ctx0" brushRef="#br0" timeOffset="16469.77">9865 2150 973,'0'0'144,"0"0"-142,0 0 15,0 0 25,136-11 10,-55-7-20,3 3-24,-1 1-8,-17 9-6,-14 5-91,-23 0-195,-25 0-270</inkml:trace>
  <inkml:trace contextRef="#ctx0" brushRef="#br0" timeOffset="17129.83">11644 1215 753,'0'0'226,"0"0"-117,0 0-41,0 0-33,0 0-29,0 0-1,2 95 10,-2-40 30,0 1-6,0 4-6,0-6-9,0 1-6,0-6-3,-6-3-8,2-11-3,1-7-2,3-13-2,0-10 2,0-5-2,0 0 0,0 0 0,24 0 2,15 0 9,9-12 3,8-4-9,-4 5-3,-6 1-2,-5 3-20,-10 5-56,-10-2-54,-5 0-165,-9-8-208</inkml:trace>
  <inkml:trace contextRef="#ctx0" brushRef="#br0" timeOffset="17355.83">12180 1217 1013,'0'0'116,"0"0"-103,0 0-10,151-50 42,-73 34-23,11 1-15,0 1-2,-13 2-5,-18 4-37,-26 3-110,-26 3-169,-6-1-96</inkml:trace>
  <inkml:trace contextRef="#ctx0" brushRef="#br0" timeOffset="17661.68">12195 1273 830,'0'0'150,"0"0"-137,0 0 62,-38 122-11,38-64-34,0 7 12,4 5-8,7 8-7,3 12-4,-8 9 2,-3 7-6,-3-4-10,0-15-2,0-11-2,0-17 4,0-10-3,2-11 5,9-12-8,3-8 1,4-10-3,11-6 4,15-2-1,16-5-4,11-20-4,10-8-48,-8 0-83,-13-1-277</inkml:trace>
  <inkml:trace contextRef="#ctx0" brushRef="#br0" timeOffset="18035.08">13091 1444 1024,'0'0'126,"0"0"-114,0 0 29,0 0-11,0 0-26,0 0 5,40 102 12,-27-35 2,-3 12-7,-6 4 5,-2-2-8,5-5-5,-1-13-4,3-12 0,7-10-2,2-15 0,5-6-2,8-14 1,6-6 1,12-6-2,2-23-13,-3-6-27,-13-3-36,-18-5-80,-13-1-158,-4 5-213</inkml:trace>
  <inkml:trace contextRef="#ctx0" brushRef="#br0" timeOffset="18203.06">13031 1826 961,'0'0'161,"0"0"-147,0 0 7,0 0-11,145-90-9,-67 60-1,0 4-56,-13 0-75,-17 6-177,-17-1-365</inkml:trace>
  <inkml:trace contextRef="#ctx0" brushRef="#br0" timeOffset="18561.87">14213 1187 1020,'0'0'161,"0"0"-148,0 0 48,0 0-29,-139 118-27,112-20 2,10 17 7,5 6 6,12 4 8,0-10-10,4-15-11,23-16 4,7-20-7,9-11-1,1-18-3,2-12 1,-6-14-1,-8-9 0,-14 0-25,-9-1-34,-9-19-38,-2-12-201,-38-9-403</inkml:trace>
  <inkml:trace contextRef="#ctx0" brushRef="#br0" timeOffset="19603.49">15150 1824 106,'0'0'470,"0"0"-414,0 0-22,0 0 17,0 0-19,0 0-1,66-49 8,-35 14-10,-2 1 7,-4 1-3,-8-1 3,-9 8-19,-8 1-3,0 6 7,-6 5 1,-19 9 4,-6 5-3,-4 0-8,-4 5-12,4 20 1,2 11-1,4 10 1,2 12 3,9 9 10,7-3-8,11-6 4,0-6 4,15-11-5,19-12 2,9-9 1,3-11-7,8-9-1,1 0-2,-5-21 0,-10-4-5,-11-4-58,-14-7-46,-13-6-120,-2-5-166</inkml:trace>
  <inkml:trace contextRef="#ctx0" brushRef="#br0" timeOffset="19831.82">14983 1305 786,'0'0'150,"0"0"-124,0 0-8,0 0-9,116-34-5,-62 18-2,-3 0-2,-6-2-158,-12-4-161</inkml:trace>
  <inkml:trace contextRef="#ctx0" brushRef="#br0" timeOffset="20129.42">15488 877 973,'0'0'57,"0"0"-49,0 0-7,0 0 5,0 0-6,27 143 36,-25-76 18,-2 1-8,0 0-10,0-7-13,0-10-13,4-6-6,6-11-4,5-9 2,2-6-2,6-14-2,1-5-27,10 0-29,-1-24-38,-8-10-93,-12-8-168</inkml:trace>
  <inkml:trace contextRef="#ctx0" brushRef="#br0" timeOffset="20287.5">15440 1277 802,'0'0'178,"0"0"-167,0 0-7,0 0-4,187-72-6,-106 52-112,-12 3-111,-20 8-243</inkml:trace>
  <inkml:trace contextRef="#ctx0" brushRef="#br0" timeOffset="20751.86">16000 1988 812,'0'0'173,"0"0"-156,45-105 35,-21 60-8,-4-1-33,0 0-4,-5 5-5,-7 4 3,-4 8-3,-4 14-2,0 4-11,-25 11-22,-8 0-6,0 0-8,1 11 3,8 7 0,11-1 23,13 2-10,0 1-10,15-1-13,18 2 19,10 1 21,3-2 12,-3 2 2,-5 2 7,-11-1 11,-12 7 13,-8 1-7,-7 6-8,-5 4-4,-21-8-3,-3-3-9,5-10-32,3-8-53,10-12-57,8 0-117</inkml:trace>
  <inkml:trace contextRef="#ctx0" brushRef="#br0" timeOffset="21561.59">16408 1659 950,'0'0'57,"0"0"-29,0 0 10,0 0-33,0 0-3,0 0 1,-20 119 2,20-76-5,0-4 7,0-1-6,0-6 3,4-7-2,12-4 1,1-9-3,4-7 2,1-5 5,3 0-1,-4-8-1,2-12 3,-5-4-4,-1-4 3,0-2 3,-4-1 3,0 5-3,-6 1 11,-1 4-7,-1 5-1,-3 4 2,3 6-5,-3 3-5,-2 0-1,0 3-4,0 0 0,0 0-2,0 0-1,0 0 3,0 0-1,0 0-1,0 0-5,0 0 3,0 0-6,0 0 1,0 0 1,0 0 8,0 0 2,0 0-2,0 0 1,0 0 4,0 0 2,0-6 0,5-6-3,-3 2-1,-2 4-2,2 2-1,-2 4 0,0 0 1,2 0-1,0 0-7,5 12-13,2 17 20,2 8 0,2 7 2,-3 4-1,-2-2-1,1-3-1,-2-13 1,-2-12 0,-3-10 3,-2-6-3,0-2 2,0-8 4,4-27 0,2-14-6,9 1-6,-2 2-7,5 11 9,1 14 4,4 2-3,-3 12 3,2 2-2,0 5 2,1 0 0,1 6 2,-6 12 0,-2 4-1,-5 7-1,-5 1 0,-6 2-2,0 6-46,0 4-30,-4-6-50,-13 2-80,-2-8-28,-1-10-115</inkml:trace>
  <inkml:trace contextRef="#ctx0" brushRef="#br0" timeOffset="21713.8">16776 1412 830,'0'0'63,"0"0"-63,0 0-92,0 0-250</inkml:trace>
  <inkml:trace contextRef="#ctx0" brushRef="#br0" timeOffset="22259.75">17324 1608 863,'0'0'18,"0"0"-11,0 0 21,0 0-25,0 0-1,0 0-2,-36 97 0,30-97 10,-4 0-1,2-17-1,1-5 0,3 0-4,4 2 0,0 6 9,0 5 1,0 9 3,0-3-13,11 3-2,9 0-2,4 0 1,6 0-1,-1 0 5,2 0-4,-2 10 4,-8 9-1,-4 10 0,-6 5 7,-11 10 9,0 4 13,0 7-9,-23-1-2,-6-1-14,-2-2-4,-4-9 2,3-10-4,3-16 0,2-6 0,10-6-2,5-2 0,8-2 1,4 0 0,0 0 1,0 0-2,0 0-1,7 0 1,13 0 3,2 0 6,3 0 3,2 8 1,2-2-7,-5 0-3,0-1-3,-3-1-14,-6-4-93,-1 0-105,-6 0-144</inkml:trace>
  <inkml:trace contextRef="#ctx0" brushRef="#br0" timeOffset="22507.52">17636 1572 967,'0'0'195,"0"0"-166,0 0 2,0 0-19,0 0-7,31 122 10,-21-58-1,-4 9-2,0-3 7,4-8-5,1-12-13,2-12 7,7-14-4,5-10-2,2-11-1,6-3-1,3-9-16,-3-19-24,-6-2-64,-12-10-83,-15-1-160</inkml:trace>
  <inkml:trace contextRef="#ctx0" brushRef="#br0" timeOffset="22651.43">17694 1851 1005,'0'0'102,"0"0"-90,0 0-8,132-83-4,-70 55-70,-6-2-152,-14 2-81</inkml:trace>
  <inkml:trace contextRef="#ctx0" brushRef="#br0" timeOffset="22941.38">17839 1289 1103,'0'0'100,"0"0"-99,0 0-1,123-4 4,-49 20-4,-6 16-3,-5 11 1,-9 8 2,-10 10 4,-9 8 17,-14 8 3,-13 8-3,-8 1 3,0-5-1,-19-4-4,-6-15-5,3-14-6,0-10-3,3-16-5,-2-7-8,0-15-56,-6-5-65,-1-32-296</inkml:trace>
  <inkml:trace contextRef="#ctx0" brushRef="#br0" timeOffset="23429.61">17917 983 1140,'0'0'22,"0"0"-19,142-36-3,-38 24 4,12 7-1,1 1 0,-3-4-2,-11-4 0,-14-4 0,-24 3 1,-28 2 11,-17 8 13,-15 3 3,-5 0 20,0 0 5,0 0-25,0 0-8,0 0-18,0 7-3,9 32 1,9 21-1,9 23 47,4 11-26,4 12-16,3 3 0,-1 7 4,-3 3-2,-9 5-2,-11-2-4,-14-3 1,-6-11 0,-33-15 0,-15-13 1,-11-17 1,1-8 3,-1-13-4,5-16-1,4-8-2,5-14-5,7-4-47,4-10-34,3-26-148,0-2-445</inkml:trace>
  <inkml:trace contextRef="#ctx0" brushRef="#br0" timeOffset="25921.57">5282 3621 1045,'0'0'60,"0"0"-38,0 0 12,0 0-14,0 0-10,-22 146 21,20-85-15,2-5-10,0 1-2,0-6-2,0 3-2,0-8-53,-4-6-90,-2-13-143,-2-19-101</inkml:trace>
  <inkml:trace contextRef="#ctx0" brushRef="#br0" timeOffset="26330.79">5190 3708 501,'0'0'183,"0"0"-171,0 0 16,0 0 15,143-41-12,-91 63-4,2 9-5,-8 13 6,-8-3-7,-9 2-11,-13 1 12,-12-4-10,-4-5-2,0-10-7,-2-4 14,-11-9-4,-2-7-9,1-5 6,-2 0-1,-5-22-3,4-14-4,9-10-2,8-5 0,0 6-7,8 4 5,15 9 0,3 10 4,3 7-1,1 7 2,2 8 3,2 0-4,-3 8 5,-5 18 4,-3 6-2,-5 4-8,-7 6 4,-7 2 1,-4 6-6,0 0 0,0-2-37,-4-5-89,0-13-90,4-19-67</inkml:trace>
  <inkml:trace contextRef="#ctx0" brushRef="#br0" timeOffset="27628.71">5969 3860 941,'0'0'53,"0"0"-50,0 0 2,0 0-2,0 0-1,-15 120-1,15-86 0,2-3-1,13-10-1,5-4-14,5-16-67,6-1-7,0-8 29,1-18 4,-7-6 56,-2-6 2,-11 4 17,-6 0 55,-1 8 19,-5 8 3,0 6-33,0 4-19,0 8 6,0 0-8,0 0-37,0 6-5,0 18-3,-3 10 3,3 9 0,0-6 0,5-1-8,17-4-28,3-9-32,8-15-2,3-8-38,4-8 47,0-29 15,-2-10 9,-5-11 28,-7-8 9,-10-4 17,-10-11 35,-6 2 15,0 15-13,0 14 11,-6 21-13,0 20 4,-1 4-4,-1 5-22,-2 23-28,2 29-2,-1 16-1,5 14 0,4 3 1,0-8 0,10-8 0,19-13-1,5-15-36,3-20-19,6-15 25,4-6 15,0-26-9,-3-16-15,-6-8 4,-12-4 6,-9-4 20,-17-6 10,0-2 6,0 6 1,-7 11 12,-9 16 34,1 13-20,-3 8-21,5 9-8,-1 3-4,5 0 0,1 24-1,0 13-8,4 12 9,4 3-2,0 1 0,2-1 2,16 1 0,-2-2 1,10-7-2,1-8 1,0-10-22,4-11-25,-1-15 14,7 0 17,-2-7 3,4-17-10,-4-8 11,-3-4 12,-3-2 3,-10 3 8,-4 9 27,-10 13 30,-5 11-2,0 2 19,0 2-59,0 28-21,0 12-5,-2 6 0,2-4 2,0-6-2,0-10 0,18-8-11,6-9-11,11-11-12,2 0-8,3-23 13,-6-9 5,-4 1 4,-10-6 11,-6 5 5,-7 10 4,-5 8 4,-2 7 39,0 7 14,0 0-16,0 0-28,0 20-11,0 19-3,0 20 2,3 19 7,5 10-5,3 6-2,4 2 1,-1-8-1,-10-11-1,-4-17-6,0-18-9,0-18-13,-2-18-4,-11-6-21,-3-33 34,1-25-45,2-19 29,4-18 30,4-18 3,5-7 1,2 4 1,23 17 1,8 24 18,1 22 21,1 20 20,-1 18-19,-2 15-19,-2 0-5,-5 19-4,-11 15 0,-10 4-6,-4 1 6,-2 2-3,-21-4-4,-8-4-6,-5-5-22,-4-6-73,-9-8-115,-9-10-100</inkml:trace>
  <inkml:trace contextRef="#ctx0" brushRef="#br0" timeOffset="27781.42">6847 3693 802,'0'0'0,"0"0"-75,160-108 72,-81 69-142,1 2-164</inkml:trace>
  <inkml:trace contextRef="#ctx0" brushRef="#br0" timeOffset="27875.76">7356 3384 617,'0'0'208,"0"0"-74,0 0-65,0 0-41,0 0-28,0 0-151,-14 5-182</inkml:trace>
  <inkml:trace contextRef="#ctx0" brushRef="#br0" timeOffset="28378.99">7788 4106 721,'0'0'263,"0"0"-263,85-122 0,-43 66 9,-2-6-9,-12-4-44,-9-7-54,-17-1 69,-2 6 29,0 12 14,-21 15 27,2 18 10,1 14 13,-2 9-12,2 0-43,0 32-7,-1 14-2,2 15 2,7 3 1,5 4 4,5-3-3,0-6-1,5-1 1,15-14-4,6-7 0,7-17 0,6-10-8,5-10-7,1-7-2,-4-22 10,-7-7-4,-9-3 11,-10 0 5,-5 6-3,-6 6 19,-4 10 22,0 12 12,0 5-1,0 0-24,0 0-30,2 8-4,1 18 2,1 6 0,-1 3-3,8 2-56,0-7-44,-1-2-133,-2-12-151</inkml:trace>
  <inkml:trace contextRef="#ctx0" brushRef="#br0" timeOffset="28507.79">8192 3581 756,'0'0'212,"0"0"-201,0 0-4,0 0-7,0 0-236,0 0-186</inkml:trace>
  <inkml:trace contextRef="#ctx0" brushRef="#br0" timeOffset="30072.69">8530 3655 859,'0'0'181,"0"0"-173,0 0 6,0 0 8,-94 120-12,73-75-5,2-2-3,6-8-2,3 1 1,9-8-2,1-3-19,0-8-28,0-7-14,18-8-25,9-2-13,4-6 37,0-22 59,0-10 4,0 0 1,1-5 2,1 2 9,-2 3 18,-2 1 10,-2 7 4,-8 4 16,0 15-14,-9 1-24,-10 10 0,0 0 1,0 0-6,0 6-9,-2 16 0,-17 7-3,-7 10-2,2 0 1,2-1-4,2 1-1,6-5-2,8-4-2,6-6-21,0-7-33,16-12-31,13-5 33,5-2 19,-3-24 20,-2-4 14,-10-4 4,-12-3 24,-5-1 68,-2 5 6,0 7-25,0 9-9,0 7-6,0 10-5,0 0-24,-2 0-23,-1 23-6,3 7-1,0 6 1,0 4 1,3-6-1,13-1 0,6-6-10,7-10-31,6-9-2,8-8-4,2-5 9,-1-27 6,-1-9 10,-8-8 19,-8-9 2,-9-9 1,-16-13 14,-2-6 5,0 5-2,-7 7-1,-4 24 19,0 20-10,2 19 22,7 7-18,-5 4-13,1 5-16,-6 34 0,-1 16-1,4 18-1,4 7 1,5-1 1,0 2 0,2-10 1,17-10-1,8-15-6,-1-17-19,6-9 3,-3-14-6,2-6 17,0-4-10,-2-24-15,0-6 6,-8-1 5,-4 6 17,-9 11 5,-3 7 3,-5 6 8,0 5 26,0 0-7,0 0-17,0 12-10,0 13 0,0-6 0,4-1 3,10-3-6,1 0 2,8-7-7,8-8-28,0 0-3,2-10 3,1-17-2,-8-5 23,-3 3 15,-9 3 18,-5 9 47,-5 8 13,-4 6-7,0 3-19,0 0-23,0 0-17,0 12-12,0 13 0,0 4 0,0 0 0,1-3 0,23-4-3,2-6-23,8-6-8,2-10 6,1 0 2,-2-19 8,-8-10 16,-11-1 2,-7-8 1,-9 1 10,0 1 7,-13 3 2,-17 8-12,-2 14-1,-3 7-7,0 4-3,6 0 0,9 4-1,9 3-2,9 0-27,2-3-28,3-3 1,25-1 25,9 0 24,8 0 10,0-5 1,1-6 1,-1 5 1,-6 6 13,-6 0 8,-6 0-11,-8 10-3,-7 9 3,-8 5-6,-4-2-1,0 0 3,0-2-1,-2-6-3,-4-7-1,3-5-2,3-2 4,0-9 3,0-22 1,9-11-9,15 1 0,3 2 4,4 11-1,3 16 13,-5 8 23,-3 4-16,-1 23-17,-5 12 1,-5 14 2,-3-1 8,-8 1 4,1-4-7,-3-6-8,2-7-3,-4-5-1,0-8-2,0-6-9,0-5-88,0-6-121,-19-2-184</inkml:trace>
  <inkml:trace contextRef="#ctx0" brushRef="#br0" timeOffset="30241.71">9125 3838 333,'0'0'706,"0"0"-706,0 0-35,79-125 15,-17 78-293,-1-4-220</inkml:trace>
  <inkml:trace contextRef="#ctx0" brushRef="#br0" timeOffset="30335.04">9505 3398 719,'0'0'306,"0"0"-182,0 0-33,0 0-72,0 0-19,0 0-163,10-53-595</inkml:trace>
  <inkml:trace contextRef="#ctx0" brushRef="#br0" timeOffset="30831.72">10855 3414 898,'0'0'109,"0"0"-102,-13 139 34,13-79 15,0 0-45,0-2-6,0-11-2,0-13 0,-5-15 0,0-8-3,3-11 2,2 0 0,0 0 9,2-11-10,23-3 0,1-1-2,8 6-1,-2 8 2,-6 1 3,-3 0 8,-10 1 6,-3 16-1,-10 1-2,0 5 7,-14 8-5,-24-4-9,-3-1-7,-5-5-13,6-10-26,11-11-25,4 0-29,19-9-82,6-28-86,1-9-236</inkml:trace>
  <inkml:trace contextRef="#ctx0" brushRef="#br0" timeOffset="31196.71">11138 3720 664,'0'0'156,"0"0"-79,0 0 48,6 123-85,8-100-29,4-7-4,12-9 0,1-7 4,8 0-3,1-26-2,-1-9-2,-6-1 0,-9 3-3,-6 8 5,-7 11-1,-6 6 28,0 8 11,1 0-19,5 35-23,9 20 6,7 18 16,-2 22-1,-1 9 8,-10 13 6,-12 1-9,-2-6-9,-15-16-4,-15-15-3,-8-23 14,-2-26-13,0-17-4,0-15-5,6-19-4,5-31-14,10-22-24,8-15-23,11-5-45,0 0-129,13 1-269</inkml:trace>
  <inkml:trace contextRef="#ctx0" brushRef="#br0" timeOffset="31521.72">12107 3418 893,'0'0'202,"0"0"-192,0 0 40,17 157 36,-11-70-49,-2 5-20,-4-8 21,5-8-17,4-18-10,11-16 1,4-18-4,10-17-6,1-7 4,6-20-3,-1-18-3,-7-5-27,-9-1-26,-14 2-60,-10 6-164,0 3-193</inkml:trace>
  <inkml:trace contextRef="#ctx0" brushRef="#br0" timeOffset="31667.68">12084 3739 656,'0'0'160,"0"0"-145,0 0 42,131-84-44,-98 70-13,-10 2-85,-14 4-92,-9 4-224</inkml:trace>
  <inkml:trace contextRef="#ctx0" brushRef="#br0" timeOffset="31834.69">11720 3377 961,'0'0'174,"0"0"-161,0 0-1,0 0-12,0 0-5,0 0-89,36 5-149,-14-3-235</inkml:trace>
  <inkml:trace contextRef="#ctx0" brushRef="#br0" timeOffset="31994.45">12427 3124 1066,'0'0'168,"0"0"-159,0 0-8,0 0-1,0 0-2,0 0-131,-16 140-351</inkml:trace>
  <inkml:trace contextRef="#ctx0" brushRef="#br0" timeOffset="32685.2">2277 5460 1059,'0'0'130,"0"0"-124,0 0-6,0 0 5,7 106-2,2-54 2,-5 3-4,1 1-1,-5 2-35,0 0-119,-9-8-225</inkml:trace>
  <inkml:trace contextRef="#ctx0" brushRef="#br0" timeOffset="32865.72">2021 5504 1021,'0'0'108,"0"0"-108,0 0-2,127-121 2,-53 108 0,1 9-7,-10 4-55,-17 9-184,-24 25-174</inkml:trace>
  <inkml:trace contextRef="#ctx0" brushRef="#br0" timeOffset="33008.71">2168 5961 548,'0'0'208,"0"0"-186,0 0 2,0 0 17,0 0-31,0 0 1,142 68-11,-59-98-22,-7-3-183,-18-4-214</inkml:trace>
  <inkml:trace contextRef="#ctx0" brushRef="#br0" timeOffset="33329.46">2661 5600 695,'0'0'386,"0"0"-386,0 0 0,-21 173 19,21-81-2,0 18-9,6 11-4,2 5-2,5 6 0,3-3 1,1-22-1,2-15-2,3-27-1,1-21-2,-2-18 3,2-19 0,1-7 1,1-19 0,-5-20 6,-8-10-1,-12-6 3,0-10-1,-32-3 1,-11-4-6,-5 4 3,-1 5-5,11 15 0,10 4-1,20 6 0,8-2-10,13-3-98,29 0-147,6-2-187</inkml:trace>
  <inkml:trace contextRef="#ctx0" brushRef="#br0" timeOffset="33572.14">3314 5691 1118,'0'0'102,"0"0"-102,0 0-3,0 0 3,0 151 7,0-86-4,0-6 4,0-9-7,2-13 3,9-6 3,3-14-3,-2-7-1,7-5 2,1-5-1,11 0-3,4-17-43,6-10-116,-10-6-250</inkml:trace>
  <inkml:trace contextRef="#ctx0" brushRef="#br0" timeOffset="33734.7">3742 5649 1126,'0'0'0,"0"0"-9,165-63 9,-91 43 0,-5 4-1,-9 3-85,-20 1-173,-23 1-144</inkml:trace>
  <inkml:trace contextRef="#ctx0" brushRef="#br0" timeOffset="33980.74">3829 5715 861,'0'0'124,"0"0"-116,-41 164 47,41-92-13,0 9-26,0 0 6,10 6-11,-1-12 10,-1-5 8,1-15 1,5-13-2,-3-10 2,3-9-7,1-9-10,1-5-5,8-9 0,8 0-3,7 0-3,15-3-2,13-19-45,4-11-175,3-15-467</inkml:trace>
  <inkml:trace contextRef="#ctx0" brushRef="#br0" timeOffset="34423.56">5028 5479 1004,'0'0'41,"0"0"-40,0 0 93,0 0-78,0 0-6,0 0-4,-136-33 2,110 59-2,3 10 7,3 10-1,5 13 4,10 6-1,5 7-7,0 3-4,0-3-1,11-2-2,7-1-1,-5-6-5,-6-5-66,-7-7-52,0-10-141,-25-15-53</inkml:trace>
  <inkml:trace contextRef="#ctx0" brushRef="#br0" timeOffset="34745.37">4584 6156 57,'0'0'461,"0"0"-344,0 0 16,3-124-61,38 89-53,18 1-16,6-4 1,4-1-1,7-5-3,-3 3-16,-6-2-12,-9 4-26,-13 5-27,-14 3 39,-12 4 23,-5 8 19,-9 6 29,-5 6 80,0 3 54,0 4-42,0 0-24,0 0-54,0 24-29,-8 18 6,-3 15 16,1 6 1,1 0-17,9 1-12,0 2-5,0-4-1,0-5-2,4-14-14,11-12-45,4-16-59,1-15-151,5-5-139</inkml:trace>
  <inkml:trace contextRef="#ctx0" brushRef="#br0" timeOffset="34978.69">5478 5610 1168,'0'0'44,"0"0"-36,0 0 12,0 0-9,0 128 13,0-67-4,0-1-8,0-3-2,3-6-8,3-7-1,6-7 0,-1-13-1,2-9-1,3-8-27,4-7-33,2 0-28,2-15-48,-10-9-197,-12-6-337</inkml:trace>
  <inkml:trace contextRef="#ctx0" brushRef="#br0" timeOffset="35106.69">5405 5955 722,'0'0'179,"0"0"-175,0 0-8,0 0-5,129-78-114,-75 48-111,-12 2-190</inkml:trace>
  <inkml:trace contextRef="#ctx0" brushRef="#br0" timeOffset="35292.58">5726 5675 686,'0'0'156,"0"0"-29,0 0-16,0 0-69,0 0-24,0 0 8,114 70 12,-90-22-7,-11 1-14,-7 0-10,-6 1-2,0-3-1,-6-1-4,-14-6-27,1-6-54,-2-10-101,1-14-171</inkml:trace>
  <inkml:trace contextRef="#ctx0" brushRef="#br0" timeOffset="35646.02">5612 5550 907,'0'0'90,"0"0"-90,0 0 0,156-37 7,-81 35-3,1-5-3,-6 2 2,-8 5-2,-17 0-1,-12 0 0,-11 23-5,-5 12 5,-2 12 10,-1 15 15,1 15 0,5 8 2,7 4-6,-3 0-7,0-5-2,-8-10 1,-16-9 16,0-7 11,-18-12-6,-15-9-5,-7-8-2,-3-12-19,1-8-8,-2-9-11,10-11-45,8-29-117,10-14-169,11-10-344</inkml:trace>
  <inkml:trace contextRef="#ctx0" brushRef="#br0" timeOffset="35813.78">6783 5828 1083,'0'0'62,"0"0"-55,182-67-1,-117 53-6,-17 5-150,-23 9-331</inkml:trace>
  <inkml:trace contextRef="#ctx0" brushRef="#br0" timeOffset="35960.39">6820 6062 426,'0'0'696,"0"0"-696,138-24-7,-55 10-1,4 1-65,-7 6-169,-22-4-248</inkml:trace>
  <inkml:trace contextRef="#ctx0" brushRef="#br0" timeOffset="36479.45">8039 5541 1112,'0'0'120,"0"0"-117,0 0 1,8 104 7,-4-34 10,3 2-4,1-5-12,-3-5-2,-1-8-3,1-10 0,-5-12-40,0-6-81,0-11-145,0-8-207</inkml:trace>
  <inkml:trace contextRef="#ctx0" brushRef="#br0" timeOffset="36653.69">7948 5588 860,'0'0'93,"0"0"-88,107-106 17,-42 77 11,6 2-26,3 5-3,-6 8-4,-13 6-113,-22 8-173,-27 4-315</inkml:trace>
  <inkml:trace contextRef="#ctx0" brushRef="#br0" timeOffset="36808.95">8008 5869 850,'0'0'58,"0"0"-51,0 0 7,0 0 19,158-38-21,-77 6-12,-1-4-113,-9 2-100,-12-3-265</inkml:trace>
  <inkml:trace contextRef="#ctx0" brushRef="#br0" timeOffset="37035.68">8653 5356 818,'0'0'237,"0"0"-216,0 0 29,0 0-11,0 0-32,-43 130 3,32-62 28,2 0-3,5-1 1,4-6-16,0-2-1,0-7-17,0-4-1,8-8-1,4-4-43,-1-10-73,0-8-167,0-13-218</inkml:trace>
  <inkml:trace contextRef="#ctx0" brushRef="#br0" timeOffset="37384.89">8833 5909 938,'0'0'148,"0"0"-139,22-104 10,3 62-6,2-2-11,0 3 0,-12 12 1,-11 4-1,-4 14 2,0 4 5,-23 7-3,-7 0-6,-3 0-8,4 9-9,6 7 5,7 2-8,10-1 7,6 4-12,0 1-5,6 0-4,28 4 7,20-1 18,10 0 9,4-1 0,-12-4 6,-10-4 0,-17 3 19,-16-5 8,-13 6-18,0 4 4,-11-2 3,-22 5-6,-17-3-16,-4-2-78,0-8-149,4-10-95</inkml:trace>
  <inkml:trace contextRef="#ctx0" brushRef="#br0" timeOffset="37605.68">9154 5467 279,'0'0'666,"0"0"-639,141 41 49,-93 5 38,-9 10-81,-14 5-13,-10 3-6,-13 0-6,-2 0 2,0-6-6,-17-1-2,1-11-2,2-6-43,4-14-86,10-22-194,0-4-242</inkml:trace>
  <inkml:trace contextRef="#ctx0" brushRef="#br0" timeOffset="38631.22">10128 5358 1056,'0'0'97,"0"0"-89,0 106 18,0-45 22,9 6-36,1 0-8,0-5 3,6-13-6,1-10 0,3-13 1,4-14 0,1-12 0,2 0-2,7-16-9,-4-16-9,0-9 0,-12-5 11,-9-5-5,-7-7 4,-2-4-3,0 0 1,-4 11 5,-5 15 5,0 14 0,4 15 2,1 7 9,-1 0-2,1 17-8,2 24-1,0 12 0,2 3 4,0 2 0,2-7 4,11-3 6,3-2-3,-3-6-5,-3-8-4,-4-9 1,0-9-1,-3-9 1,-1-5-1,0 0 0,0 0 6,8-22 1,0-4-9,7-3-7,-4 8 1,-3 7 2,4 5-1,-1 5 2,2 4 2,4 0 0,-1 0-1,2 0 2,2 0 0,5 0 0,2 0 0,2 0 1,2-3 0,0-12-1,-5-2 0,-6 1 0,-6-5 0,-13 7 3,0 0-3,-3 5 6,0 0 1,0 5 10,-16 4 0,1 0-3,-3 0-2,1 15-9,3 6-2,7 4-1,5 5 0,2-2 0,0 0 0,0-2-1,13-6-3,3-4-8,9-9 7,1-6 5,-1-1 0,1 0 0,1-8 0,-4-10 0,-1-3 1,-4-8 1,-2-5-1,-3-2 0,1 1 0,-4 9-1,-3 8 0,-3 10 0,-4 8 1,0 0 1,0 0-1,0 0 2,0 0-3,0 0-2,0 0 2,1 0 2,5-3-2,5-2-3,4 0 0,8-2 1,0 5 1,-1 2 1,2 0-3,3 0 2,-3 11 1,1 8 2,-4 2 2,-9-3 0,-5 1-3,-7 4-1,0 3-12,-15-1-66,-16 0-117,-14-9-286</inkml:trace>
  <inkml:trace contextRef="#ctx0" brushRef="#br0" timeOffset="38804.67">10205 5467 44,'0'0'1105,"0"0"-1080,0 0-25,0 0 1,129-111-4,-78 99-34,-15 5-118,-23-1-182</inkml:trace>
  <inkml:trace contextRef="#ctx0" brushRef="#br0" timeOffset="39383.58">12090 5370 928,'0'0'146,"0"0"-118,0 0-2,0 0 7,34 109 15,-26-50-11,-3-1-12,2-8-5,0-5-4,-1-12-2,5-4-2,3-7-10,2-8 0,10-7-1,3-4-2,4-3-10,5-6-51,0-20-91,-6-10-204</inkml:trace>
  <inkml:trace contextRef="#ctx0" brushRef="#br0" timeOffset="39547.72">12549 5388 937,'0'0'123,"0"0"-123,134-95 22,-64 66 5,1 7-17,-9 11-10,-20 5-40,-17 6-119,-25 0-67,0 3-26,-29 11 32</inkml:trace>
  <inkml:trace contextRef="#ctx0" brushRef="#br0" timeOffset="39776.62">12612 5382 400,'0'0'203,"0"0"-107,-58 122 61,56-69-39,2 7-48,0 1-8,0 4-16,4 5-21,-2 0 0,7-4-11,-4-4-4,-3-9 8,7-11-6,-3-10-4,5-13 1,5-8 1,7-8-10,10-3 7,7 0-7,7-26-23,-1-1-78,-1-5-145,-7-6-220</inkml:trace>
  <inkml:trace contextRef="#ctx0" brushRef="#br0" timeOffset="40042.67">13147 5446 1100,'0'0'61,"0"0"-58,0 0 1,0 0 22,7 150 21,1-78-19,-3 1-16,-3 2 2,5-10 1,-1-7-11,4-14-3,8-13 0,-1-16 0,7-8-1,5-7-3,5-7-7,1-18-20,1-5-44,-9-5-102,-13 3-170,-14 2-266</inkml:trace>
  <inkml:trace contextRef="#ctx0" brushRef="#br0" timeOffset="40199.65">13089 5781 893,'0'0'90,"0"0"-68,0 0 12,0 0-34,0 0-1,136-81-36,-81 58-99,-2-4-6,-6 8-50,-15 3-166</inkml:trace>
  <inkml:trace contextRef="#ctx0" brushRef="#br0" timeOffset="40325.93">13577 5624 783,'0'0'173,"0"0"-163,0 0-10,0 0-75,0 0-147,0 0-275</inkml:trace>
  <inkml:trace contextRef="#ctx0" brushRef="#br0" timeOffset="40647.28">14163 5302 575,'0'0'445,"0"0"-430,0 0 24,0 0 7,0 0-34,0 0-5,-116-55 4,83 64 2,2 10 15,2 6 17,6 9-16,6 7-16,8 12-3,4 7 3,5-3-5,0 2-3,14-2-3,5-1-2,-1-3 1,-2-7-1,-3-8 0,-6-1-21,-3-8-37,-4-3-63,0-5-66,-6-7-76,-15-5-64</inkml:trace>
  <inkml:trace contextRef="#ctx0" brushRef="#br0" timeOffset="40984.94">13814 5903 514,'0'0'137,"0"0"36,0 0-17,0 0-79,0 0-31,0 0-44,73-112 0,-11 79 2,4-4-4,4-2-45,0 2-17,-9-4-59,-2 3 44,-11 0-8,-11 4 17,-16 7 24,-9 6 44,-10 5 51,-2 7 81,0 6 22,0 1-38,0 2-32,-11 2-33,0 26-26,-6 16-6,3 8 14,5 9-2,7-1-16,2 1-1,0 2-14,0-8 0,15-2-2,-1-14-27,2-14-30,5-13-92,1-12-94,1-5 10,1-32-120</inkml:trace>
  <inkml:trace contextRef="#ctx0" brushRef="#br0" timeOffset="41197.64">14608 5434 744,'0'0'219,"0"0"-148,0 0-36,0 0-11,9 104 33,1-43-12,-6 1-23,3-2-6,4-4-8,2-5-3,3-12-1,2-11-4,2-10-2,7-11-29,0-7-40,-3 0-73,-7-13-173,-9-8-283</inkml:trace>
  <inkml:trace contextRef="#ctx0" brushRef="#br0" timeOffset="41333.65">14685 5722 919,'0'0'26,"0"0"-25,0 0-2,155-91-141,-107 66-94</inkml:trace>
  <inkml:trace contextRef="#ctx0" brushRef="#br0" timeOffset="41547.07">14961 5368 740,'0'0'209,"0"0"-144,0 0-34,0 0-5,0 0 5,138 66 12,-108-21-10,-6-6 11,-9 5-14,-8-2-4,-7 0-7,0-3-10,0-5-8,-7-4-1,-8-9-18,-3-4-61,-8-11-94,0-6-253</inkml:trace>
  <inkml:trace contextRef="#ctx0" brushRef="#br0" timeOffset="41923.96">14894 5097 994,'0'0'49,"0"0"-46,196-58-3,-99 39 2,-4 4-2,-8 3 0,-14 10 0,-17 2 0,-19 0 2,-14 24-2,-8 10 17,-5 12 33,2 14 9,3 10-9,3 9-20,5 3-1,3 2-10,0-2-9,-8 0 4,-3-1-6,-13-5 4,0-2 5,-21-5-9,-18-11 14,-14-7-15,2-15-4,2-11-1,8-13-4,9-12-13,4 0-31,10-30-61,4-15-168,11-11-317</inkml:trace>
  <inkml:trace contextRef="#ctx0" brushRef="#br0" timeOffset="42135.79">16130 5528 1165,'0'0'57,"0"0"-49,158 0-1,-81-8 3,-7-6-10,-14 4-44,-23 4-126,-24 2-221</inkml:trace>
  <inkml:trace contextRef="#ctx0" brushRef="#br0" timeOffset="42324.09">16192 5796 974,'0'0'193,"0"0"-154,0 0-6,122-19-7,-53-1-17,-4 1-8,-8 5 2,-13 1-1,-17 5-2,-14 0-51,-13-2-134,0-4-237</inkml:trace>
  <inkml:trace contextRef="#ctx0" brushRef="#br0" timeOffset="43043.6">17645 5712 838,'0'0'166,"0"0"-146,0 0 4,0 0 8,0 0-13,145-44-11,-90 29 0,-7-2-8,-9 5-33,-7 1-119,-10-2-122,-9-4-270</inkml:trace>
  <inkml:trace contextRef="#ctx0" brushRef="#br0" timeOffset="43251.68">18156 5354 983,'0'0'116,"0"0"-116,0 0 2,0 0 9,19 148-2,-5-93-3,-5-8-4,0-1-1,-7-4-1,-2-5-10,0-1-75,0-8-138,-5-12-80</inkml:trace>
  <inkml:trace contextRef="#ctx0" brushRef="#br0" timeOffset="43477.49">18287 5421 989,'0'0'94,"0"0"-90,138-3 26,-68 27 14,-6 4-20,-6 8 1,-16 3 3,-15 2-9,-18 5-11,-9 2-3,-12 7-5,-29 1-4,-11-5-59,-10-10-85,2-11-162,0-18-129</inkml:trace>
  <inkml:trace contextRef="#ctx0" brushRef="#br0" timeOffset="43747.26">17612 5374 959,'0'0'84,"-105"110"-79,65-30 40,15 5 31,17 1-47,8 0-16,0-12-3,29-10-9,13-14 6,12-11-7,12-15-52,9-21-118,4-3-242</inkml:trace>
  <inkml:trace contextRef="#ctx0" brushRef="#br0" timeOffset="44345.87">19444 5382 715,'0'0'225,"0"0"-207,0 0 26,-123 56 33,86-18-60,1 4-17,3 9 4,10-3-3,6-8 3,14-2 0,3-9-4,0-4-2,20-11-9,14-14-27,8 0 18,3-25-1,-3-16-19,-5-6-4,-7-7 38,-10-8 6,-11-8 1,-9-14 10,0-5-5,0 9 7,0 14 10,0 28 23,0 23 13,-3 8 15,1 7-21,0 22-39,0 30-14,0 20 3,2 14 6,0-3-6,0-4 0,16-1-1,4-4-2,1-2-3,-5-10-81,-4-11-101,-10-20-127,-2-13-179</inkml:trace>
  <inkml:trace contextRef="#ctx0" brushRef="#br0" timeOffset="44578.6">19115 6087 921,'0'0'77,"0"0"-67,177 10 72,-67-10-21,19-11-45,0-11-12,-6-1 7,-14 3 1,-31 6 9,-27 6-19,-24 8-2,-26 0-90,-1 0-85,-36 21-91,-22 2-254</inkml:trace>
  <inkml:trace contextRef="#ctx0" brushRef="#br0" timeOffset="45005.61">19356 6559 954,'0'0'67,"-113"58"-59,62-13 56,4 4-22,10 7-34,4 1-5,14-6 3,8-8-5,11-8 0,0-12 3,15-11-1,24-12 0,5-6-3,3-28-2,-3-12-15,-6-9-13,-11-3 5,-10-6 13,-9-8 6,-6-8 5,-2-3 1,0 9 2,0 16 12,-2 24 41,-6 17 3,7 14 6,-1 3-13,2 18-37,0 23-8,0 14 10,0 8 2,8-5-6,11-2-12,-3-6 2,3-6 2,-4-4-4,1-5-32,-6-8-57,5-4-132,-4-3-264</inkml:trace>
  <inkml:trace contextRef="#ctx0" brushRef="#br0" timeOffset="45351.53">19593 6953 736,'0'0'177,"0"0"-164,61-131 75,-28 79-35,5-5-50,-3 3 5,-12 10-5,-9 10-2,-14 14 4,0 10 7,-19 5 2,-10 5-14,0 0-7,3 0-4,8 13 2,6 6 5,12 0-6,0 3-2,7 4-14,25 0 6,8 5 19,2 0 1,1 6 2,-13 0 17,-10 3 17,-10 1 5,-10-2 1,0-2-12,-18-9-7,-16-2-16,1-4-7,2-8-17,4-2-75,2-6-100,5-6-200</inkml:trace>
  <inkml:trace contextRef="#ctx0" brushRef="#br0" timeOffset="46193.63">20229 5490 910,'0'0'96,"0"0"-28,0 0-3,0 0-54,0 0-8,6 160 24,1-98-9,-3-4 0,4 0-8,-2-9-6,-2-5-3,-1-4-1,-3-9-22,0-3-59,0-10-81,-3-8-134,-7-10-187</inkml:trace>
  <inkml:trace contextRef="#ctx0" brushRef="#br0" timeOffset="46357.33">20213 5458 804,'0'0'79,"0"0"-73,0 0-6,147-92 5,-89 72-5,-6 8-23,-12 10-88,-22 2-170</inkml:trace>
  <inkml:trace contextRef="#ctx0" brushRef="#br0" timeOffset="46535.52">20267 5796 1021,'0'0'40,"0"0"-34,0 0 32,0 0-26,0 0-3,129 13-9,-67-21-12,0-12-38,2-6-43,-14-3-131,-9-2-216</inkml:trace>
  <inkml:trace contextRef="#ctx0" brushRef="#br0" timeOffset="46732.52">20806 5320 330,'0'0'768,"0"0"-751,0 0-2,-100 104 49,84-40-34,7 2-18,5 0 0,4-6-8,0-2-2,0-3-2,14-6 0,6-5-67,-5-9-112,-4-10-237</inkml:trace>
  <inkml:trace contextRef="#ctx0" brushRef="#br0" timeOffset="47075.7">20935 5821 928,'0'0'77,"0"0"-76,25-132 18,2 92 26,-5 8-45,-9 7 5,-8 14-5,-5 4 1,0 6 1,-18 1-2,-8 0-16,-1 1-6,3 17 3,10-2-10,8-2-44,6 5-34,0-3 51,15-2 44,11 2 0,8-6 12,1 0 5,3 2 15,-6 0 10,-4 6 0,-7 0 1,-9 2-14,-4-2-10,-8 0-4,0 4-1,-14 0-2,-17 0-71,-9 1-68,-4-12-121</inkml:trace>
  <inkml:trace contextRef="#ctx0" brushRef="#br0" timeOffset="47333.69">21156 5368 1068,'0'0'25,"0"0"-4,163 56 87,-96-10-66,-9 9-18,-14 6-13,-15-2 1,-17 0-7,-12 2 4,-5-1 1,-22 1-6,-9-3-3,3-7-1,-1-8 0,3-9-2,4-12-27,8-15-26,5-7-128,1 0-208</inkml:trace>
  <inkml:trace contextRef="#ctx0" brushRef="#br0" timeOffset="65337.35">2871 8177 948,'0'0'145,"0"0"-133,0 0-5,0 0 12,0 0-13,0 0-3,0 0 15,164-88-13,-117 40 2,-9 1 1,-16 6-3,-13 2-4,-9 2 3,0-1-1,0 3-3,-13 12-4,-1 6 2,1 11 0,2 6-1,0 0-4,-2 0 4,-4 26-7,2 10 2,1 11 1,6 2 2,6 7 4,2 4 0,0 1 0,0-1 1,0-2 0,0-8 1,0-5-1,0-7 0,0-17 2,0-4-2,0-11 0,0-6 2,0 0 3,0 0 21,0-23 18,2-6-34,6-6-9,6 4-1,4 3 4,0 3-3,4 9-1,-2 4 0,-2 6-1,-3 6 1,-3 0-7,-1 0-4,-3 22 4,2 8 0,-8 12 6,0 3 1,0-3-1,3-4-7,1-16-2,8-7-8,2-14 6,8-1 1,5-13 0,4-19 6,-4-7 3,3-6-3,-10 4-4,-7 0 9,-8 7 0,-7 10 2,0 6 1,0 8 6,0 6 6,-5 4-4,-3 0-5,-1 0-6,3 0-1,0 18-5,2 7-1,1 1 4,3 6 0,0-5 0,0 4-2,19-7 3,6-6 4,2-9-4,3-9 2,2 0 0,4-7 2,-1-25 3,-4-8-1,-4-9 2,-16-1-3,-11 3-1,0 4-1,-9 7 1,-14 14-2,4 7-3,3 10-8,5 5 5,4 0-7,7 0-18,0 12-10,0 5 3,18 2-6,16-4 13,3 2 10,4-1 21,1 2-4,-7 1 4,-6 8 2,-6 1 0,-8 2-2,-5 5 1,-4-5 2,-4 2 5,0-6 3,1-9-1,4-6-4,13-11-6,6 0 3,9-23 7,11-16-2,0-8-4,2-2 3,-13 5-7,-6 5 1,-14 12 0,-11 10 7,-4 5 50,0 8 26,0 4-34,-12 0-21,-4 0-12,-2 18-13,0 8 2,5 2 3,4 0 1,9 0-5,0-1-1,3-6-3,21 2-2,12-4 0,4-5-16,9-3-66,-3-7-131,2-4-244</inkml:trace>
  <inkml:trace contextRef="#ctx0" brushRef="#br0" timeOffset="65674.7">5630 7645 1151,'0'0'17,"0"0"3,0 0 0,0 0 20,0 0-40,-123-21-4,103 53 2,1 15 2,-2 11 4,5 0 9,8 1 9,5 2-10,3-3-5,0-2-6,19-2 2,2-5-3,1-4-12,-5-4-56,-11-8-81,-6-5-122,0-11-44</inkml:trace>
  <inkml:trace contextRef="#ctx0" brushRef="#br0" timeOffset="65835.44">5244 8229 106,'0'0'824,"0"0"-762,0 0 30,0 0-27,0 0-65,129-125 1,-44 90-2,2-5-31,2 1-48,-10 2-47,-15 0-95,-18 6-168</inkml:trace>
  <inkml:trace contextRef="#ctx0" brushRef="#br0" timeOffset="66021.04">5935 7736 949,'0'0'84,"0"0"-26,0 0 1,0 0-39,0 0 7,-52 149 2,44-91-18,4 2-6,4 1-4,0-8 2,0-7-3,11-10-40,5-9-65,3-15-72,2-12-111,-1 0-154</inkml:trace>
  <inkml:trace contextRef="#ctx0" brushRef="#br0" timeOffset="66254.69">6174 7770 1022,'0'0'94,"0"0"-39,0 0 8,0 0-57,0 0-4,0 102 3,0-39 9,0 5 4,0 0 0,2-3-11,9-6 3,3-11-6,3-16-4,4-7 0,1-15-4,7-10-24,-2 0-18,-1-17-68,-6-13-148,-15-7-268</inkml:trace>
  <inkml:trace contextRef="#ctx0" brushRef="#br0" timeOffset="66404.42">6122 8041 641,'0'0'161,"0"0"-161,0 0 0,133-60 0,-81 41-46,-2 2-92,-13-1-118</inkml:trace>
  <inkml:trace contextRef="#ctx0" brushRef="#br0" timeOffset="66643.26">6461 7795 590,'0'0'112,"0"0"22,0 0-12,0 0-84,0 0 6,130 0 19,-99 32-8,-7 6-27,-8 5 15,-12 6-8,-4 7-4,0 0-5,-18-6-13,-6-1-3,0-12-10,3-9 0,4-8 0,8-10-1,4-3-44,5-7-42,0 0-63,0-9-147,16-14-347</inkml:trace>
  <inkml:trace contextRef="#ctx0" brushRef="#br0" timeOffset="66824.45">7017 8097 1010,'0'0'171,"0"0"-163,0 0-3,171-39 32,-93 22-31,-5 1-6,-10 4-9,-25 6-94,-19 5-129,-19 1-126</inkml:trace>
  <inkml:trace contextRef="#ctx0" brushRef="#br0" timeOffset="66989.25">7078 8279 436,'0'0'671,"0"0"-639,0 0-20,0 0 29,0 0-27,0 0-14,143-18-1,-83-1-101,-8-8-158,-7-3-262</inkml:trace>
  <inkml:trace contextRef="#ctx0" brushRef="#br0" timeOffset="67466.75">7987 8208 546,'0'0'183,"0"0"-166,0 0 28,0 0 44,144-98-58,-113 61-18,-4 1 1,-9 2-9,-11 3 4,-7 8-4,0 5 19,-7 5 2,-11 8 9,-7 5-2,1 0-22,-2 0-9,-1 22 0,2 8-2,2 8 5,6 4-3,3 3 0,8 1 1,6-3 0,0-5 1,2-8 6,25-7 6,13-11 3,7-12 4,9 0-5,2-12-8,-3-13-5,-12-1-5,-12 6-22,-16-2-65,-8 2 6,-7-1-108,0 0-27,-2-4-105</inkml:trace>
  <inkml:trace contextRef="#ctx0" brushRef="#br0" timeOffset="67687.41">7873 7642 883,'0'0'84,"0"0"-76,0 0 24,0 0-30,151-59 2,-95 43-4,-7 1-55,-6-5-146,-8-1-137</inkml:trace>
  <inkml:trace contextRef="#ctx0" brushRef="#br0" timeOffset="67962.8">8446 7175 969,'0'0'138,"0"0"-115,0 0 31,0 0-48,0 0-5,0 0 4,28 148 23,-28-82 3,0-3 10,0-5-18,3-12-10,3-8-3,3-8-5,3-9-3,3-6-1,3-7 1,9-8-1,2 0-1,4-2-32,-6-16-32,-7-6-98,-14-3-184,-6-3-241</inkml:trace>
  <inkml:trace contextRef="#ctx0" brushRef="#br0" timeOffset="68121.09">8386 7483 871,'0'0'88,"0"0"-79,133-56 44,-62 36-41,-3-1-11,-16 6-1,-13 7-38,-22 5-141,-17-4-130</inkml:trace>
  <inkml:trace contextRef="#ctx0" brushRef="#br0" timeOffset="69035.46">8918 8226 690,'0'0'24,"0"0"-11,0 0 1,0 0-11,0 0-2,118-123 0,-93 75 0,-1-4-1,-4-1 3,-9 10 0,-4 8 2,-7 13 15,0 11 24,-13 5 2,-14 6-17,-4 0-29,2 21 0,4 3-3,11 5-2,14 0-2,0 4 4,12-2-1,22-2 3,-1-3 0,5-6 1,-7 0 0,-7-4 0,-14-3 1,-4 4-1,-6-1 1,-2 2 1,-22 2-2,-6 0-17,-1-2-46,2-4-13,7-5-31,3-9-85,13 0-89</inkml:trace>
  <inkml:trace contextRef="#ctx0" brushRef="#br0" timeOffset="69589.43">9382 7897 785,'0'0'71,"0"0"5,0 0 20,0 0-82,0 0-8,-56 102 2,52-64-3,1 0 1,3-2 3,0-2-9,0-6 5,7-7-3,8-7-2,6-5 3,1-7 4,1-2-3,5 0 4,-1-14-1,2-9-4,-5-3 2,-3-6 0,-4-2-3,-5 5 0,-3 3 1,-3 8 1,-2 7 8,-2 2 0,-2 6-1,3 3-2,-3 0-9,0 0-3,0 0 0,0 5 3,0 4 3,0 3-3,0-9 0,0-1 1,0-2-1,0 0-1,2 0-1,12-17-2,6-5-1,6-2-10,-1 7 14,-5 4 1,-3 9-1,-3 4 1,-1 0 0,-1 8 2,-1 14 9,0 1-3,-6 2-6,1 1 0,-4 3-1,-2 3-1,0 4-55,-16-2-95,-7-6-174,-4-5-261</inkml:trace>
  <inkml:trace contextRef="#ctx0" brushRef="#br0" timeOffset="69748.58">9640 7604 1088,'0'0'6,"0"0"-6,0 0-3,0 0-86,0 0-204,0 0-149</inkml:trace>
  <inkml:trace contextRef="#ctx0" brushRef="#br0" timeOffset="70279.24">10195 7900 924,'0'0'9,"0"0"11,0 0 37,0 0-48,0 0-9,0 0 3,-126 74 0,119-74-2,0-20 6,5-7-2,2-10 1,0 3-3,6 5 6,10 6-4,-1 7-4,5 9 4,0 4-4,7 3 0,0 0 3,2 4-5,-2 14 1,-4 4-1,-10 6 0,-7 3 1,-6 6 5,0 7 5,-6 5 0,-23 4 0,-8-4 3,-2-1-5,-4-8-7,5-6 2,7-13 1,5-7-4,5-12 6,8-2-1,7-5 0,6-19 2,0 0-6,6-1-1,19 6 0,-1 7 0,0 6 0,1 6 3,0 0 4,-3 13 7,-2 8-3,-2 5-5,-1 6-3,-1 1-3,5 0 0,-4-2-21,3-8-85,1-10-144,-2-13-154</inkml:trace>
  <inkml:trace contextRef="#ctx0" brushRef="#br0" timeOffset="70549.89">10614 7774 1058,'0'0'109,"0"0"-107,0 0 26,0 103 16,0-40-25,0 5-2,0-3-6,0-7 0,14-10-4,0-12 4,6-8-6,9-10 7,4-7-9,11-11 2,8 0 4,-1-16-9,-7-11-8,-10-1-34,-14-5-59,-16 1-73,-4-1-141,-18 1-116</inkml:trace>
  <inkml:trace contextRef="#ctx0" brushRef="#br0" timeOffset="70718.15">10574 8020 540,'0'0'249,"0"0"-167,0 0 61,0 0-70,0 0-44,190-73 0,-108 53-9,-8 0-14,-14-1-6,-13 3-2,-20 4-2,-16 2-88,-11 0-148,-7 1-244</inkml:trace>
  <inkml:trace contextRef="#ctx0" brushRef="#br0" timeOffset="71626.57">3824 9791 811,'0'0'114,"0"0"-61,0 0 15,0 0-54,0 0 7,0 111 29,0-49-1,0 2-7,0-2-20,5-8-7,-3-9-8,5-10-2,0-12-3,6-9 2,0-5 1,5-6-2,8-1 0,9-2-3,1 0-5,9-17-54,1-10-79,-7-8-186,-3-7-329</inkml:trace>
  <inkml:trace contextRef="#ctx0" brushRef="#br0" timeOffset="71823.08">4301 9775 1058,'0'0'32,"0"0"-27,141-49 5,-58 22 3,3-1-6,-6 2-4,-15 3-3,-18 11-24,-23 7-85,-14 5-118,-10 0-34,-12 0-89</inkml:trace>
  <inkml:trace contextRef="#ctx0" brushRef="#br0" timeOffset="72114.7">4382 9791 722,'0'0'135,"0"0"-119,-45 102 114,35-44-66,7 19-31,-2 10 2,3 3 0,0-4-2,2-5-7,0-9-5,0-9 4,0-5-1,0-5 3,2-11-6,8-8-3,4-10-11,4-7 1,7-5-2,8-7 0,9-5-1,10 0-2,4-8-3,0-14-39,2-2-54,-8-12-167,-2-7-326</inkml:trace>
  <inkml:trace contextRef="#ctx0" brushRef="#br0" timeOffset="72503.09">5213 10391 1044,'0'0'84,"0"0"-81,0 0 3,147-110 5,-111 82-11,-14-1-3,-13 1-9,-9 0 8,0 0 3,-7 6-1,-17 5 2,-7 10 10,-5 7-10,-4 0 4,1 23 0,2 10-3,1 10 5,7 7 1,7 6 6,11-2-1,6-2-2,5-8-6,0-5-1,25-12 0,11-7 3,4-7 1,9-10 4,9-3-2,2-5 0,-2-17-9,-3-5-12,-16 3-87,-10-2-118,-20 0-156</inkml:trace>
  <inkml:trace contextRef="#ctx0" brushRef="#br0" timeOffset="72715.4">5088 9951 835,'0'0'264,"0"0"-259,0 0-5,0 0 0,0 0-5,145-70-63,-84 50-111,-14 1-125</inkml:trace>
  <inkml:trace contextRef="#ctx0" brushRef="#br0" timeOffset="73051.53">5626 9432 888,'0'0'131,"0"0"-124,0 0 48,0 0-41,0 0-14,0 0-7,-12 54 7,17-1 38,2 7 2,-5 6 5,0-2-15,0-2-9,3-7-13,6-11 1,0-8-7,6-11-1,4-12 3,3-9-2,5-4 2,3-6-3,3-17-1,-4-9-12,-4 6-54,-6 1-62,-15 1-112,-6 3-162</inkml:trace>
  <inkml:trace contextRef="#ctx0" brushRef="#br0" timeOffset="73232.95">5566 9752 959,'0'0'155,"0"0"-141,0 0 24,0 0-30,129-65-6,-71 46-1,-11 0-1,-7 6-28,-11-1-124,-12 5-111,-3-1-209</inkml:trace>
  <inkml:trace contextRef="#ctx0" brushRef="#br0" timeOffset="73847.47">6129 10467 785,'0'0'62,"0"0"7,0 0 2,64-127-61,-43 86-5,-5-2-2,-1 6 0,-9 4 6,-2 7 3,-4 4-3,0 11-5,-14 1-4,-9 10-7,-2 0-11,4 1-1,5 17-6,11 0-15,5 3-15,0 2-11,21 1 21,10 1 32,7-4 12,-4 2 0,3 0 2,-10-2 3,-7 4 7,-9-6 1,-11 1-3,0 2-3,-2 1 3,-20-2-9,1-3-3,3-6-71,10-8-84,3-4-86</inkml:trace>
  <inkml:trace contextRef="#ctx0" brushRef="#br0" timeOffset="74469.2">6542 10171 880,'0'0'83,"0"0"-42,0 0 24,0 0-65,0 0 1,0 0-1,0 55 1,0-28 1,0-1-2,2 0 2,4 0 5,4-2-5,3-7 4,0 0-5,1-7 4,-1-4-1,3-6 0,-1 0 6,3 0-2,-4-2 0,1-15-4,-4 0-1,1-3 3,-4-4-5,1-2 1,-4-3 1,2-1-1,-3 2-1,0 5-1,1 7 1,-4 9-1,-1 5 1,0 2-1,0 0 0,0 0-4,0 0 0,0 11-3,0 7 7,3 1-1,-3 0 2,2-6-1,-2-1 1,0-3-1,0-7 2,2-2-2,-2 0 3,5 0 4,0-11 5,6-9-8,2-1-3,5 2 0,-2 8-1,-3 4 1,-1 7 4,3 0 3,0 0 0,1 12 4,1 8 1,-3 3-4,-3 0-4,1 0-3,-8-5-2,-2-1 0,-2-3-23,0 5-43,0-6-53,-5-1-152,-10-3-57</inkml:trace>
  <inkml:trace contextRef="#ctx0" brushRef="#br0" timeOffset="74634.35">6631 9922 1004,'0'0'38,"0"0"7,0 0-18,0 0-27,0 0-109,0 0-103,77-30-180</inkml:trace>
  <inkml:trace contextRef="#ctx0" brushRef="#br0" timeOffset="75196.69">7324 9980 712,'0'0'188,"0"0"-183,0 0 11,0 0 16,0 0-27,0 0-1,-20 70 0,7-63 2,6-2-3,-6-5 9,1 0-3,3-7 2,1-14-1,1-2-3,7 0-2,0 3 1,0 2 3,7 4-2,10 4-7,3 6 0,3 0 0,-3 4 0,0 0 2,0 0-2,-2 16 1,4 1 2,-8 8 9,-6 7 4,-1 8-2,-7 4 7,0 0-9,-2 2-6,-25 3 2,-2-5-3,-5-5-2,-1-6 4,2-13-6,4-6 0,8-12-1,4-2 6,7 0-1,8-6 4,2-8-5,0 0-3,2 5-1,12 6 2,1 3 1,6 0 3,-1 0-5,5 0-1,-1 12 0,-6 2 0,0 4-1,-5 2-7,0 0-64,3-4-76,-1-6-128,3-10-120</inkml:trace>
  <inkml:trace contextRef="#ctx0" brushRef="#br0" timeOffset="75473.75">7640 9930 804,'0'0'194,"0"0"-102,0 0-7,0 0-69,0 0-14,0 0 21,27 150 12,-22-88-4,-3 1-3,2-7-8,6-3-7,1-12-7,5-10-5,3-4 2,1-10-3,3-6 2,-1-8 1,4-3-3,0 0-1,2-5-14,-3-13-22,-8-6-29,-7-1-84,-8 2-166,-2 5-164</inkml:trace>
  <inkml:trace contextRef="#ctx0" brushRef="#br0" timeOffset="75618.15">7734 10233 805,'0'0'285,"0"0"-264,0 0 7,0 0-21,0 0-7,167-83-60,-117 60-136,-6-10-180</inkml:trace>
  <inkml:trace contextRef="#ctx0" brushRef="#br0" timeOffset="75999.4">7804 9651 980,'0'0'87,"0"0"-84,0 0 1,0 0-4,142-62-8,-86 46-4,-3-5-8,-4 8 19,-6-3 1,-5 8 6,-5 6 26,-4 2 0,2 0-2,2 28 5,1 12-3,4 15-1,-2 14-7,2 13-1,-3 17-8,-4 0-1,-4 5 1,-13-8-3,-14-11 2,-5-2 4,-35-9-6,-14-8 9,-6-9-9,-2-10-6,-3-6-4,5-17-2,6-14-10,12-10-51,7-30-170</inkml:trace>
  <inkml:trace contextRef="#ctx0" brushRef="#br0" timeOffset="99710.24">8969 9900 312,'0'0'174,"0"0"-128,0 0 14,0 0 4,0 0-23,0 0 3,0 0-28,0 0-2,0-2-2,0 2 18,0 0 9,0 0 5,0 0-7,0 0-9,0 0-12,0 0-7,0 0-2,2 0-5,11 0-1,10 6 9,10 2 2,2-2 10,11 2 2,-2-7-3,-1-1-2,-1 0 7,-4 0 2,-4-9 0,-6-2-7,-3-1-6,-5 7-3,-8 1-3,-6 1-4,-2 1-3,-1 2-2,-3 0 2,0 0-2,0 0-33,0 0-83,-18 19-94,-14 8-96,-1 6-163</inkml:trace>
  <inkml:trace contextRef="#ctx0" brushRef="#br0" timeOffset="100026.43">9085 10181 307,'0'0'209,"0"0"-138,0 0 13,0 0-23,0 0-24,0 0 39,45 0 27,-3 0-29,7-3-12,0-13-13,-3 1-12,0-5-10,-13 6-4,-6 2-8,-12 5-11,-8 7 0,-7 0-4,0 0-4,0 0-92,-5 0-173,-17 0-269</inkml:trace>
  <inkml:trace contextRef="#ctx0" brushRef="#br0" timeOffset="107974.19">17877 9278 830,'0'0'178,"0"0"-135,0 0 93,0 0-75,0 0-57,0 0-3,2 114 16,-1-46 1,3-1-10,0-5 0,-2-6-5,5-7-1,-4-10-2,3-3-5,-2-4-31,-4-8-47,0-3-76,0-11-84,-4-8-51</inkml:trace>
  <inkml:trace contextRef="#ctx0" brushRef="#br0" timeOffset="108138.1">17787 9353 623,'0'0'129,"0"0"-94,110-118 90,-39 79-64,14 0-54,-7 10-7,-13 11 0,-20 14-77,-17 4-116,-21 13-94</inkml:trace>
  <inkml:trace contextRef="#ctx0" brushRef="#br0" timeOffset="108288.33">17886 9663 636,'0'0'124,"0"0"-86,0 0 35,0 0-73,138-44-2,-71 22-151,-14 3-156</inkml:trace>
  <inkml:trace contextRef="#ctx0" brushRef="#br0" timeOffset="108430.38">18314 9520 32,'0'0'624,"0"0"-542,0 0 25,0 0 40,0 0-79,11 111-32,-11-74-23,0 0-9,0 3-4,0-4-117,-4-6-162,-5-9-171</inkml:trace>
  <inkml:trace contextRef="#ctx0" brushRef="#br0" timeOffset="108566.3">18347 9394 643,'0'0'151,"0"0"-149,0 0-4,0 0-118,0 0-356</inkml:trace>
  <inkml:trace contextRef="#ctx0" brushRef="#br0" timeOffset="108835.17">18347 9394 875,'156'75'65,"-131"-51"-55,6 14 54,-2 4-32,-9 7-16,-5-6 0,-10-5-13,-5-6 3,0-6 9,0-12 10,0-8 8,0-6-2,0 0 11,0-12 18,0-22-25,0-12-35,16-2-3,13 4-1,5 11-21,-1 12-36,-2 17-55,-4 4-112,-8 8-169</inkml:trace>
  <inkml:trace contextRef="#ctx0" brushRef="#br0" timeOffset="109179.06">18923 9796 237,'0'0'659,"0"0"-573,0 0 18,0 0-2,0 0-86,0 0-13,60-114-2,-43 73 1,-3 3 0,-8 6-1,-3 5 0,-3 12-1,0 4-1,-9 10-8,-11 1-4,-5 0-15,1 6 1,6 14-6,11 1-18,7 4-60,0-4 1,32 2 82,5-5 26,11-4 2,-4 3 44,-10-2 28,-8 2-14,-13 0-26,-13 1-17,0 5 4,-4 5-2,-20-3-8,-3-1-9,0-4-47,7-13-96,7-7-69,5-12-261</inkml:trace>
  <inkml:trace contextRef="#ctx0" brushRef="#br0" timeOffset="109355.1">19402 9381 1031,'0'0'101,"0"0"-89,0 0 24,0 0-18,2 116 6,0-66-19,1 0-1,-1-2-4,2-4-9,-4-2-82,0-6-142,0-7-154</inkml:trace>
  <inkml:trace contextRef="#ctx0" brushRef="#br0" timeOffset="109488.94">19424 9601 1021,'0'0'32,"0"0"-31,0 0-2,0 0-139,140-93-270</inkml:trace>
  <inkml:trace contextRef="#ctx0" brushRef="#br0" timeOffset="111556.35">19963 9649 1007,'0'0'58,"0"0"-55,86-138 4,-53 92-4,-9 6-3,-11 9-2,-13 9 0,0 8 1,0 7-1,-17 4-10,-6 3 7,-3 0-8,1 15-2,8 7-8,3 4-3,12 3-26,2 3 17,3 2-2,27-5 5,0-3 17,4-4 13,-7-2 2,-7-1 7,-6 2 17,-7-1 6,-7-1 7,0-4-6,0-3-6,0-2 0,-2-6-13,-1-4-4,3 0 3,0-2 3,16-30-14,19-12-10,15-14-21,6-6 31,-1-2 2,-4 1 1,-11 7 6,-11 6-1,-13 10 9,-14 8 3,-2 5 6,0 6 0,-2 7-10,-14 4-5,1 4-8,-3 8 6,0 0-8,0 0 1,5 8-2,1 14 3,8 4-2,2 6 3,2 2-2,0-2-2,3 3 4,12 0-2,-6 1-1,2 0 0,-5-2 5,2 4-3,-2-4 0,-1 1-1,3-5-1,-3-5 2,0-4 5,-5-11-8,2-6 1,0-4-1,0 0 5,7 0 7,5-26-5,5-8-7,1 1 0,1 8-1,-8 9 1,-7 11 1,-2 5-1,4 0-7,-2 0 4,3 9 1,0 7 1,0 2 1,-2-3-1,1-4-1,2-3-2,1-8-15,3 0-5,5 0 17,4-8 7,-5-10 6,-1 0-4,-4 8-1,-5 4 3,-6 1-4,-2 5 0,0 0-1,0 0-3,0 0-9,0 11 10,0 4 2,0 2 1,0-5-11,4 0-35,5-4 18,7-8 2,3 0 2,6 0 23,2-22 1,0-5 3,-3-4 8,-6-3 8,-2-1-3,-6 9 15,-4 7-12,0 10 28,-6 9-6,2 0-20,1 12-20,3 26 0,3 19 27,-1 10-6,-1 12-7,0 9 3,-5 18-10,-2 10-6,0 7 0,0-10-2,0-21 2,0-24 1,0-16-3,21-16-1,8-12-1,4-14 0,3-10-5,-4-6 4,-2-24-3,-9-6-4,-9-3 9,-12-7 0,0 0 0,-15-3 1,-19-2 0,-6-2 1,-6-5-1,-6 7-2,5-4 1,7 4 1,10 0-5,16 2 3,14 1-5,0 1-12,19-1-10,19-2-23,7 0 5,5-4 23,-2-3 14,-1 1 10,-7-4 0,-12 6 1,-9 6 6,-8 9 5,-11 16 15,0 11 1,0 6-4,0 6-10,-9 0-6,-9 12-8,-2 17 0,0 6 1,4 7 4,3-1 1,9 3-1,4 2-4,0-4 1,0-7 0,15-3-2,8-6-2,-1-7 1,2-6-13,5-6 3,2-7-1,0 0-3,4-12 9,-7-15-12,-6 1 12,-6 1 6,-5 1 3,-7 7 12,-1 3 7,-3 9-6,0 0 0,0 3-6,0 2-4,0 0-6,0 0-7,0 0-7,0 12 10,0 6 2,0 0 4,0-4 1,0 0-3,2 2 0,4-7 0,2-1 0,-4-6-3,3-2 6,4 0-3,-2 0 6,6 0 4,1-5 3,1-9 6,4 5-3,-3-3 1,1 1-3,-7 4-2,1 0-6,-4 2 2,-2-4 2,0 2-4,-3-4 7,-1 1-5,3 1 2,-6 2-5,0 2-1,0 5 6,0 0-9,0 0-1,0 0-2,0 0-7,0 5-1,0 11 10,0 1 1,0-2-1,2-3 1,-2-3-1,0-6 1,3-3-1,-1 0 1,2 0 1,9 0-2,3-14 0,6-6-1,3 1 0,2 2 1,-3 7 0,5 6 0,-1 4 1,0 0 2,-6 0-3,-4 7-1,-7 5-2,-6 4 0,-5 2-3,0 1-37,0 4-42,-7-5-77,-2-6-184,5-10-174</inkml:trace>
  <inkml:trace contextRef="#ctx0" brushRef="#br0" timeOffset="112022.08">22360 9353 951,'0'0'74,"0"0"4,0 0-29,0 0-46,-131 28 0,97 7-3,10-3 0,5 1-1,13-6-10,6-4-33,0-7-7,16-11-14,15-5 6,7 0 50,-2-23 9,-1-7 9,-6-2 9,-9 4 39,-7 10-6,-10 8 14,1 10-2,-4 0-18,3 14-32,-1 28-12,-2 26 16,0 19 15,0 24-9,0 20 6,0 4-12,-10-10-9,2-20-2,-2-27 11,-1-25-2,-2-14-1,1-17-5,-5-13-6,-3-9 6,0-12-1,-6-21-8,-3-12-7,0-2 4,-3-10-12,0-1-9,-2 0-14,-3-2-32,2-3-94,-3 0-148,-2-3-240</inkml:trace>
  <inkml:trace contextRef="#ctx0" brushRef="#br0" timeOffset="112198.32">21196 9374 983,'0'0'30,"0"0"-26,0 0-8,117-106-37,-69 73-288,-10 8-204</inkml:trace>
  <inkml:trace contextRef="#ctx0" brushRef="#br0" timeOffset="112300.27">21484 9090 878,'0'0'176,"0"0"-143,0 0 41,0 0-74,0 0-36,0 0-279</inkml:trace>
  <inkml:trace contextRef="#ctx0" brushRef="#br0" timeOffset="112427.84">21024 9053 980,'0'0'0,"0"0"-49,0 0-86,0 0-393</inkml:trace>
  <inkml:trace contextRef="#ctx0" brushRef="#br0" timeOffset="112739.48">21830 10349 946,'0'0'110,"0"0"-80,0 0 81,15 132-36,-7-84-53,2 5-7,-4-2-2,-3 0 0,-3 0-9,0-6-4,0-3-3,0-8-34,-7-8-42,-3-9-86,2-16-115,-1-1-33,-1-29 19</inkml:trace>
  <inkml:trace contextRef="#ctx0" brushRef="#br0" timeOffset="112923.76">21795 10672 54,'0'0'214,"-4"-150"-52,4 89 71,10 15-84,13 12-19,12 10-50,0 16 12,1 4-26,-1 4-18,-8 0-2,-4 12-9,-13 12-26,-10 4-3,0 7-5,-4-3-2,-21-5 2,-2-3-3,-2-5-28,10-12-39,1-7-94,9 0-81,7-16-95</inkml:trace>
  <inkml:trace contextRef="#ctx0" brushRef="#br0" timeOffset="113319.64">22046 10372 539,'0'0'117,"0"0"-16,0 0 39,116 49-100,-92-23-25,-10 3-7,-8 0-2,-6 0-1,0-6-1,-6-5 6,-8-6-9,5-12 4,5 0-5,4 0-6,0-19-58,6-3 5,17 0 45,4 3 14,-3 4 0,-2 8 11,-2 3 12,-3 4 13,2 0-15,-3 4 2,-3 8-10,3-2-4,-1-4 2,1-2 10,1-4 2,2 0 9,0 0 10,1-18 3,-1-6 0,-9-2-6,-8 0-10,-2 0-7,0 8-8,0 1-6,-12 10-8,-9 7-1,1 0-2,-2 0-72,4 10-130,6-1-291</inkml:trace>
  <inkml:trace contextRef="#ctx0" brushRef="#br0" timeOffset="113746.29">22625 10314 1120,'0'0'104,"0"0"-68,0 0 23,0 0-37,0 0-12,0 0 0,24 147-1,-24-93-3,0 6 3,0-2 2,0 3 0,-9-6-5,5-4-6,0-9 1,-1-13 0,5-12-1,0-11-5,0-6-8,0-6-1,0-28 9,0-22-6,0-20 4,9-13 4,7-1-7,8 11 1,3 16 8,4 22 1,0 20 6,-2 8 15,0 13 1,-3 0-3,-5 2 1,-3 15 4,-7-2-11,-8 4-3,-3 1-3,-7 4-4,-22 2-2,-7-4-1,-2-3-32,2-6-42,5-5-49,9-8-223,11 0-251</inkml:trace>
  <inkml:trace contextRef="#ctx0" brushRef="#br0" timeOffset="114728.87">22922 10459 837,'0'0'110,"0"0"-13,102-106 3,-77 72-84,-8 2-11,-9 8 3,-8 4 7,0 10 16,0 8-5,-12 2-12,-3 4-12,-6 17 0,5 5 0,10 6 7,4-3-2,2 5-3,0 0 0,6-1-2,14-10-1,3-7 2,4-10-3,4-6 5,1-1-2,5-28 3,-4-5-4,-4-5 1,-2 2-1,-9 4-2,-9 6 2,-7 8 0,-2 10-2,0 6 0,0 3-4,0 0 1,0 10-4,0 11 2,0-1 1,9-3 1,8 0 3,-3 0 0,9-3-1,-3 3 2,-3-1-2,6 0 2,-1 0-1,-4-6 2,0-2-1,-1-8 1,3 0 0,7-13 0,0-16-2,2-9 0,-3-6-1,0-7 2,-9-5 0,-1 1 0,-7-15 0,-3 5 3,-4 3-2,-2 7 1,0 17-3,0 13 8,0 13-3,-4 8-1,-2 4 1,-6 0-5,-3 9-2,2 20 2,-1 7 1,5 8 3,5 9 2,2 5 0,2 5-2,0-2-2,0-7 0,0-4-1,8-10-1,10-10 1,-2-8-1,4-14-1,1-8 1,7 0-2,3-4 2,-2-8-1,-5 3 1,-1 4 2,-6 5-2,-3 0 1,-1 2 4,-1 12 0,-3 0-1,1-4-3,1-4 1,1-6-1,6 0 2,-5 0 1,3 0 1,-5 0 3,-2 2 9,-1 15-13,0 12 3,-8 9 5,0 11-3,0 4 4,-5 8 1,-15-1 8,-5-2-9,-2-6 3,-2-7 2,-2-10-9,2-11 3,2-10-8,5-6-4,1-8 0,1 0-4,0-3-15,3-26-20,-1-7-22,1-6-45,-4-4-156,-3-2-434</inkml:trace>
  <inkml:trace contextRef="#ctx0" brushRef="#br0" timeOffset="114896.44">23695 10092 1086,'0'0'69,"139"-98"-26,-69 62 27,-16 8-58,-18 10-12,-23 8-26,-13 6-113,-23-1-306</inkml:trace>
  <inkml:trace contextRef="#ctx0" brushRef="#br0" timeOffset="115958.06">10988 9573 465,'0'0'208,"0"0"-64,0 0-3,0 0-49,0 0-12,0 0-12,-2-42-22,2 42-11,-3 0-14,2 0-11,-3 0-7,4 0-3,0 8 0,0 17 0,0 10 9,0 7 2,0 4-3,2 0 8,0 2-5,-1-1-3,-1-1 3,0-4-7,0-2 3,0-8-3,0-4-1,0-6-2,0-8 1,0-4-2,0-8 0,0 0-1,0-2 1,11 0 1,12 0 4,9 0-3,2 0-2,1 0-4,1 0-27,4 0-30,1-4-76,-2-18-162,-5-7-220</inkml:trace>
  <inkml:trace contextRef="#ctx0" brushRef="#br0" timeOffset="116194.48">11509 9569 667,'0'0'108,"0"0"63,157-30-52,-83 14-55,-4-1-37,-14 5-11,-12 3-12,-17 5-4,-17 4-37,-10 0-45,0 0-67,0 0-43,-8 0 23,-19 0-78</inkml:trace>
  <inkml:trace contextRef="#ctx0" brushRef="#br0" timeOffset="116477.17">11551 9583 267,'0'0'221,"0"0"-60,0 0 0,0 0-58,0 0-41,0 0 33,-19 148-8,22-95-17,8 5-23,0 2-2,-7 6-21,-4 0 3,0-2 3,0-12-12,0-8-10,0-14 11,0-7-15,0-9 4,12-8-7,3-6 0,10 0 0,10 0-2,6-2 1,3-10-36,1 2-31,-3 0-70,-2 3-150,-6 2-146</inkml:trace>
  <inkml:trace contextRef="#ctx0" brushRef="#br0" timeOffset="116822.02">12047 10069 635,'0'0'141,"0"0"-112,45-123 99,-13 77-39,1 6-50,0 5 0,-10 11-3,-10 7-16,-11 5-7,-2 1 10,0 3-7,-6 2-13,-13 4-3,-7 2-16,-5 0-8,3 0-13,2 7 8,8 4 15,7 3 3,5 2-11,6 5-3,0 0 5,10 2 19,24-3-2,4 0 3,5-4 1,-7 0 3,-6 4-3,-11 0 2,-9 0 3,-7 4-5,-3 0-1,0 0 0,-5-2-15,-7-8-140,6-8-118,6-6-137</inkml:trace>
  <inkml:trace contextRef="#ctx0" brushRef="#br0" timeOffset="117496.8">12487 9761 709,'0'0'124,"0"0"-69,0 0 61,0 0-95,0 0-21,0 0 0,-12 49 3,6-19 14,1 2-8,3 0 12,2-2-3,0-2 1,0-2-11,0-8-3,13-4 2,1-3-6,1-10-1,0 1 4,1-2-2,5 0 2,1-16 4,-2-5 2,-2-4-7,2 1 0,-9 0-1,5 2 0,-5 1 1,-5 0 0,1 1 4,-2-1-6,0 5 10,-3 4-4,-2 5-1,1 0-2,-1 2 2,0 0-1,0 5-5,0-2 0,0 2 1,0 0-1,0 0-5,0 0-6,0 19 6,0 7 5,0 4 4,0-5-4,0-2 0,0-5 0,0-6 0,0-6 0,0-4 0,0-2 0,0 0 4,5 0-4,4-16 1,1-13-1,0-1 0,1 7 0,1 5 1,1 6-1,3 1 0,1 5 2,4 2 1,-6 4 4,3 0-3,-2 9 0,-3 11 3,0 2-2,-4 1 0,-4 2-4,-1-1 3,0 2-4,-4-4 0,0 4-10,0-3-51,-2 4-69,-17-5-165,0-11-94</inkml:trace>
  <inkml:trace contextRef="#ctx0" brushRef="#br0" timeOffset="117640.01">12676 9535 718,'0'0'0,"0"0"-129,0 0 114,0 0-422</inkml:trace>
  <inkml:trace contextRef="#ctx0" brushRef="#br0" timeOffset="118155.87">13160 9624 831,'0'0'29,"0"0"-23,0 0 14,0 0-4,0 0-10,0 0-3,-62 65 5,56-65 14,1-2 21,-1-14-7,2 1-10,4-5-13,0 3-5,0 1-5,12 3-1,10 4 2,5 1 0,2 4-3,2 1 0,-2 3-1,-5 0 0,-3 15 0,-8 11 0,-9 3 4,-2 8 1,-2-1 3,0 2 2,-9 1 4,-11-4-4,-7 0 0,4-5-2,-2-6-5,2-10 0,8-8 1,1-6 0,6 0 4,3 0 0,5 0 9,0-3 12,0 0-14,3-3-13,16 4 4,6 0-2,4 2-3,2 0 1,-2 10 2,0 10-4,-4 6-7,-5 1-22,-5 7-90,1-9-108,-3-9-169</inkml:trace>
  <inkml:trace contextRef="#ctx0" brushRef="#br0" timeOffset="118437.15">13642 9573 628,'0'0'497,"0"0"-472,0 0-9,0 0 22,0 0-8,6 153 4,1-98-17,0 1 7,0 0-4,1-3-2,1-2-7,3-12-2,3-9-4,3-7-1,5-14-3,2-6 0,2-3-1,1-7-17,-2-23-18,-6-3-55,-9-8-68,-11 7-158,0 4-101</inkml:trace>
  <inkml:trace contextRef="#ctx0" brushRef="#br0" timeOffset="118563.6">13644 9886 527,'0'0'197,"0"0"-58,0 0 22,0 0-116,0 0-42,0 0-3,112-85-64,-62 53-114,-5-2-154</inkml:trace>
  <inkml:trace contextRef="#ctx0" brushRef="#br0" timeOffset="118915.46">13771 9448 1047,'0'0'47,"0"0"-47,0 0 2,147-58-1,-78 46-1,-5 2-17,-12 2-5,-10 6 22,-12 2 0,-6 0 17,-4 27 22,-5 11 20,-1 20 6,-1 12-7,1 10-21,-1 12-11,1 3-9,-10 3-11,-4-6 2,0-6-3,-20-12-4,-14-13 9,-5-11 0,-7-15-2,2-10-5,-1-13-3,2-10-1,1-2-39,0-6-40,5-22-111,-2 0-206</inkml:trace>
  <inkml:trace contextRef="#ctx0" brushRef="#br0" timeOffset="121716.27">14265 8828 555,'0'0'88,"0"0"-75,0 0 26,0 0 42,0 0-56,0 0 7,0 0 52,-6 15-11,6-13-1,0-2-5,0 0-12,0 0-15,0 0-23,12-5-8,9-7-6,10 0 2,8 3 4,1 1-5,2 3-2,1 5 0,-3 0-2,-5 0 0,-4 8 3,-4 6-1,-4 3-1,-4 5 1,-1 0-2,-4 7 1,-1 0 2,-4 1-2,0-2-1,-4 3 1,-5-2-1,0 3 0,0 2 4,0 3 0,0-2 1,0 0-2,0 3 2,0-4-2,-2 4 2,-4 3-1,0-4 0,-2 2 0,5-2 2,1-2 6,0 4-7,2-2-1,0 1 7,0 3-7,4 0 2,9 1-3,3 2-3,1-4 2,4-4-1,-1 0 1,2-9-2,0-8 0,3-2 1,0-9 1,-2-6-1,-2 0 2,-5-2 0,-8 0-3,-5 0 1,-3 3 0,0-1-1,0 1 1,0 3 0,-15 4-1,-12 6 1,-7 6 3,5 0-4,2 4 1,5 1-1,5 6 2,-2 3 2,5 3-1,4 11 0,3 1-1,3 8 4,4 6 0,0 0 0,0 2 0,0-1-6,0 0 3,0-6 1,0-2 1,0-10 7,-4-6-1,-10-10 2,-2-3 7,-2-8 4,-9-2-3,1-1 3,-6-6-5,-1-3 1,2-2 4,-3-5-2,3 2-4,-2 0-6,0 2-8,0 0-4,12-1-2,8-2-12,6-3-55,4 0-30,-1 0-30,-9-28-149</inkml:trace>
  <inkml:trace contextRef="#ctx0" brushRef="#br0" timeOffset="122834.64">10594 9256 390,'0'0'116,"0"0"8,0 0-20,0 0-44,0 0-35,0 0 1,94-30 12,-90 24 9,3-2-6,0-1-16,3-3-6,-2-2-8,-2 3-6,-1-1 1,-3 3-3,-2 2 8,0 0 10,0 2 4,0-2 4,0 3-5,-7-1-6,-9 3-2,-10 0-1,-8 2-5,-4 0-2,-4 0-4,-1 9 10,3 7-7,-1 7 2,2-1-2,8 5-4,1 5-2,14 3 4,5 7-4,6 6 0,5 6 1,0 4 1,11 7 3,9-1 7,4 0-4,3-6 1,2 0-2,-2-2-2,-10-5-2,-3 2-3,-14-6 1,0-3 0,0-7 0,-20-5 0,-7-6 1,-6-6-2,-3-5 0,-1-4 4,3-8-3,5-3 0,7 0 0,9 0-2,7 0 0,6 0 1,0 0-2,0 0-2,10 0-7,21 0 10,13 0 4,6 0-2,4 29 0,-8 9-2,-11 13 0,-8 15 0,-15 6 0,-10 9 2,-2 0 0,-6-1 1,-15-5 2,-3-6 3,5-7 13,6-6-10,3-6 1,7-7 0,3-8-2,0-6-6,0-7 5,11-6-5,4-8 3,10-4-5,8-4 1,4 0 3,-1-4-4,-1-4-2,-6 6-42,-4 2-36,-14 0-108,-7 0-386</inkml:trace>
  <inkml:trace contextRef="#ctx0" brushRef="#br0" timeOffset="123859.3">13862 11993 1044,'0'0'62,"0"0"-32,0 0 6,0 0-33,0 0 0,116-124 0,-91 80 0,-4-8 1,-2 0-1,-11 10-1,-4 13 9,-4 9-3,0 12 1,-4 0-5,-12 7-3,-5 1-1,-2 0 0,4 11-2,1 9 2,9 4-3,7 4 2,2 2-3,8 0 3,19-1 1,4-3 6,7-3 10,-5 3 5,1-3 2,-5-1-7,-9 0 1,-2-2 2,-11-2-12,-7 5 1,0 0-2,-13 1-2,-17 5 0,-3-6-4,4-5-1,5-6 0,8-6-7,5-1-10,7-5-36,4 0-61,0 0-109,0-6-225</inkml:trace>
  <inkml:trace contextRef="#ctx0" brushRef="#br0" timeOffset="124130.89">14276 11930 1072,'0'0'33,"0"0"-16,0 0-4,0 0 29,172-5-22,-104 5 2,-6 0 2,-2 0 4,-4 0 1,-12-2-8,-6-6-11,-13 2-7,-7 1-3,-12-1-4,-3 6-38,-3-5-21,0-3-46,-9-5-164,-16-4-78,-6-4-127</inkml:trace>
  <inkml:trace contextRef="#ctx0" brushRef="#br0" timeOffset="124414.69">14531 11761 320,'0'0'329,"0"0"-281,0 0 4,0 0 65,0 0-36,136 0-34,-87 0-4,2 7 7,3 12 3,-5-1-6,-4 3-22,-14 6-8,-14 1-11,-7 2 2,-10 2 7,-10 1 7,-23 4 0,-9-4-12,0-4-6,1-3-1,8-8-2,8-4-1,8-6-15,7-3-29,10-5-54,0 0-92,8-8-117,17-15-140</inkml:trace>
  <inkml:trace contextRef="#ctx0" brushRef="#br0" timeOffset="124975.93">15316 11997 689,'0'0'124,"0"0"-97,0 0-4,0 0-3,0 0-20,93-108-1,-66 62 1,-2-6 2,-6 1 0,-3 5 5,-9 12 17,-7 12-4,0 8-14,-7 11-6,-13 0-11,-7 3-5,3 4-6,4 14 7,5 9 13,14 2 0,1-4-7,0 5 3,25-5 3,6 0 3,9-3 2,2-2 14,0-3 28,-1 2 23,-12-1-23,-12-2-4,-10-2-14,-7 6-9,0 4 1,-24 4-6,-9 4-4,-2-6-8,4 0-14,8-5-69,4-11-35,9-9-65,10-1-71,0-22-94</inkml:trace>
  <inkml:trace contextRef="#ctx0" brushRef="#br0" timeOffset="125299.78">15889 11590 816,'0'0'94,"0"0"-45,0 0-13,0 0 7,0 0 18,22 113 2,-17-65-12,-1 2-1,-2 0-19,2-4-3,1-4-14,-5-5-8,4-3-5,-2-7-1,1-3 0,2-5-2,-3-7-25,-2-7-36,0-1-65,0-4-136,-12 0-50</inkml:trace>
  <inkml:trace contextRef="#ctx0" brushRef="#br0" timeOffset="125466.12">15717 11969 859,'0'0'134,"0"0"-117,0 0 7,0 0-4,158-72-20,-102 54-16,-4-4-68,-2-1-87,-1 1-77,-7-5-206</inkml:trace>
  <inkml:trace contextRef="#ctx0" brushRef="#br0" timeOffset="125676.27">16339 11650 1020,'0'0'184,"0"0"-115,0 0-14,0 0-20,0 0 19,42 135-6,-28-89-28,-1-5-5,-4 5-4,-2-7-2,0 0-9,-7-6-1,0-3-9,0-2-28,-10-5-31,-9-4-15,-4-2-73,-4-12-209,-2-5-161</inkml:trace>
  <inkml:trace contextRef="#ctx0" brushRef="#br0" timeOffset="132686.18">8882 14110 686,'0'0'122,"0"0"-61,0 0 30,0 0-38,0 0-33,0 0 6,0 0 20,0 0 11,158-3-5,-102-8-8,2-6-11,2-5-5,-7 2-7,-8 4-5,-18 6-12,-13 5-3,-10 5-1,-4 0-13,0 0-45,0 0-67,0 5-78,-2 13-193</inkml:trace>
  <inkml:trace contextRef="#ctx0" brushRef="#br0" timeOffset="132918.46">8998 14390 453,'0'0'204,"0"0"-134,0 0 55,0 0 15,0 0-56,163 0-16,-105-16-17,-10-1-13,-8 2-10,-6 5-22,-13 1-4,-8 2-2,-6 7-35,-5-5-61,3 3-62,-3-6-134,-2-4-68</inkml:trace>
  <inkml:trace contextRef="#ctx0" brushRef="#br0" timeOffset="135925.11">12057 13226 283,'0'0'96,"0"0"3,0 0 22,0 0-23,0 0 1,0 0-23,38-40-3,-38 40-31,0 0-17,0 0-16,0 14 10,0 4 9,0 1-9,0-2-7,-9 1-8,-3-6 6,-1 1 2,-5 1-9,-1-2 7,-2-1-8,-1 1 0,7-7 2,-1-3-1,0-2-3,7 0 2,-2 0 2,2-2 3,5-8-5,1-8 2,3-5-4,0-1-7,3-1 7,12 0 1,3 2-1,5 2-1,5 5 1,1 0 2,4 6-2,1 0 0,-3 4 3,1 6-2,-6 0 0,-4 0-1,-1 9 0,-6 10 3,-3 5-2,-6 8 4,-4 4 2,-2 4 4,0 7-3,0-1-1,-18 2 0,-4 0 2,-4-1-4,-3-8-4,-2-1 0,-1-8 1,5-6 0,3-7 2,2-8-1,8-4-3,-2-5 7,5 0-7,5 0 7,2-14-2,4-4-5,0-1-3,1 2 3,21 3 0,10 6 1,4 3-1,-1 5 0,3 0 3,0 9-1,-3 4 0,0 4 1,-6-7-2,2-5 2,0-3 10,-2-2 1,2 0 10,-5-10 0,-8-4-2,-5-1 0,-5-2-4,-6 1-4,-2 0-8,0-2-4,0 10-2,0 2-9,0 5-33,0 1-34,0 0-127,0 12-297,0 13-73</inkml:trace>
  <inkml:trace contextRef="#ctx0" brushRef="#br0" timeOffset="136315.21">11495 14103 750,'0'0'97,"0"0"-48,0 0 45,0 0-22,185 0-4,-59 0-10,31-7-17,24-9 7,28 0-15,16-1-1,4-4-7,2-1-5,-22 2 2,-24-2-21,-27 1 9,-34 4 4,-30-3-3,-29 6 2,-24 2-4,-22 6-1,-9 5-8,-8 1-6,-2 0-29,0 0-40,-4 0-87,-32 3-233</inkml:trace>
  <inkml:trace contextRef="#ctx0" brushRef="#br0" timeOffset="136913.69">11244 15170 882,'0'0'77,"0"0"-51,0 0 50,99-127-39,-49 79-21,0-2-4,-3 0-1,-15 6 2,-14 5-12,-12 15 3,-6 6-2,0 9-4,-18 2 2,-7 7-8,0 0-16,-5 3 3,6 10 9,5 5 1,11-4 2,8 9-2,0-2 6,4 3 5,23 3 0,9-6 1,3 2-1,0-5 1,-3-2-2,-12 4 4,-7 0-2,-7 5-1,-8 1 0,-2-3-2,0 0 2,-20-2-1,-6 0 1,-2-5-11,-1 0-62,2-12-48,-2 1-15,5-5-58,4 0-85</inkml:trace>
  <inkml:trace contextRef="#ctx0" brushRef="#br0" timeOffset="137604.99">11814 14379 716,'0'0'86,"0"0"-75,0 0-6,0 0 14,0 0-12,0 0-4,2 7 33,-16 2-10,-1 0-11,-3-4-3,3-1 3,-1-4-8,4 0 13,1 0-11,0-8 6,7-2-8,2-6-4,2 2-3,0 0 0,0 0 0,11-2 2,9 0 1,5 4-1,2 0 0,4 1 14,-5 8-7,-4 1-2,-1 2-7,-8 0 2,0 10-2,-3 8 6,-2 5-3,-4 11 9,-4 4 1,0 1 1,0 2 1,-17-1-5,-6-2-4,0-2 2,0-4-4,3-13-2,1-2-1,6-15-1,5 2 3,3-4-2,0 0 1,5 0-2,0 0-5,0-6-1,8 1 2,13 0 4,8 5 6,5 0 2,-1 0 6,6 5-8,-2 2 8,-1-5-4,1-2 6,-5 0 14,-6 0 0,-5-14-3,-8-2-1,-4-1-5,-2-3-1,-5 3-12,-2 8-5,0 0-3,0 9 0,0 0-31,9 0-57,2 0-144,4 9-196</inkml:trace>
  <inkml:trace contextRef="#ctx0" brushRef="#br0" timeOffset="137832.89">12478 14682 1001,'0'0'32,"0"0"-26,-9 115 58,9-59-22,0-5-23,2 2-8,2-7 6,-4-2-7,0-4-5,0-8-5,0 0-7,-4 3-37,-8-8-65,2 0-157,-6-9-117</inkml:trace>
  <inkml:trace contextRef="#ctx0" brushRef="#br0" timeOffset="138012.92">12261 15075 859,'0'0'120,"0"0"-110,0 0 6,130-72 10,-52 42-26,5-2 0,-1-5-17,-4 2-144,-14-1-23,-10 3-189</inkml:trace>
  <inkml:trace contextRef="#ctx0" brushRef="#br0" timeOffset="138616.57">13162 14672 664,'0'0'225,"0"0"-196,0 0-25,0 0 44,0 0-40,0 0-4,-104 116 4,77-106-5,4-6 0,5-4-2,3 0 6,4-4-5,2-14-2,4-1 0,5-5 0,0 7-2,0 1 2,14 3 0,6 1 12,7 1-9,2-1 7,6 6 0,-4-2 7,1 8-8,-3 0-3,-9 0 1,3 8-1,-6 10 7,-2 5 4,-1 0 1,-8 15 0,-4-2 3,-2 9-7,0 3-1,-19 0-4,-12-4 4,-7 0-5,0-6-4,0-6-3,7-14 0,8-8 0,6-6 3,3-4 3,7 0-2,-1-7-2,8-10 0,0 5-6,0-5-1,8 2 4,13 7 1,3 2 2,0 6-1,0 0 1,2 0 0,-2 14-3,3 1 3,-1-3 0,1-1 0,4-7 1,3-4 6,2 0 2,0-2 1,-3-10-3,-8-1-3,-10-2-4,-6 1-3,-7 2-34,-2-5-58,0-6-162,0-7-266</inkml:trace>
  <inkml:trace contextRef="#ctx0" brushRef="#br0" timeOffset="139275.99">13552 14235 795,'0'0'118,"0"0"-118,0 0-11,0 0 10,0 0-1,0 0 4,-16 23-3,1-23 3,1 0-1,-1 0 6,1 0-2,6 0 5,-1-15-4,7 1-6,2 2-2,0 0 0,0 0-6,11 4 6,5 0 1,3-1 1,2 6 5,3-1 5,3 4 5,-2 0 3,-4 0 4,-2 2-11,-6 14-3,-4 8 3,-4 2 0,-5 3 0,0 6-2,-5 0 2,-15 1-3,-7-3-5,-2-3 0,2-3 1,-2-10-4,4-5 4,6 0-4,3-5 1,7-3-1,3-4 0,4 0 0,2 0 2,0 0 1,0 0-2,6 0 1,16 0 23,6-2 3,3-5-2,1 7-3,2 0 8,-2 0-11,-3 0-7,-8 0 6,-3 0-7,1 0 7,-9 0 8,3 0-1,1 0-1,-1 0-2,3-3-2,-5-11-4,-1 5-9,-6-4-4,-4-4-4,0-2-22,0-6-37,-3 2-70,-21-12-205,-13 1-378</inkml:trace>
  <inkml:trace contextRef="#ctx0" brushRef="#br0" timeOffset="140124.03">11212 13016 409,'0'0'222,"0"0"-131,0 0 47,0 0-34,0 0-65,0 0-13,-65-24 10,20 24-10,-8 0-5,-14 0 10,-6 5 2,-10 6-10,-4 7-10,7 4-10,12 8 4,16 10 3,14 13 1,18 13-6,6 9-1,10 12 1,4-5-3,0 6 0,0-3 1,0-4 1,6 2 1,-4-6-4,-2-8 2,0-4-1,-20-5 0,-12-8 0,-7-10-2,-1-8 3,-2-8-2,3-11 1,14-3-2,6-12 1,13 0 4,6 0-2,0 0-3,0 0-6,21-5-1,14-2 7,5 7 2,4 0-2,5 12 0,-6 27 4,1 16-3,-10 18-1,-8 19 5,-10 12 2,-11 15 1,-5 8 0,0 2 3,-5-13-2,-5-14 5,9-16-3,1-10 10,0-10-2,13-16-9,15-6-4,13-12-2,8-7 1,9-10-5,5-10-8,13-5-28,9 0-43,8-38-113,9-20-239</inkml:trace>
  <inkml:trace contextRef="#ctx0" brushRef="#br0" timeOffset="140971.89">13837 13208 561,'0'0'75,"0"0"12,0 0 51,14-114-19,18 95-69,9 8-11,10 2-7,12 9-2,4 0-3,9 0-5,2 15-6,-2 9 4,-5 12-5,-11 6-2,-19 8-1,-13 4-2,-14 1 2,-14 5 3,0 2 1,0 7-2,-18 2 9,3 6-10,5-1-1,8-4-2,2-7-5,0-7-4,20-7 1,9-5 1,3-8-3,3-9-1,-4-14-1,-6-6 2,-10-5 0,-8-4 2,-4 0 2,-3 0 0,0 0 4,0 0-4,0 8-2,0 5-2,-5 13 1,-11 20 3,1 17-3,3 12 3,8 5-3,4 10 1,0 0-2,0 6 0,0-1-2,0-9 1,0-11 1,0-14 2,-9-11-1,-20-8 2,-4-6-2,0-11 3,-5-7-3,6-5-2,1-4-3,2-3-30,5-6-59,4 0-181,9-6-316</inkml:trace>
  <inkml:trace contextRef="#ctx0" brushRef="#br0" timeOffset="141722.83">15158 15182 724,'0'0'105,"0"0"-53,0 0 19,0 0-10,39-135-54,-7 83 2,-1-6-7,-4-2 13,-5 8-3,-9 10 2,-13 17 2,0 11 2,0 2-4,-6 6-13,-3 6 0,-1 0-1,6 0-4,4 13-7,0 14-12,2 0 0,27 5 17,14 0-1,4-2 5,-5-6 2,-8 2 1,-14-6-1,-9 2 12,-11 2 2,0-2 7,-4 2-6,-19 2-9,-2-4-6,-1 5-4,1-10-68,3 1-83,6-12-98,5-6-239</inkml:trace>
  <inkml:trace contextRef="#ctx0" brushRef="#br0" timeOffset="141896.71">15688 15066 620,'0'0'289,"0"0"-257,153-71 21,-74 43 55,-4 11-82,-5-3-26,-24 13-8,-19-1-111,-20 2-166,-7-6-116</inkml:trace>
  <inkml:trace contextRef="#ctx0" brushRef="#br0" timeOffset="142136.95">15920 14717 299,'0'0'619,"0"0"-586,0 0-6,133 0 63,-63 9-46,-3 17-20,-9 1 13,-14 9-5,-19 4-20,-15-4-2,-10 9 4,-3-5-3,-25 1 1,-5 3-11,-3-8-1,5-4-18,6-2-64,10-7-75,11-5-133,4-14-128</inkml:trace>
  <inkml:trace contextRef="#ctx0" brushRef="#br0" timeOffset="142486.94">16595 15049 573,'0'0'291,"60"-112"-254,-17 54 9,-5 4 26,-13 1-58,-15 15-10,-10 12 4,0 9-3,-18 10 10,-6 5-13,1 2-4,1 0 1,7 0-2,3 9 3,12 12-4,0-3 1,7 9 3,24-4 0,12-5 0,3 5-1,-1-3 1,-8-3 2,-11 4 1,-12-1-1,-14 4 3,0 3-4,-1-2 0,-21 3-1,-5-6-3,3 0-67,1-8-86,10-9-44,9-5-105</inkml:trace>
  <inkml:trace contextRef="#ctx0" brushRef="#br0" timeOffset="142728.18">17207 14700 967,'0'0'62,"0"0"-48,0 0 14,0 0 6,0 0 0,37 125 5,-30-85-12,-1 4-13,-5-8-4,3 1-4,-4-6-6,0-1 0,0-7-13,0-2-69,0-7-63,0 0-120,0-2-50</inkml:trace>
  <inkml:trace contextRef="#ctx0" brushRef="#br0" timeOffset="142924.86">17101 14988 767,'0'0'170,"0"0"-113,0 0-4,0 0-19,0 0-26,171-111-7,-107 85-1,-12 0-19,-9-1-82,-9 4-114,-10 0-51,-5 10 19</inkml:trace>
  <inkml:trace contextRef="#ctx0" brushRef="#br0" timeOffset="143126.28">17542 14662 368,'0'0'269,"0"0"-56,0 0-29,0 0-81,0 0-46,0 0-4,17 68 29,-5-26-33,0 11-18,-1-6-18,3 4 2,-8-1-8,1-6-4,-5-4-2,-2-10-1,0-4-26,0-6-22,0-6-26,-2-6-46,-5-8-74,-2 0-86,0-8-96</inkml:trace>
  <inkml:trace contextRef="#ctx0" brushRef="#br0" timeOffset="144047.97">9373 16320 712,'0'0'165,"0"0"-76,0 0-34,0 0 38,0 0-51,0 0-28,20 5 4,18-10-8,1-4 5,2 0-15,-4 5-22,-5 4-96,-12 0-100,-12 0-45,-8 18-124</inkml:trace>
  <inkml:trace contextRef="#ctx0" brushRef="#br0" timeOffset="144197.65">9391 16520 566,'0'0'187,"0"0"-134,0 0 97,0 0-69,0 0-64,0 0-14,91 5 7,3-5-4,22-8-6,6-10-112,-1-4-289</inkml:trace>
  <inkml:trace contextRef="#ctx0" brushRef="#br0" timeOffset="145000.68">12282 16013 881,'0'0'98,"0"0"-94,0 0 5,0 0 15,0 0-24,0 0 3,-110 62-2,86-53 5,4-1-6,-1-8 2,6 0 1,2 0 0,4-8 6,5-10-2,4-8-7,0 2-2,10-2-1,13 7-2,2 2 10,4 4-3,0 8 6,2 1-4,-2 4-1,-2 0 7,-3 13 0,-4 10-1,-4 7 4,-5 1-1,-7 6-1,-4-1-2,0 0 4,0 8-4,-26 0-3,-4 6-1,-5 6-4,-3-5-1,3-7-1,3-12-22,8-14 2,7-10 7,11-8 14,4 0 1,2-23-1,0 2-8,16-1 2,6 7 6,2 12 1,3 3 7,3 0 10,3 0-14,2 0 9,1 3 5,-3 2-9,1-5 5,-5 0 11,-3 0 8,-3-19-3,-5 4-11,-4-4 1,-1-3-12,-6 0-3,-1 5-5,-6 3-10,0 9-63,0 1-142,0 4-387</inkml:trace>
  <inkml:trace contextRef="#ctx0" brushRef="#br0" timeOffset="145358.8">11515 16856 903,'0'0'113,"0"0"-112,121 0 28,-11 0 41,27 0-33,23 0-20,21 0 15,22-8 7,10-10-1,6-4-19,1-2-3,-12 2-8,-23 0-3,-23-4-3,-32 7 9,-32 1-4,-33 6 1,-25 6-7,-22 3-1,-16 3-7,-2 0-70,-17 0-98,-31 14-167,-20 2-341</inkml:trace>
  <inkml:trace contextRef="#ctx0" brushRef="#br0" timeOffset="145936.56">11129 17594 665,'0'0'157,"0"0"-129,35-108 18,-1 63 3,-3 5-38,-6 4 1,-11 10 4,-12 8-6,-2 8 1,0 6-9,-2-4 10,-10 8-12,-1 0 8,1 0-8,-1 0-3,7 8-1,2 6 0,4 4-5,2 5-2,27-2 10,8-7-4,8-2 5,-2 2 0,-8-4 1,-9 6 13,-10-6-3,-11 4-7,-5 3-2,0 5 7,-9-5-3,-14 6-6,2-5-20,0-4-69,6 0-45,5-10-21,10-4-127</inkml:trace>
  <inkml:trace contextRef="#ctx0" brushRef="#br0" timeOffset="146202.8">11729 17302 881,'0'0'114,"0"0"-101,0 0-1,0 0-4,0 0 17,0 0 6,42 99-14,-35-73 5,-2-4 2,-1 7-15,-2-8 1,0 2-8,1-1-2,-3-5-17,0 6-59,0-9-17,0 4-72,-5-4-2,-3-6-79,-2-4-45</inkml:trace>
  <inkml:trace contextRef="#ctx0" brushRef="#br0" timeOffset="146409.69">11598 17536 663,'0'0'154,"0"0"-141,0 0 1,0 0-2,146-69-9,-80 47-3,-7 0-13,-3 5-30,-11 5-74,-12 1-78,-10 2 5,-6 4 13</inkml:trace>
  <inkml:trace contextRef="#ctx0" brushRef="#br0" timeOffset="146606.44">12061 17355 123,'0'0'188,"0"0"7,0 0-9,0 0-51,0 0-26,0 0-32,0-12-37,0 12-17,0 5-8,0 16 1,0 7 34,0 2-15,0-2-18,5 3-5,1-4-5,-2 0-5,1-1 0,-2-8-2,-1 0-30,0-10-49,-2-2-84,0-3-78,0-3-78</inkml:trace>
  <inkml:trace contextRef="#ctx0" brushRef="#br0" timeOffset="146933.9">12088 17161 686,'0'0'158,"0"0"-130,0 0 13,156-14 39,-104 32-54,-6 12-3,-8 6 7,-7 8-8,-11 2 5,-12 7-2,-8 0 1,0-2-1,-4-3-3,-18 1 0,-4-5 4,1-7-12,1-7 0,1-12-9,6-4 0,1-9-5,3-2 0,1-3-11,3 0-20,1 0-48,0 0-123,2-22-85,4-8-299</inkml:trace>
  <inkml:trace contextRef="#ctx0" brushRef="#br0" timeOffset="147586.83">12570 16958 670,'0'0'136,"0"0"-136,0 0 0,0 0 5,0 0-2,0 0-1,-14 46-2,1-42 1,1-4 7,0 0 2,5 0 2,-1 0 3,3-14-8,5 7-4,0-7-3,0 2-1,0 5 1,5-6 4,7 8-2,3-2-2,1 2 0,4-1 5,-2 6 1,4 0 0,1 0 1,-4 0-5,4 11 0,-3 1-1,-5 5-1,-4 5 5,-3-3 4,-8 8-2,0-1 12,0 1-1,-21 0-1,-4 0-4,-6 1-5,5-6-5,-1-5-3,7-5 4,6-5-4,4-3 1,7-4-1,3 0 10,0 0-10,0-4-10,13-6 10,10 1 3,8 4 3,-2 1 4,6 4 0,1 0 12,5 0 1,-1 0 10,-5 0 3,-1 0-9,-8 0 9,-3 0 4,-3-5-3,-5-4-2,-1-7-15,-3 6-8,-9-8-6,0 5-6,-2-1-17,0 1-70,-18-1-162,-19 1-250</inkml:trace>
  <inkml:trace contextRef="#ctx0" brushRef="#br0" timeOffset="148006.94">11221 17022 741,'0'0'101,"0"0"-66,0 0 54,0 0-31,-123 48-43,90 2 16,1 9 45,6 11-9,2 6-14,12-4-14,10-2-11,2-8-17,11 1-4,24-10-4,10-7-3,11-11-11,9-3-43,12-21-71,9-8-133,5-3-282</inkml:trace>
  <inkml:trace contextRef="#ctx0" brushRef="#br0" timeOffset="148496.09">13432 17293 434,'0'0'326,"0"0"-206,0 0-14,0 0-14,0 0-59,0 0-7,-27 46 35,27-16-21,0 7-16,0-2-5,0 2-8,0-3-10,0-2 2,0-6-3,5-4-15,-3-8-41,-2-1-34,0 1-75,0-5-98,-19-9-146</inkml:trace>
  <inkml:trace contextRef="#ctx0" brushRef="#br0" timeOffset="148666.28">13187 17544 7,'0'0'884,"0"0"-822,0 0-44,0 0 9,160-89-21,-86 66-6,-2 4-53,0-3-78,-9 5-17,-14-2-196</inkml:trace>
  <inkml:trace contextRef="#ctx0" brushRef="#br0" timeOffset="148981.63">13862 17235 762,'0'0'197,"0"0"-118,0 0 4,0 0-65,0 0-13,0 0 5,0 76 8,2-44 3,-2-1 2,0 1-7,0-6-4,0 1-4,0-8-1,0-7-3,0-3-3,0-9 0,0 0 2,0 0-3,0 0 4,0 0-4,19 0 0,10 0 2,8 0 8,15-5-10,2-8 6,10-1-2,-4 2-3,-5-2-1,-8 0-29,-15 7-92,-17-4-107,-15-1-115</inkml:trace>
  <inkml:trace contextRef="#ctx0" brushRef="#br0" timeOffset="149199.8">14088 17348 859,'0'0'199,"0"0"-139,0 0 54,-10 133-54,22-85-35,1-7-9,-7 1 0,-3-9-9,-3-1-3,0-9-1,0-5-3,-3-4-2,-5-6-37,1-4-28,-4-4-101,-2 0-132,-2-12-176</inkml:trace>
  <inkml:trace contextRef="#ctx0" brushRef="#br0" timeOffset="150436.14">3617 16721 980,'0'0'108,"0"0"-101,0 0 0,0 0 27,0 139 33,0-70-24,0-11-19,0-11-13,0-7-1,0-11 0,7-8-5,8-8 0,12-3-3,8-6-2,15-4 0,8 0-8,4-4-37,1-15-78,-8-6-152,-8-8-186</inkml:trace>
  <inkml:trace contextRef="#ctx0" brushRef="#br0" timeOffset="150626.89">4189 16714 966,'0'0'54,"0"0"-54,138-73 0,-61 44 8,3 0-8,1 12-3,-15-2-70,-16 12-132,-22 7-92,-21 0-54</inkml:trace>
  <inkml:trace contextRef="#ctx0" brushRef="#br0" timeOffset="150886.56">4375 16659 549,'0'0'183,"0"0"-161,0 0 53,-93 139 44,83-85-46,4 4-19,1 8 1,5-2-17,0-6-13,0-2-4,0-10-1,0-9 1,9-7-1,5-12-5,-1-4-1,5-6-8,6 1-4,4-4-1,6-1-1,3-4-6,-2 0-58,5 0-81,0 0-114,-6 0-153</inkml:trace>
  <inkml:trace contextRef="#ctx0" brushRef="#br0" timeOffset="151238.28">4943 17142 186,'0'0'664,"0"0"-664,0 0 12,99-138-12,-70 107 12,-10 4-9,-10 5 2,-9 8 5,0-1-1,0 8-2,-15 7-6,-9 0-2,-2 0 5,-3 0-6,-4 18 8,2 8 16,-1 6 1,8 8 17,7 1-10,9-2-8,8-4-11,0-7-4,19-10-3,10-4 6,2-7 1,4-2-4,4-5 6,-2 0-1,-1-5-8,-5-8-4,-8 1-50,-8-2-73,-6-5-109,-6-3-155</inkml:trace>
  <inkml:trace contextRef="#ctx0" brushRef="#br0" timeOffset="151444">4768 16683 883,'0'0'178,"0"0"-172,0 0 1,0 0-7,0 0 0,171-71-40,-111 57-113,-11-1-112,-13 3-267</inkml:trace>
  <inkml:trace contextRef="#ctx0" brushRef="#br0" timeOffset="151729.97">5177 16307 888,'0'0'154,"0"0"-148,0 0-1,0 0-10,0 0 11,0 0 6,3 112 31,3-69-6,-4 8 1,0-7-9,2 0-7,2-8-13,0-8-3,5-7-6,1-3 0,0-13-2,5-5 0,2 0-23,8 0-11,0 0-3,-2-14-23,-3-11-84,-13-8-169</inkml:trace>
  <inkml:trace contextRef="#ctx0" brushRef="#br0" timeOffset="151907.98">5173 16583 929,'0'0'156,"0"0"-156,0 0-17,0 0 17,0 0 6,158-75-6,-89 40-20,-1 7-115,-6-2-118,-18 7-281</inkml:trace>
  <inkml:trace contextRef="#ctx0" brushRef="#br0" timeOffset="152582.82">5713 17080 687,'0'0'219,"0"0"-165,0 0-29,0 0 6,0 0-22,62-107 0,-35 66 2,-8-8 3,-2 3 3,-9 3 0,-8 7-13,0 6 3,0 16-7,-6 5-4,-13 9-12,0 0-16,-6 4-3,1 13-1,3 2 1,10-1-30,7 3 11,4-1-15,9 6 20,22 0 25,7-4-3,5 0-1,-2-4 12,-3 0 16,-9-4 8,-8 4 28,-11-4-9,-10 3-9,0 4 0,-2-3-1,-15 6-8,-3-7-9,4-3-45,5-4-74,3-10-77,7 0-106</inkml:trace>
  <inkml:trace contextRef="#ctx0" brushRef="#br0" timeOffset="153217.83">6193 16753 699,'0'0'127,"0"0"-115,0 0 14,0 0-20,0 0-3,0 0 4,-12 67 19,12-43 14,0 1-13,0-2-13,0 0-3,0-6-5,8 1-1,6-7-2,-3 1 2,5-9-3,-1 1-2,-1-4 3,-1 0 1,-1 0 10,1 0-10,2-12 6,-2-6-6,1 0 0,-3-4-1,-2 0-1,0 0 1,-3-2-2,2-2 2,-6 4 1,-1 7-1,2 12-2,-3-1 2,0 4 1,0 0-4,0 0-1,0 0-5,0 0-6,0 4-3,0 4 15,0 6 3,0-4-1,2-2-1,-2-4-1,2-4-2,-2 0-3,2 0 3,1 0 2,1 0 0,3-18-7,2 0-14,2 1 4,5 3 17,-3 5 2,1 5 1,1 4 2,-1 0 2,1 0 0,-1 0 14,-1 13-15,-2 10-4,-2-1 0,-2 5 2,-7 4-2,0-4-2,0 8-39,0-3-80,-12-2-68,-5-6-185</inkml:trace>
  <inkml:trace contextRef="#ctx0" brushRef="#br0" timeOffset="153385.86">6310 16473 972,'0'0'52,"0"0"-52,0 0-22,0 0-164,0 0-141</inkml:trace>
  <inkml:trace contextRef="#ctx0" brushRef="#br0" timeOffset="153976.09">6920 16491 55,'0'0'631,"0"0"-621,0 0-10,0 0 5,0 0-5,-143 128-14,113-110 6,3-10 2,5-8 6,4 0 0,7 0 5,4-18-3,7-4-2,0-4 1,2 1-1,17 0 7,4 9 0,2 2-6,1 0 17,2 10-5,1-4 2,0 8-1,-2 0 6,2 0-8,-5 0 1,-2 12-4,-4 11 0,-5-2 0,-1 7 13,-8 4-9,-4 3 3,0 6 10,-6 8-4,-23-5-12,-8 2-7,-3-2 5,5-9-4,2-16-2,10-6 3,6-10 0,5-3 4,9 0 7,2-3 5,1-12-21,0-2 4,6 3 6,12 1-7,0 5 3,4 4 5,3 4-5,2 0-6,0 0 10,0 12-10,-4 10-1,-2 0-5,-3 7-101,-5-4-147,-5-11-126</inkml:trace>
  <inkml:trace contextRef="#ctx0" brushRef="#br0" timeOffset="154262.67">7229 16477 1016,'0'0'128,"0"0"-128,0 0-9,0 0 0,0 0 9,35 102 21,-20-57 5,-5 4-4,-4-1 8,1-2-11,6-5-3,1-12-10,6-4 3,2-9-3,0-6-5,7-6 0,-2-4-1,4 0-3,-1-4-20,0-18-53,-11-2-58,-8-2-137,-11 4-154</inkml:trace>
  <inkml:trace contextRef="#ctx0" brushRef="#br0" timeOffset="154419.74">7356 16744 809,'0'0'203,"0"0"-175,0 0-20,0 0-1,0 0-7,120-74-29,-76 49-109,-8-1-64,-10 5-205</inkml:trace>
  <inkml:trace contextRef="#ctx0" brushRef="#br0" timeOffset="154772.53">7482 16174 966,'0'0'29,"0"0"-17,0 0-12,172-62 0,-101 46-2,-2-5-13,-9 8-7,-13 3 7,-15 6 15,-15 4 3,-3 0 3,-7 27 26,1 14 7,2 17 29,1 20-20,9 18-6,7 11-9,8 4-10,5-14-9,-7-7 0,-10-13 5,-16-7 3,-7-16 14,-23-9 8,-17-10 2,-9-3-9,-4-9-22,1-6-15,3-3-4,1-10-87,7-4-293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36:15.7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7567 1252 932,'0'0'108,"0"0"-106,0 0 10,0 0-11,0 0 13,148-23-1,-93 7-10,-8 2-6,-10 2-51,-14 5-164,-12 2-65</inkml:trace>
  <inkml:trace contextRef="#ctx0" brushRef="#br0" timeOffset="169.03">7589 1539 791,'0'0'157,"0"0"-152,0 0 22,0 0 22,161-31-23,-81 8-24,-2 8-2,-18-2-300,-22 2-421</inkml:trace>
  <inkml:trace contextRef="#ctx0" brushRef="#br0" timeOffset="831.86">9879 1784 167,'0'0'692,"0"0"-623,0 0-37,0 0 37,0 0-43,0 0-11,151-128-7,-109 85-7,-13 2 6,-10 8-4,-17 3-2,-2 9 7,0 0-6,-23 5 2,1 9 8,-7 4 8,-2 3-12,-3 0-8,0 19 1,4 9 1,0 14-2,9 9-1,5 14-1,10 8 1,6-3 1,0 0-1,10-12-1,15-6 1,3-14 1,9-11 0,0-15 4,8-9 4,2-3 6,2-12 3,0-14-9,-7-9-8,-4-2-32,-9-4-62,-13 2-207,-16-1-154</inkml:trace>
  <inkml:trace contextRef="#ctx0" brushRef="#br0" timeOffset="1107.72">9774 1097 466,'0'0'346,"0"0"-305,0 0-2,0 0 2,0 0-33,0 0-6,156-56 12,-111 42-14,-6 0-19,-7 2-186,-9-5-48</inkml:trace>
  <inkml:trace contextRef="#ctx0" brushRef="#br0" timeOffset="1376.93">10487 444 893,'0'0'108,"0"0"-94,0 0 3,0 0-15,-64 155-1,50-69 1,10-3 5,4-9-1,0-10-3,0-5 2,20-6-5,6-5-2,6-4-44,-1-11-131,-3-13-121</inkml:trace>
  <inkml:trace contextRef="#ctx0" brushRef="#br0" timeOffset="1724.65">10764 909 715,'0'0'99,"0"0"-86,2-119 66,12 78-28,-2 7-45,-2 7-3,-3 1-3,-7 9-8,0 5 7,0 6-35,-12 6 27,-5 0 7,1 0-12,3 4-14,7 17 12,6 3-10,0 2 6,12-2 11,14 2 8,8-5-3,6 2 8,3-5 13,-5-2 8,-7 5 0,-8-6-14,-15 5-1,-6 4-3,-2 4-1,-6 6 6,-23 0 4,2-6-16,4-10-55,9-7-57,8-11-138,6-3-90</inkml:trace>
  <inkml:trace contextRef="#ctx0" brushRef="#br0" timeOffset="1941.87">11303 563 966,'0'0'71,"0"0"-71,0 0-5,0 0-13,3 110 18,1-56 10,2-5-9,1-6 3,0 1-1,-2-4-3,-1 1-37,-4-2-112,0-9-42,0-4-109</inkml:trace>
  <inkml:trace contextRef="#ctx0" brushRef="#br0" timeOffset="2129.85">11147 894 843,'0'0'29,"0"0"-27,0 0 14,136-104-16,-69 70-1,0 5-23,-14 4-142,-12 3-144</inkml:trace>
  <inkml:trace contextRef="#ctx0" brushRef="#br0" timeOffset="2555.82">11796 572 702,'0'0'123,"0"0"-70,0 0-20,0 0-23,0 0-10,0 0 0,-98 140 0,75-96 5,5-2-1,5-4-4,9-4 0,4-6-9,0-10 8,4-8-18,18-10-5,6 0-6,4-8 14,2-18-14,-3-3-8,-6-3 23,-10 6 4,-8-6 11,-7 3 13,0 0-1,0 13 47,0 8 44,0 6-34,-2 2-21,2 0-31,0 0-17,0 13-15,0 11 11,7 6 2,6-4-2,5 0 4,6-4-1,1-4-1,-3 0-31,-1-7-142,-13-2-107</inkml:trace>
  <inkml:trace contextRef="#ctx0" brushRef="#br0" timeOffset="2826.85">11905 409 927,'0'0'27,"0"0"-14,0 0 1,140-53-9,-75 64 6,0 25-5,-8 10 0,-12 7 2,-14 5-5,-15 8-1,-16 4 0,0 2 16,-28-6-13,-11-8 13,4-12-15,1-8-3,7-8-30,5-11-97,11-14-133,5-5-153</inkml:trace>
  <inkml:trace contextRef="#ctx0" brushRef="#br0" timeOffset="3117.23">12576 310 860,'0'0'177,"0"0"-177,0 0-33,13 120 33,3-45 14,-5 10 6,0 1-3,-2-4 1,-2-6 0,2-7 4,2-12-3,2-12-14,6-16 4,-2-11-2,5-10-2,3-8 1,4 0 0,4-8-6,-1-19-10,-10-8-91,-16 1-108,-6-1-193</inkml:trace>
  <inkml:trace contextRef="#ctx0" brushRef="#br0" timeOffset="3285.61">12576 753 802,'0'0'66,"0"0"-23,156-68 38,-81 32-36,2 0-21,-11 4-24,-16 4 0,-19 12-71,-22 6-150,-9 10-45</inkml:trace>
  <inkml:trace contextRef="#ctx0" brushRef="#br0" timeOffset="3810.22">10110 2659 187,'0'0'703,"0"0"-703,0 0-12,0 0-11,0 0 23,126-6 47,-28-18-6,28-10-14,35-10-2,27-9 10,34-7 28,30-2-27,11 2-2,5-2-14,-21 4-6,-22 3 0,-30 6 5,-40 12 8,-32 5 8,-34 11-18,-29 0-14,-20 5 0,-13 4 0,-12 3 0,-9 4-3,-6 5-31,-27 0-82,-42 5-123,-31 27-257</inkml:trace>
  <inkml:trace contextRef="#ctx0" brushRef="#br0" timeOffset="4155.81">10516 3364 623,'0'0'188,"0"0"-160,0 0 32,0 0-6,0 0 11,0 0-25,126 0-16,-91-5-15,-6-4-9,0 1-3,2-3-59,2-4-161,3-5-41,-2-6-272</inkml:trace>
  <inkml:trace contextRef="#ctx0" brushRef="#br0" timeOffset="4394.83">11260 2871 852,'0'0'204,"0"0"-187,0 0 16,0 0 17,-86 121-7,79-67-20,7 8-9,0 1-4,0-4 1,0-5-7,12-5-4,7-5-4,6-8-68,2-10-83,2-9-153,0-10-228</inkml:trace>
  <inkml:trace contextRef="#ctx0" brushRef="#br0" timeOffset="4725.06">11584 3323 777,'0'0'196,"0"0"-151,69-132 35,-42 85-29,-5 4-38,-11 9-13,-11 9-9,0 4-11,-2 7-2,-20 6 17,-1 5-17,1 3 7,3 0 3,7 0-1,8 11-4,4 10 3,0 1-5,6 2-4,21-2 3,11-5 16,7 2 4,1-3 3,-3 0 24,-12 0 3,-11 4-12,-11-3-5,-9 6-3,0 5 0,-16 0-1,-16 2-9,2-1-10,3-10-81,4-11-131,10-8-141</inkml:trace>
  <inkml:trace contextRef="#ctx0" brushRef="#br0" timeOffset="4969.92">12141 2914 995,'0'0'72,"0"0"-57,0 0 10,0 0 7,3 114-6,11-66-15,8 0-2,-7-1-4,-4-1-2,-2 1-1,-2-6-2,-5-4-21,-2-5-69,0-8-49,0-8-103,0-7-143</inkml:trace>
  <inkml:trace contextRef="#ctx0" brushRef="#br0" timeOffset="5137.55">12055 3273 890,'0'0'128,"0"0"-115,0 0 7,100-129-16,-40 91-4,-2 4-35,-4 4-189,-10 8-126</inkml:trace>
  <inkml:trace contextRef="#ctx0" brushRef="#br0" timeOffset="5525.72">12699 2900 805,'0'0'144,"0"0"-119,0 0 18,0 0-4,-132 77-12,110-38-20,6 2 1,3 0-4,9-3 6,4-3-7,0-10-3,2-4-1,23-12 0,6-9-6,6 0-19,3-21-26,-9-10 4,-2-5-16,-15-1 11,-7 0 33,-7 3 20,0 3 7,0 12 12,-4 9 43,-2 5 25,2 5-24,4 0-17,0 0-23,0 0-19,2 10-1,21 9 0,4 3 3,2-3-6,4 1 0,-2-1-3,-2-3-70,-9-5-75,-11-4-137,-7-7-268</inkml:trace>
  <inkml:trace contextRef="#ctx0" brushRef="#br0" timeOffset="5786.78">12924 2687 649,'0'0'397,"0"0"-359,0 0-3,116-20 17,-56 40-10,7 18-13,-5 12-13,-9 8-9,-15 9 9,-17 7-8,-21 4 14,0-3-2,-13 0-8,-16-9-4,0-11-6,4-14-2,2-14-9,5-18-47,1-9-74,-12 0-191,-9-26-516</inkml:trace>
  <inkml:trace contextRef="#ctx0" brushRef="#br0" timeOffset="6388.68">8871 851 176,'0'0'466,"0"0"-323,0 0-97,0 0-41,0 0 5,119 0 55,-46 0 7,5-7-15,-3-9-19,-10 0-15,-13 2-12,-19 6-11,-13 3-18,-15 5-55,-5 0-136,-14 3 7,-32 17-109</inkml:trace>
  <inkml:trace contextRef="#ctx0" brushRef="#br0" timeOffset="6845.69">8862 932 492,'0'0'135,"0"0"-60,0 0-24,0 0-23,-11 128 34,11-57 27,0 7-41,7 6 4,9 11-13,3 6-8,6 11 2,2 7-1,3 12-1,2 11-14,1 4-5,1 3 1,-3-2-2,0-11-10,-4-2 6,-5-6-3,-1-5-3,-6-13 0,-3-5 2,-6-10-2,-6-12 0,0-9 2,0-14-1,0-9 1,0-8-2,0-11 1,-2 0-2,2-3 0,0 0-1,25 3 1,10-4 2,14-2 0,11-6 4,10-9 1,2-10 3,5-1 5,-8 0 2,-14-1-9,-15-8-7,-15 7-1,-5-3-50,-6-3-114,-4-17-299</inkml:trace>
  <inkml:trace contextRef="#ctx0" brushRef="#br0" timeOffset="8031.75">13621 749 585,'0'0'129,"0"0"-59,0 0 14,0 0-45,0 0-25,0 0 14,129-22 9,-68 8-11,8 0 16,2-1-18,-2 0-12,-11 5-3,-8 8-8,-19 2-1,-9 0 0,-15 0-1,-5 0 0,-2 0 1,0 0 0,0 0 3,0 0 1,0 0 7,0 0 2,0 0-3,0 0-3,0 0-3,0 0-3,0 0-1,0 20-2,0 11 2,0 7 2,0 8-1,4 8 1,7 6 5,5 13-4,2 4 4,2 10 2,2 3 4,-1 8-2,-4 6-5,1 11 1,-3-1 5,4 4 1,-4 3-3,3 1-1,0 3-6,-1-14 6,0-6-3,-6-7-3,4-3-1,-4-1-1,-4-4 3,-1-8-1,-2-7 1,2-5 2,-2-6 2,0-4-3,3-6 2,1-6-7,-2-7 6,-6-10-6,0-7 2,0-7 1,-8-3 10,-19-4 1,-12-1-6,-17-1 3,-9-2-9,-9 5-2,3-4 0,9 6 0,11-5 0,13-3-3,14-5 3,12 0-8,9 0-28,3 0-43,17-11-120,21-7-240</inkml:trace>
  <inkml:trace contextRef="#ctx0" brushRef="#br0" timeOffset="8496.46">15158 3363 834,'0'0'102,"0"0"-92,0 0 25,0 0 4,-19 130-7,15-82-17,2 3-7,2-2 0,0-5-5,0-8-1,6-11 1,13-14-1,3-11 3,6 0 0,7-19 7,2-16-6,-1-5 0,-3-6-5,-10 2 10,-11 5-3,-9-2 14,-3 11 8,-5 2-2,-22 7 2,-8 5-6,-5 7-15,3 4-2,2 3-7,16 2 0,7 0-12,12 0-66,0-11-75,10-11-290</inkml:trace>
  <inkml:trace contextRef="#ctx0" brushRef="#br0" timeOffset="9589.76">14896 638 761,'0'0'200,"0"0"-183,0 0 2,0 0-19,0 0-5,0 0-6,5 70 11,-5-34 3,-11-2 5,-5 0-7,-6 0 2,-7 6 2,-2-2 3,-10-2-8,6-8 9,8-8-5,3-10-1,10-5 2,3-5 2,2 0-2,2-22-5,7-5-9,0 1-23,0 2 21,5 9 7,13 6 1,0 5 2,4 4-13,5 0 8,6 0 0,10 0 6,1 2 0,10-2 4,0 0-3,-7 0 4,-1-16 1,-13 0 4,-6-4-3,-13 2 0,-6-5 11,-8-4 13,0-2 6,0 2-20,-15-1 24,-10 7-18,-3 5-14,4 7 2,-2 6-10,2 3-2,-5 0-8,2 19-76,6 2-82,13 2-70,8-7-153</inkml:trace>
  <inkml:trace contextRef="#ctx0" brushRef="#br0" timeOffset="9949.88">16314 1361 410,'0'0'334,"0"0"-291,0 0-9,0 0 43,0 0-5,0 0-17,76 2-21,-29-6-13,-1-10-8,-1 0-1,-3-2-12,-1 2-12,-8-2-86,-6 4-190,-16 0-142</inkml:trace>
  <inkml:trace contextRef="#ctx0" brushRef="#br0" timeOffset="10169.46">16294 1674 674,'0'0'160,"0"0"-138,0 0 88,134 2-17,-69-16-34,-3-9-30,1 4-11,-10 0-18,-11 6 0,-13 6-22,-18 7-82,-11 0-182,0 0-180</inkml:trace>
  <inkml:trace contextRef="#ctx0" brushRef="#br0" timeOffset="10701.84">18762 914 860,'0'0'26,"0"0"-9,0 0-17,0 130 21,2-79 4,12-1-10,2-1-10,-3-2 5,-1 1-10,-2-2-70,-6 0-97,-4-4-107</inkml:trace>
  <inkml:trace contextRef="#ctx0" brushRef="#br0" timeOffset="11060.84">18312 1889 710,'0'0'95,"0"0"-87,0 0 116,0 0-77,0 0-42,0 0 3,158-34 2,-33 3 4,24-1-5,16-2 0,13 0 13,9 4 7,8 2-2,-2 6-7,-8 2 1,-13 4-5,-22 4-5,-29 0 0,-22 2-1,-28 5 3,-26-2-3,-22 2-9,-15 5-1,-8 0 0,0-2-82,-42 2-29,-27 0-169,-29 7-207</inkml:trace>
  <inkml:trace contextRef="#ctx0" brushRef="#br0" timeOffset="11596.41">18688 2921 831,'0'0'164,"0"0"-154,0 0 18,67-134-10,-22 73-11,1-1-3,-3-1-4,-9 6 7,-12 9-1,-13 14 0,-9 12 6,0 8 2,-18 4 8,-9 3-22,-4 7 1,-1 0-1,3 0-5,8 0-3,7 12 0,6 5-2,8 5-13,0 2 9,8 5 6,25 2 6,10 1 1,10 5 2,10-2 1,-4 2 9,-5-3 10,-9-1-6,-16-1 3,-16-3-7,-13 0-7,0 2 11,-24-4 2,-16 0-5,0-5-6,3-9-3,14-10-3,0-3-12,11 0-49,8-24-36,4-10-213,3-8-92</inkml:trace>
  <inkml:trace contextRef="#ctx0" brushRef="#br0" timeOffset="11857.31">19506 2474 128,'0'0'893,"0"0"-869,0 0-21,0 0 45,-10 111-4,10-64-9,0 3-15,15 1-5,3-3-4,-5-4-4,1-4-2,-8-5-2,1-8-2,-5-5-1,0-6-6,-2-4-33,0-4-60,0-4-84,-2-4-96,-17 0-179</inkml:trace>
  <inkml:trace contextRef="#ctx0" brushRef="#br0" timeOffset="12043.62">19369 2842 855,'0'0'171,"0"0"-158,0 0 7,95-113 20,-30 75-19,8 2-14,-1 2-3,-10 3-3,-13 7-1,-14 6-79,-12 9-127,-14 0-93</inkml:trace>
  <inkml:trace contextRef="#ctx0" brushRef="#br0" timeOffset="12583.07">20360 2498 922,'0'0'73,"0"0"-63,0 0 56,-118-8-15,89 26-34,0 15-9,3 4 2,3 7-6,5 1 0,5-7-4,11-5-2,2-10 0,0-5 2,22-13 0,7-2-3,4-3 2,6-6 1,-4-20 3,-5-4-1,-6-1-1,-11 1 2,-7 2 0,-4 6 1,-2 9 0,0 7 5,0 6 11,0 0 1,0 0-10,0 0-11,0 11-3,0 10 1,5 0 2,13 2 0,7-3 0,12-8 2,17-6 4,12-6 0,15-3 8,4-21 5,-5-3-1,-10 1 1,-20 3-7,-14 4-7,-18 6-5,-14 2-3,-4-1-59,-17 0-168,-30-1-767</inkml:trace>
  <inkml:trace contextRef="#ctx0" brushRef="#br0" timeOffset="13441.45">6725 5606 565,'0'0'213,"0"0"-136,0 0-6,0 0-23,0 0-30,0 0-13,0 0 11,112 9 11,-48-9-2,5-11-10,-1-10-8,-5-2-7,-12 5-3,-19 6-74,-22 10-158,-10 2-35</inkml:trace>
  <inkml:trace contextRef="#ctx0" brushRef="#br0" timeOffset="13621.74">6807 5897 574,'0'0'113,"0"0"-107,0 0 0,0 0 33,0 0 27,165-28-27,-103 4-31,-6 0-8,-12 4-105,-12 0-82,-17 0-97</inkml:trace>
  <inkml:trace contextRef="#ctx0" brushRef="#br0" timeOffset="13921.11">6907 5421 597,'0'0'68,"0"0"32,0 0 46,0 0-89,0 0-50,0 0-7,54-43 0,11 47 0,15 16 15,2 8 1,-1 12 7,-11 4 14,-16 11-23,-18 5-5,-20 8 0,-16 5 0,-8-1 11,-31 2-5,-6-12 0,0-12-8,10-12-1,10-14-5,12-13-1,11-2-21,2-9-117,11 0-89,26-18-122</inkml:trace>
  <inkml:trace contextRef="#ctx0" brushRef="#br0" timeOffset="14182.87">8147 5358 863,'0'0'145,"0"0"-145,0 0 4,0 0 0,58 128 46,-39-69-5,0-1-20,-3 2-9,-3-2-5,-3-4-7,1-8 2,1-13-3,-1-12-1,5-10-2,8-11-2,10 0-11,8-12-46,12-23-86,-3-8-208</inkml:trace>
  <inkml:trace contextRef="#ctx0" brushRef="#br0" timeOffset="14387.13">8753 5398 902,'0'0'70,"0"0"-63,0 0-2,177-94 5,-102 65 10,3 1-15,-9 6-5,-15 5-68,-23 5-134,-20 3-62,-11 6-105</inkml:trace>
  <inkml:trace contextRef="#ctx0" brushRef="#br0" timeOffset="14655.21">8766 5436 608,'0'0'89,"0"0"9,-35 156 24,35-87-59,0 5-11,6 8-12,4 1 1,-2 2-10,-3-3-9,1-1 0,-2-12 4,8-4 0,-1-11-4,5-13 4,4-7-3,4-6-4,14-10-6,9-8 2,13-10 0,11 0-4,1-10-5,-3-10-6,-12 1-8,-14 5-60,-16 5-117,-21-2-288</inkml:trace>
  <inkml:trace contextRef="#ctx0" brushRef="#br0" timeOffset="15255.21">9921 6214 296,'0'0'500,"0"0"-442,0 0-35,0 0 29,0 0-22,145-115-15,-116 80-8,-6 3-5,-17-1-1,-6 5 2,0 3-1,-18 4 5,-11 8 6,-2 8-10,-7 5 10,2 2-11,1 26 6,4 9 9,4 6-5,9 12-2,11 1 6,7-4 7,0-3-8,25-14-6,10-4-1,7-10 1,8-9 0,-3-6 1,1-6-7,1 0 5,-6-18-6,-6-7-4,-8-5-36,-8-7-67,-11-5-158,-10-4-165</inkml:trace>
  <inkml:trace contextRef="#ctx0" brushRef="#br0" timeOffset="15527.26">9754 5576 712,'0'0'89,"0"0"-59,0 0 45,0 0-40,0 0-10,129-76 5,-79 55-14,-8 4-9,-5 5-7,-8 3-12,-6 4-164,-7 3-85,-8-2-186</inkml:trace>
  <inkml:trace contextRef="#ctx0" brushRef="#br0" timeOffset="16075.75">10632 5067 602,'0'0'132,"0"0"-110,0 0 99,0 0-46,0 0-40,0 0-26,-74-16-9,43 36 1,2 8-1,-2 9 7,4 2-2,6 10 3,3 2-5,8 2 1,9-7-3,1-4-1,0-12 0,8-9-4,17-6 4,3-15-8,6 0-11,4-15-6,-3-18-11,-3-3-1,-6-4 20,-5-2 12,-13-4 4,-5 1 1,-3 4 11,0 7 12,0 15 11,-3 9 11,-1 6-11,2 4-15,2 0-1,-4 4-9,-1 28-9,3 16 0,2 7 5,0-1-1,0-1-1,9-12 0,8-3 1,8-13-3,2-8-1,6-11 0,0-6 0,1 0-11,-8-8-39,-3-12-114,-12-4-72,-6-8-219</inkml:trace>
  <inkml:trace contextRef="#ctx0" brushRef="#br0" timeOffset="16359.34">10897 4914 737,'0'0'50,"0"0"-39,0 0 2,0 0 29,29 155 15,-13-95-17,-3 9-9,3 0-2,-4-4 4,5-9-8,-2-14-7,3-10-9,3-10 0,3-12-4,-2-5-1,7-5-2,2-5-2,3-22-40,-4-6-74,-7-1-145,-14-3-79</inkml:trace>
  <inkml:trace contextRef="#ctx0" brushRef="#br0" timeOffset="16525.27">10953 5252 707,'0'0'130,"0"0"-38,0 0-75,0 0-15,0 0-2,163-111-9,-116 87-133,-10-1-75,-6 6-137</inkml:trace>
  <inkml:trace contextRef="#ctx0" brushRef="#br0" timeOffset="16958.5">11490 4997 772,'0'0'25,"0"0"-8,172-55 44,-94 36-16,2 3 1,-9 0-30,-12 6-5,-20 6-8,-18 4-2,-10 0-1,-8 0 4,-1 19 0,0 22 16,0 7 26,2 16 9,5 14-19,3 11-10,5 11-5,6 5-13,6 6 2,0-4-4,0-8 4,-10-6 0,-9-15 9,-10-12 5,0-5 7,-27-11-7,-13-8-2,-7-11-8,0-10-4,0-10-5,4-11 0,3 0-5,9-11-5,7-13-32,11-8-25,13-6-67,0-7-134,10-4-253</inkml:trace>
  <inkml:trace contextRef="#ctx0" brushRef="#br0" timeOffset="17199.79">12859 5586 963,'0'0'47,"0"0"-44,181-64 16,-113 38-7,-5 0-12,-16 9-40,-18 10-179,-20 7-99</inkml:trace>
  <inkml:trace contextRef="#ctx0" brushRef="#br0" timeOffset="17377.63">12935 5819 690,'0'0'111,"0"0"-57,0 0 84,0 0-52,157-20-44,-87-6-25,-7-2-10,-14 4-7,-13 6-7,-21 2-89,-15 7-141,0 4-267</inkml:trace>
  <inkml:trace contextRef="#ctx0" brushRef="#br0" timeOffset="17880.97">14651 4836 727,'0'0'176,"0"0"-130,0 0-43,0 0 15,0 0 19,-35 155 6,35-100-7,4 6-20,12-6-9,-3-1-7,5-3 0,-3-4-5,-6-3-69,-4-7-120,-5-6-157</inkml:trace>
  <inkml:trace contextRef="#ctx0" brushRef="#br0" timeOffset="18220.39">14001 5680 793,'0'0'77,"0"0"-76,0 0 1,0 0 28,171-5 46,-41-13-25,24-5-10,19-1-23,15-3 12,12-6 17,12 1-17,2-2-6,-7 0-6,-8 5-8,-20-2 8,-23 4-4,-23 1 1,-36 5-7,-34 5-4,-30 4-1,-23 8-3,-10-1-17,-29 5-36,-38 0-16,-30 12-80,-27 14-42,-16 11-41,-21 4-339</inkml:trace>
  <inkml:trace contextRef="#ctx0" brushRef="#br0" timeOffset="18698.7">14294 6604 779,'0'0'149,"0"0"-130,0 0 41,0 0-8,0 0-42,92-137-5,-47 81 5,-3-6-4,-9 1-2,-10 2-4,-13 14 1,-10 13 4,0 10-3,-17 12 1,-10 6-3,-4 4-6,0 0-15,4 9-11,7 8 10,10 0-7,10 6-23,3 1-8,28-1 15,10 2 20,5 1 13,10 1 12,-1-4 4,-6 7-4,-5-1 12,-17 3 11,-15 0-3,-12 1 17,0 1-6,-12 1 4,-20-3-20,-2-4-9,3-2-1,5-12-4,10-6-1,7-8-79,9 0-67,0-14-110,0-14-249</inkml:trace>
  <inkml:trace contextRef="#ctx0" brushRef="#br0" timeOffset="18939.61">15218 6101 737,'0'0'66,"0"0"-39,0 0 76,0 0-43,-25 153-12,40-98-8,6 1-14,-1 0-11,-1-5-6,-3-3-9,-3-7 0,-3-7 0,-8-2-71,-2-6-61,0-9-86,-2-8-108</inkml:trace>
  <inkml:trace contextRef="#ctx0" brushRef="#br0" timeOffset="19128.12">15031 6559 842,'0'0'55,"0"0"-36,0 0 34,84-110-41,-26 77 1,6-1-12,-4 6-1,-7 2-57,-13 7-148,-7 1-108</inkml:trace>
  <inkml:trace contextRef="#ctx0" brushRef="#br0" timeOffset="19608.51">15949 6191 460,'0'0'319,"0"0"-290,0 0 32,0 0 47,-117 25-54,95-5-30,1 5-19,0 10 4,4 2-7,5 2 6,5-2-8,7-7 3,0-4-3,0-6 0,19-8 0,5-10-1,5-2-1,-1 0-1,2-20 3,-3-6 2,-7-4-2,-5-1 1,-7 9 2,-5 5 1,-3 9 15,0 8 20,0 0 6,0 0-14,0 0-11,0 18-17,0 3 7,7 2 0,13-7 0,11-4 2,16-10 7,20-2 7,14-9-2,2-23 4,0-4-7,-13 2-5,-22 4-11,-18 6-4,-22 6-1,-8 4-43,-6 3-76,-30-10-464</inkml:trace>
  <inkml:trace contextRef="#ctx0" brushRef="#br0" timeOffset="67485.38">2350 8368 835,'0'0'90,"0"0"-67,0 0 62,0 0-23,0 0-52,0 0-9,0 0 0,5 112 7,8-30 10,-3 6-2,-4-2-9,-6-6 6,0-3 8,0-11 2,0-6-8,0-11-3,0-13-5,0-12-3,7-4-3,7-6 2,5-4-3,7-5 3,8-5 1,7 0 4,1 0-4,0-20-4,3-4-22,-3-8-67,1-1-78,-5-8-160,-11-3-318</inkml:trace>
  <inkml:trace contextRef="#ctx0" brushRef="#br0" timeOffset="67695.85">2937 8540 1028,'0'0'61,"0"0"-53,0 0 34,170-122 4,-106 94-18,1 3-1,-8 7-27,-7 4 0,-10 6-38,-13 5-97,-14-1-121,-13 1-189</inkml:trace>
  <inkml:trace contextRef="#ctx0" brushRef="#br0" timeOffset="67997.52">3028 8522 768,'0'0'150,"0"0"-120,-42 135 53,40-75-28,2 5-1,0 10-3,0 0-21,8 6-16,1-2 8,-1-5-10,-2-12 6,1-9-6,1-8 2,2-8-8,1-6 5,4-2-6,1-6-3,2 0 1,4-6 0,0-2-2,1-3-1,0-8 0,-2-4 0,6 0-19,4-28-59,0-13-109,0-5-217</inkml:trace>
  <inkml:trace contextRef="#ctx0" brushRef="#br0" timeOffset="68386.58">3715 9172 729,'0'0'281,"0"0"-254,34-119 27,-12 68-13,-2 2-19,-2 3 1,-3 4-15,-5 5-5,-10 2 0,0 5-2,0 6-1,-14 6-1,-6 7-8,-9 8 0,3 3-10,3 0 5,4 0 8,11 15-5,4 6-23,4 3 2,0 0 9,22 0 5,16 0 6,7-6 5,-1 2 7,-2-2 0,-6-2 4,-9 5-3,-7 0 1,-10 4 8,-4 4 2,-6 7 6,0 1-7,-15-3-6,-6-4-5,5-8-43,0-16-141,5-6-70</inkml:trace>
  <inkml:trace contextRef="#ctx0" brushRef="#br0" timeOffset="69016.88">4156 8685 840,'0'0'175,"0"0"-152,0 0-6,0 0-1,0 0-15,0 0 3,5 92 0,1-50-3,4-1 0,-2 0-1,4-1 2,1-5 1,3-5-3,1-7 0,1-9 0,3-6 1,-2-8-1,4 0-2,2-13-1,1-18 3,-4-7 1,-4 1-1,-3 0-1,-7 5-3,-4 2 4,-4 4 0,0 6 2,0 6 3,0 8-2,0 4 13,0 2 5,0 0-21,0 8-8,0 16 1,0 12 7,2 0 1,0-2 0,0-5-1,1-8 0,-3-9 1,0-6-2,0-6 3,0 0 5,0-6 6,0-20 1,0-6-14,0-1 0,0 2-1,10 9-1,2 2 2,1 6-3,5 6 3,0 4 0,2 4 3,3 0 0,-4 6 3,-1 12-1,-2 4 0,-3 2-3,-2 3 1,-4 0-2,-7 1-1,0 2-29,0 1-49,-7-6-139,-10-9-99</inkml:trace>
  <inkml:trace contextRef="#ctx0" brushRef="#br0" timeOffset="69166.52">4245 8427 1015,'0'0'12,"0"0"-12,0 0-5,0 0-262,0 0-211</inkml:trace>
  <inkml:trace contextRef="#ctx0" brushRef="#br0" timeOffset="69743.88">5223 8560 623,'0'0'186,"0"0"-66,0 0-12,0 0-67,0 0-3,-124 68-19,91-28-6,4 4-3,1 2 0,9-2-3,5 3-4,6-7 2,8-2-2,0-6-1,0-8-2,8-4 0,13-8 1,6-12-1,2 0-2,4-9 0,0-24-5,-4-5 2,-6-4-10,-8-4 5,-5 0-1,-10 1 7,0 1 4,0 13 4,0 11 8,0 9 16,0 8 8,-2 3 4,2 0-25,0 12-14,0 19-1,0 12 0,10 3 3,5-2-3,1-4 2,5-2 1,3-2-3,-3-8 0,7-3-6,-6-12-55,-4-9-50,0-4-166,-4-8-116</inkml:trace>
  <inkml:trace contextRef="#ctx0" brushRef="#br0" timeOffset="70071.49">5485 8424 929,'0'0'90,"0"0"-61,0 0-19,0 0-3,0 0 29,0 0-6,49 154-13,-36-96-1,-1 1 16,-3-3-8,-1 0-11,1-3 4,-2-6-10,3-3-3,2-5 3,2-5 4,3-7-7,4-5-1,-4-8 2,5-5-4,1-9 2,-1 0 2,5 0-5,-4-14-3,-4-4-25,-3-3-38,-8 0-63,-5-4-172,-3 1-199</inkml:trace>
  <inkml:trace contextRef="#ctx0" brushRef="#br0" timeOffset="70238.23">5557 8805 974,'0'0'148,"0"0"-142,0 0 1,0 0 2,138-66-4,-83 34-5,-8 3-109,-9 1-250</inkml:trace>
  <inkml:trace contextRef="#ctx0" brushRef="#br0" timeOffset="70636.58">5935 8422 972,'0'0'148,"0"0"-138,0 0 0,143-85 10,-87 63 3,1 3-13,-3-3-6,-5 4-2,-11 4-1,-11 3 2,-7 8-2,-7 3 5,-2 0 8,3 3 2,4 23 6,10 15 5,3 15-9,6 12-7,1 12 0,1 10-3,1 3-5,-5-3 3,-12 4 10,-9-2 0,-14-2-10,0-3 17,-22-11 1,-12-9 4,-4-14-6,-4-13-6,2-12-10,-4-12-6,-6-9 0,1-7-30,0 0-49,4-4-59,1-13-292</inkml:trace>
  <inkml:trace contextRef="#ctx0" brushRef="#br0" timeOffset="75875.57">3149 9532 213,'0'0'127,"0"0"-73,0 0 15,0 0-4,0 0-18,0 0-16,0 0-9,0 0 6,-5-5 20,3 5 11,2 0-17,-2 0-3,0 0 1,2 0-4,0 0-3,0 0-11,0 0-12,0 0-4,0 0-2,0 0 5,0 0-7,0 0-2,0 0 0,0 0 0,0 0 2,2 0 2,9 0-4,1 0 3,1 0-3,4 0 1,5 0 1,1 0 15,2 2-13,-1 0 2,-4 2 0,-2-2-2,-5 0-1,-1 0-1,-4-2 0,-3 0 2,-1 0-3,-2 0-1,-2 0 1,0 0 6,0 0-3,3 0 6,-3 0 2,0 0-1,0 0-2,0 0-3,0 0 0,2 0-2,3 0-1,-1 0-1,0 0-2,1 0 3,-1 0-2,3 0 0,2 0-1,2-2 1,0 0-1,3-3 3,-4 4 0,2-3-2,-1 0 2,-5 4 2,-3-3 0,-3 1-3,0 2 6,0 0 0,0 0 2,0 0-1,0 0-2,0 0 0,0 0-4,0 0-3,-7 0 3,-6 0-3,-5 0-26,5 5-29,1 1-42,4-3-116,-3-3-140</inkml:trace>
  <inkml:trace contextRef="#ctx0" brushRef="#br0" timeOffset="77143.57">7289 8705 334,'0'0'131,"0"0"-24,0 0 3,0 0-13,0 0-33,0 0-13,0 0-14,-14-2-10,14-1-15,0 3 9,16 0 13,11-5 12,6-5 2,9-7 2,2-2-15,1-2-7,-5 3-14,-9 4-13,-6 8 2,-4 0-1,-4 0-2,-3 6-2,-4-2-19,-1 2-21,-1 0-23,-5 0-41,-3 6-89,0 13 27,0 0-106</inkml:trace>
  <inkml:trace contextRef="#ctx0" brushRef="#br0" timeOffset="77447.36">7315 8981 479,'0'0'96,"0"0"-84,0 0 22,0 0 70,0 0 22,165-30-11,-96 2-44,3 2-8,-10 6-15,-11 8-21,-15 4-17,-16 6-7,-11 2-3,-4 0-5,1 0-65,-1 0-17,3 5-105,8-5-54,2 0-250</inkml:trace>
  <inkml:trace contextRef="#ctx0" brushRef="#br0" timeOffset="79212.57">9260 8149 452,'0'0'140,"0"0"-97,0 0 61,0 0-25,0 0 5,0 0-23,0 0-22,0 0-8,0-4 0,0-2-15,0 0 0,0-3 8,-8-2-7,-5-1-6,-1 0 4,-1-2-3,-3 4-3,2 3-6,-1 2 3,-1 3-2,2 2-1,-2 0-1,3 0 0,2 0-1,1 0 1,6 0 1,-1 0 1,3 0 4,-6 0-2,4 0-2,-3 0 1,-1 0-4,2 0 3,-7 0-2,-2 0 0,3 0-2,0 4-3,2 5 3,-1 2 1,-2 4-1,-3 2 0,3 3 0,1 0 1,1 4-1,0 0 0,5 7 1,0 3-1,1 2 0,3 1 0,2 6 1,2 1-1,0 6 3,0 0-1,2 2 4,9 3 1,4-4-2,3 4-2,0-1 4,-3 2-1,4 0-4,-4 0-2,-1 0 1,1 1 0,1-1-1,-4 2 1,3 2-1,-5-2 0,-1 0 1,-3-2-1,2-3 1,1-2-1,-3 0 0,4-1 0,-2-1 1,1-2-1,0-5 0,2 1 0,0-6-3,-4 4 3,0-3 4,-5-4-4,-2-4 0,0-2 0,0-4 0,-2-1 1,-18-4 3,-5-1 2,-14-9 10,-5-2 12,-6-5-10,-11-2-6,1 0-7,2-6 2,4-8-2,10 2-1,8 0 3,11 1-7,8-1 0,6 5-2,7 2-30,4 2-41,6 3-85,20 0-231,8 10-53</inkml:trace>
  <inkml:trace contextRef="#ctx0" brushRef="#br0" timeOffset="79783.26">9083 10842 507,'0'0'159,"0"0"-85,0 0 49,0 0-15,0 0-42,0 0-37,-22 23-15,11 9 4,6 1 5,2 8-7,3-1-1,0 0-7,0-2 4,6-5-10,11-8 0,6-4 2,1-9-2,5-10 3,5-2-4,-1 0 9,2-14-4,1-18-1,-8-7-2,-4-11-2,-9-4 7,-13 0-8,-2-3 5,-2 11-1,-20 8-1,-9 12 16,0 14 11,-6 8-14,2 4-3,-1 0-13,7 18 2,7 1-1,7-5-1,15-3-49,0-11-61,4 0-153,23-25-159</inkml:trace>
  <inkml:trace contextRef="#ctx0" brushRef="#br0" timeOffset="80711.48">9736 7645 318,'0'0'58,"0"0"18,0 0 61,0 0-29,0 0-4,0 0-11,6-43-10,-6 43-41,0 0-26,0 20-5,-4 12-1,-7 5 8,-5 4-4,1 1-3,-3-2 5,-4 0-6,0-2-3,-5-3-2,-2-5-2,-5-4 1,3-6-2,0-8 1,2-7-1,3-5 2,3 0 3,3-7-2,6-16-5,8-2 0,6-4-4,0 1 1,18 1 3,10 4 0,6 4 0,4 8 0,2 7-2,-2 4 0,-2 0 2,-7 20-4,-6 4 1,-3 0 1,2-2 2,-7-4 0,3-1 0,1-9 1,0-7 0,1-1 1,2 0 2,-2-13-1,3-14 0,-6-9 0,-3-6-1,-8-3-1,-6-6 2,0 3 1,-11 6 6,-12 10 4,-1 12 0,-1 10-7,4 10-7,-2 0-5,5 7 1,3 14-32,8 1-48,7 0-133,0-4-71</inkml:trace>
  <inkml:trace contextRef="#ctx0" brushRef="#br0" timeOffset="81605.96">10380 9196 505,'0'0'130,"0"0"-85,0 0 50,0 0-31,0 0-11,0 0-7,16 90-13,4-90-1,4 0 6,5-25-1,0-8-16,0-6-8,-8 4-4,-8-4-7,-8 4 6,-5 3-3,0 3-1,-10 7 4,-11 8-1,-4 10 4,0 4-7,-4 2-3,-2 24 1,0 8-2,2 10-1,4 9 1,8 3 2,3 4 0,12 0-2,2-4 2,3-8 0,23-8 0,5-9 4,2-12-1,7-9 4,5-8 8,1-2-1,2 0 0,-8-14-6,-9-2-7,-9-2-3,-12 1-19,-1-7-62,-9-7-145,0-2-225</inkml:trace>
  <inkml:trace contextRef="#ctx0" brushRef="#br0" timeOffset="81959.7">10186 8782 730,'0'0'61,"0"0"-16,0 0 44,0 0-60,0 0-12,0 0 6,145-104-11,-103 78-9,-8 9-3,-7 4-32,-7 6-132,-5-2-82,-3-1-203</inkml:trace>
  <inkml:trace contextRef="#ctx0" brushRef="#br0" timeOffset="82475.5">10770 8689 791,'0'0'77,"0"0"-67,0 0 52,0 0-31,43-117-13,-21 73 5,-2-8-11,-2-2-10,-3 0 3,-6 8 3,-6 12-1,-3 9 3,0 11-2,-9 10-5,-13 4 0,-4 0-2,-2 7-1,-4 13-4,11-1 3,0 4 1,12-5-2,9-4-4,0 1 5,13 0-1,14-1 4,7-4-2,3 0 0,3 0 8,3 2-4,-4 4 5,-4-2 1,-6 2 1,-9 5-6,-9-4-5,-8 3 3,-3 6 4,0 2-4,-17 0 5,-5 3-5,0-7-3,2-2-14,9-9-41,7-6-66,4-7-50,0 0 4,0-19-163</inkml:trace>
  <inkml:trace contextRef="#ctx0" brushRef="#br0" timeOffset="82812.55">11295 8011 814,'0'0'68,"0"0"7,0 0-18,0 0-45,0 0 6,0 125 20,13-53 0,-5 9-4,4 4 9,-1-6-19,0-8-6,4-13-6,-1-16-2,4-9-6,-1-9 6,1-15-5,3-3-4,0-6 5,2 0-2,2-11 5,-3-13-9,-7-9-31,-3-1-44,-10 0-44,-2 2-106,-8 3-134</inkml:trace>
  <inkml:trace contextRef="#ctx0" brushRef="#br0" timeOffset="82993.35">11239 8424 787,'0'0'125,"0"0"-104,0 0 28,0 0 10,135-124-20,-77 91-6,-8 11-25,-10 8-8,-16 2-42,-11 12-127,-11 0-120</inkml:trace>
  <inkml:trace contextRef="#ctx0" brushRef="#br0" timeOffset="83821.08">12473 9409 750,'0'0'58,"0"0"-48,0 0 64,18-102-34,7 61-24,-1-3-2,1-9 4,-3 2-14,-9 4 4,-8 10-3,-5 10 5,0 12 5,-7 6-7,-13 9 7,-6 0-14,-3 2 1,2 16 1,4 3-3,14 1-1,9-3-4,0 6-3,27-1 5,13-5-9,12 2-5,4-3 7,-3-4 4,-6 3 6,-12 0-2,-12 1 2,-10 0-2,-8 2-4,-5 0 6,0 3 3,-15 0-2,-5-2-1,6-3-10,3-7-60,5-3-45,6-6-36,0-2-104,0 0-74</inkml:trace>
  <inkml:trace contextRef="#ctx0" brushRef="#br0" timeOffset="84441.48">13044 8961 706,'0'0'43,"0"0"-17,0 0 65,0 0-73,0 0-18,0 0 10,-9 78-1,9-42-3,0 4-3,0-1 3,3-4-2,9-4 0,5-4-3,1-6 1,1-5 0,-1-7-1,4-6 0,-2-3 7,-2 0 1,0 0-7,0-6 10,-5-12-3,1-5 1,-3-4-2,-5-6 3,-4-2-4,2-4 6,-2 7-1,-2 10-3,0 9 4,0 8 6,0 5-4,0 0-15,0 3-8,0 22 8,0 5 4,0 5-2,0-7-1,0-6-1,0-10 1,0-7-1,0-2 0,0-3 1,0 0 2,0-6 10,0-18-3,10-7-9,6 4-1,2 3 1,1 5-1,4 5 2,1 4-2,3 7 0,-1 3 2,0 0 3,-7 12-5,0 10 2,-9 2-2,-2 1-1,-6 0 0,-2 3 1,0-2 0,0-1-15,-2-2-39,-10-3-32,2-5-48,0-1-49,0-5-109</inkml:trace>
  <inkml:trace contextRef="#ctx0" brushRef="#br0" timeOffset="84607.06">13336 8729 163,'0'0'541,"0"0"-530,0 0-5,0 0-6,0 0-32,0 0-103,34-47-138</inkml:trace>
  <inkml:trace contextRef="#ctx0" brushRef="#br0" timeOffset="85153.69">14126 8907 746,'0'0'19,"0"0"7,0 0 65,0 0-62,0 0-1,0 0-18,-119 42-1,92-6-1,2 6 7,3 6-10,1 1 0,3-4-3,13-2-1,5-11 0,0-8 1,4-10-2,17-10-8,3-4-14,2 0 16,3-25 5,-2-4 1,-2-5-6,-7-4 4,-7 2 2,-5-3 1,-6 5 0,0 7 4,0 6 17,0 11 19,0 5 5,0 5 7,0 0-14,0 7-24,0 23-13,-2 10 2,2 5-2,0-5-2,2-4 1,17-8 1,3-7-1,0-7-1,5-7 1,-5-5-1,2-2-22,2 0-40,-9-9-51,-1-8-140,-7-7-107</inkml:trace>
  <inkml:trace contextRef="#ctx0" brushRef="#br0" timeOffset="85445.23">14408 8721 721,'0'0'109,"0"0"-87,0 0-8,0 0 52,8 122-5,7-59-21,-2 4-6,-1 6-6,-4-5 7,3-8-14,1-8-4,3-12-3,0-10-2,3-10-6,3-8-3,-1-8 3,4-4 0,3 0 1,3-18-7,2-10-11,-7-4-58,-7 0-78,-10-1-131,-8 6-95</inkml:trace>
  <inkml:trace contextRef="#ctx0" brushRef="#br0" timeOffset="85610.56">14406 9099 518,'0'0'370,"0"0"-360,0 0 10,0 0-1,0 0-15,118-84-4,-68 59-59,-4 2-91,-4 0-94</inkml:trace>
  <inkml:trace contextRef="#ctx0" brushRef="#br0" timeOffset="86157.47">15519 8815 758,'0'0'96,"0"0"-76,0 0 70,0 0-40,0 0-29,-130 76-6,101-35-5,5 0-2,2 1 6,5-1-3,10-5-5,7-4-2,0-6-2,0-8-2,24-9 1,5-9-2,4 0 2,5-5-1,-5-22 0,-4-7-10,-7-8 4,-11-5-3,-10-10 4,-1-7-1,0-4 3,-9 2 2,-4 4 1,1 14 0,1 13 2,5 16 10,-3 10 8,8 9 16,1 0-21,0 19-15,0 18 1,0 13 0,1 6 6,18-1 4,0 3 3,0 5 7,1-5-6,1-2-10,-6-3-2,1-7-1,-7-2-1,-3-11-1,-4-6-47,0-8-51,1-11-103,-1-8-97,-2 0-252</inkml:trace>
  <inkml:trace contextRef="#ctx0" brushRef="#br0" timeOffset="86457.12">15797 8610 873,'0'0'99,"0"0"-92,0 0-2,0 0 37,9 133 1,3-67-10,-4 4-4,-3 6-2,1-7-11,3-8 5,5-13-6,1-9-8,2-13 2,4-9-6,6-6 2,4-11-1,5 0 4,-1-6-2,-4-14-6,-6-3-6,-7 2-41,-7-2-47,-8 0-103,-3-2-126</inkml:trace>
  <inkml:trace contextRef="#ctx0" brushRef="#br0" timeOffset="86683.55">15746 8944 794,'0'0'61,"0"0"-56,126-84 74,-63 59-10,-3 4-32,-4 1-17,-15 7-13,-15 2-7,-14 6-1,-12 5-49,0 0-105,0 0-96,-17 0-217</inkml:trace>
  <inkml:trace contextRef="#ctx0" brushRef="#br0" timeOffset="106217.52">3161 11522 374,'0'0'153,"0"0"-44,0 0 22,0 0-7,0 0-49,0 0-11,0 0-8,0-51-14,0 45-14,0 3-7,0-5-8,0 2-3,-10-3 0,-1 2-3,-5-3 0,-1 2-2,-4-1-2,-1 4-3,0 3 3,-5 0-2,4 2-1,-1 0-1,3 0 0,-2 4 2,0 10-3,1 2 6,0 2-8,4 2 4,0 2 0,3-1 4,0 0-4,5-3 0,4 1 0,-1 2-4,3 4 8,-2 7-4,4 1 0,2 12 0,0 5 0,0 6 0,0 10 0,0 2 2,0 2 1,0 5-3,0 1 1,10 0 0,1 1 6,3-2-6,3 1 1,3 3 1,0-3-2,0 0 1,3 2-1,-3-1 0,4 1 0,0 0 0,-1-2-1,-4 2 2,0-1-2,-7-6 1,-2-6 0,-3-5 2,-4-6-3,-3-8 12,0-4 3,0-5 3,-10-5 0,-10-4-4,-5-5 3,-8 0-5,-5-9-2,-7-6 2,-4-8-2,-4 0 4,1 0-4,2-22-3,2-1 4,9 0-4,3 0-2,7 3-5,4 3 0,5 1-6,7-5-34,9-7-42,4-14-62,21-22-377</inkml:trace>
  <inkml:trace contextRef="#ctx0" brushRef="#br0" timeOffset="107165.4">3477 12916 622,'0'0'131,"0"0"-107,0 0-20,0 0 0,0 0 8,0 0 5,24 40-2,-6-37-5,0 0 15,4-3 18,4 0 2,1-14 0,4-11 4,1-7-17,-6-1-10,-2-2-5,-4 3-4,-6 2-6,-4 7-1,-10-1-4,0 1 3,0 3 8,0 3-6,-14 2 8,1 3-9,-4 4-4,-1 2-2,-4 6-7,1 0-1,-6 0 3,0 9-2,-2 16 4,0 5 2,3 5 1,1 0 1,3 2-1,4 7 1,1-5 0,6 6-1,1 1 0,8-2 0,2 0 0,0 0 0,2-6 0,14-4 0,3-5 0,6-6 1,8-5 2,1-8-1,7-3 3,1-7 2,-3 0 5,6-23 7,-5-9 7,-1 0-4,-6-2-14,-11 4-5,-8 7-3,-8-2-5,-6 1-86,0 0-227</inkml:trace>
  <inkml:trace contextRef="#ctx0" brushRef="#br0" timeOffset="108325.37">3909 12027 437,'0'0'91,"0"0"-30,0 0 29,0 0-35,0 0 19,0 0-12,0-46-27,0 41-4,0-2-3,-9 2 1,1-2-8,-2 3 4,1 2-7,-6 2-4,-1 0-7,-4 0-7,-2 0 1,0 2 2,-1 10 0,-2 2-3,4 3 0,0-2 0,3 3 2,-1 7-4,5 4 3,1 3-1,1 7 0,8-6 0,-1 1 0,5-8 1,0-3-5,0-5 4,17-6 0,2-4 3,-1-6-3,7-2 0,0 0 3,-2-12 5,4-7-6,-4-4-2,-5-1-1,-3 1 0,-3 1 1,-3 1 0,-3 1 2,-2 0-2,-4 2 0,0 3-1,1 5 3,-1 5-2,0-2 2,0 4-1,0-1-1,0 1 2,0 3-1,0-2 5,0 0-2,0 2 6,0 0-6,0-2 5,0 2-2,0 0-3,0-1-2,0 1 1,0 0 0,0 0-1,0 0-2,0 0 2,0 0 0,0 0-1,0 0-1,0 0 0,0 0 0,0 0 1,0 0 3,0 0-3,0 0 0,0 0 0,0 0 1,0 0-2,0 0 0,0 0-3,0 0 3,0 0-12,6 12 2,1 11 3,2 5 7,-1 2 0,-1 5 0,3-3 0,-4-2 2,3-4 3,-3-6-4,4-2 2,-2-4-1,-1-6 0,0-1 1,6-7 3,-2 0-2,5 0 2,1-5-6,2-9-26,3 1-87,-2 1-101,-6 1-169</inkml:trace>
  <inkml:trace contextRef="#ctx0" brushRef="#br0" timeOffset="109039.48">4137 12035 532,'0'0'81,"0"0"-9,0 0 1,0 0-34,0 0 7,0 0-24,69-59 2,-40 54-8,-5 3 0,3 2-6,-7 0-3,-2 0 3,-3 16-2,-3 4-6,-4 4 3,-3 4-5,-5 4 8,0 2-6,-3 3 0,-14-6 2,-3-1 0,3-7-1,5-7-3,7-9 3,1-2-1,4-5-2,0 0 3,0 0 6,0-18-9,17-12 0,12-8-6,5-7 3,1 0-1,4-3-5,1 8-3,-9-1 4,-4 9 0,-9 6 7,-12 6 1,-1 8 1,-5 7 6,0 2 23,-2 3-14,-15 0-13,0 0 2,-6 12-5,3 12 3,5 4 1,1 4 2,6 2-2,3 2 5,5 0 3,0-2-3,11-6 1,14-3-2,0-7 3,4-8 4,3-9 8,4-1 16,0 0-1,-3-5-12,-6-9-14,-6 4-10,-11 2-1,-8 5-1,-2 2-17,0-2-60,0 1-102,-15-6-242</inkml:trace>
  <inkml:trace contextRef="#ctx0" brushRef="#br0" timeOffset="113074.62">4756 13000 435,'0'0'125,"0"0"-112,0 0 0,0 0 30,0 0-7,0 0 5,0 0-11,27 29-9,-19-29 25,4-3 7,6-21 13,2-7-28,2-15-15,-2-3-5,-4-8-3,-1 3-3,-7 4 7,-4 8-12,-4 10 4,0 10-5,0 12 3,-2 6-9,-14 4-13,-5 0-13,0 20 9,-4 9-12,5-3 4,8-1 3,6-4 10,6 2 1,0 1 4,5-1 4,21-1 0,3-3 3,7 2 0,-1-1 0,-3-2 3,-3 2 0,-9 0 0,-9 0 7,-5 2 7,-6 0-2,0 2 1,0-2-8,-4-2-2,-9-4-6,1-2 0,2-6-26,1-4-57,1-4-28,4 0-80,2-14-230</inkml:trace>
  <inkml:trace contextRef="#ctx0" brushRef="#br0" timeOffset="113697.51">5240 12677 362,'0'0'429,"0"0"-420,0 0-3,0 0 27,0 0-15,0 0-2,-36 40-9,36-10-1,0 4 13,0 4 9,0-3-4,0-1 0,0-4-11,11-7-4,1 0-3,-1-9-2,1-4 0,3-1 0,-3-6 0,7-3 0,1 0-1,2-6 3,1-17 3,1-4-2,-8-5-5,1-6 2,-8-1-3,0 5 4,-3 8-4,-1 10 0,-5 8-1,2 6 0,-2 2 0,0 0-4,0 2-6,0 19 2,5 6 8,-5-3 0,2-4 1,0-4 2,-2-10-2,0-2 1,2-4-1,-2 0 2,0 0 7,6-2 3,-2-14-6,4-5-7,1-2 1,3 3-2,3 5 1,3 6-1,2 5-4,4 4-1,1 0 3,0 2 1,-6 16 2,-3 4 4,-5 2-3,-4 6-1,-3 3 0,-1-1 0,-3 4-4,0-7-39,0 2-64,0-9-61,-7-8-63,-2-11-81</inkml:trace>
  <inkml:trace contextRef="#ctx0" brushRef="#br0" timeOffset="113830.14">5454 12529 603,'0'0'0,"0"0"-43,0 0 4,0 0-203</inkml:trace>
  <inkml:trace contextRef="#ctx0" brushRef="#br0" timeOffset="114369.43">5891 12444 1017,'0'0'28,"0"0"-28,0 0 0,0 0 1,0 0 12,0 0 6,9 118-3,0-84 2,1 1-2,2-1-2,-3 4 7,-3 0-7,2 5-3,-6-6-3,-2-4 2,0-8-3,0-7-1,0-6-3,0-5-1,0-3 1,0-2-2,0-2 1,0 0 1,0 0 4,0-2 3,0-14-5,0-7-4,6-4-1,7-6-1,8 3-6,3 2 7,7 4-2,-1 8 1,1 7-2,4 4 0,-1 5 3,-3 0-2,-8 0-1,-3 12 0,-10 14 0,-10 6 3,0 8 1,-8 3 6,-21 0 3,-8 2 1,-3-7-1,3-9-2,4-8-1,6-9-1,6-12 1,4 0-3,5 0-4,6-7-27,4-7-73,2-7-150,0 1-202</inkml:trace>
  <inkml:trace contextRef="#ctx0" brushRef="#br0" timeOffset="114850.47">6335 12721 727,'0'0'99,"0"0"-83,0 0 1,0 0 32,126-36-7,-93 36 0,-2 18-15,-3 10-20,-10 11-4,-10 0 2,-8 7-4,0-4 3,0-3-3,-17-9 3,3-8-3,2-10 0,9-6 3,3-6-2,0 0 6,0-9 1,9-20-9,11-12-7,9-3 1,0-6 4,2 1 1,1 6-4,-9 5 5,-4 10 5,-11 8-4,-8 12 1,0 2 13,0 6 17,-11 0 2,-13 14-14,-1 14-13,3 10 10,4 0 5,11-1-5,7-1-6,0-4-7,9-3 0,14-4-1,6-7-3,0-4 3,-2-5 0,-1-4-3,-4-3-66,3-2-74,-5 0-157,0-7-168</inkml:trace>
  <inkml:trace contextRef="#ctx0" brushRef="#br0" timeOffset="115369.47">7273 12573 618,'0'0'274,"0"0"-251,0 0 1,0 0 39,-118 23-14,89 6-7,4 5-19,2 7-14,12-3-4,5-1-1,3-3 4,3 0-7,0-5 1,9-10 0,12-5-2,9-11 4,4-3 1,4-3 2,3-26-1,-6-8-5,-3-9 3,-12-1-4,-9-10-1,-7-3-1,-4-5-6,-4-5 7,-17 0 0,-8 4-2,8 10 5,-2 16-2,5 16 9,7 10 3,3 14 3,-2 0 0,0 11-13,7 20-1,3 8 0,0 7 0,0 1 5,23 3 6,0-1 1,4-3 1,0 0 0,2-4-3,-4-5-8,-1 0 3,-2-3-6,-6-3-1,-1 0-9,-3-2-38,-3-1-73,-3-8-98,1-8-112,-4-12-200</inkml:trace>
  <inkml:trace contextRef="#ctx0" brushRef="#br0" timeOffset="115864.23">7628 12599 693,'0'0'102,"0"0"-85,0 0 61,142-18-6,-108 30-41,-8 14-8,-8 9-17,-15 4-1,-3 3 0,0 0-3,-10-3 7,-3-12-2,0-6-3,6-13-4,5-6 2,2-2 6,0 0 3,0-12-1,13-18-5,12-6-5,-1-7 0,8-1 0,-9-2 0,0 2 1,-5 4 1,-9 4-1,-5 9-1,-4 10 4,0 7 11,-11 6 19,-11 4-14,-5 4-10,0 22 1,3 11-5,8 7 0,5 2 4,11-1 4,0-6-5,18-4-1,16-9-3,10-9 4,4-12 10,8-5 16,2 0-4,-4-8-3,-7-9-7,-12 3-11,-9 2-10,-16 3-1,-7 9-7,-3 0-55,-9 0-131,-28 2-344</inkml:trace>
  <inkml:trace contextRef="#ctx0" brushRef="#br0" timeOffset="119885.51">8720 12533 447,'0'0'99,"0"0"-86,0 0 2,0 0 32,0 0 18,0 0-18,-16 0-20,16 0-14,0 0 1,0 0 4,0 0 6,0 0 3,6 0 5,8 0-5,3 2-2,8 0 6,4 2 8,5-4-7,4 0 4,2 0-12,-2 0 3,1 0-3,-2-3 3,-6-5-14,-8 4-2,-8 0-3,-7 3-7,-5 1 1,-3-3-2,0 3-4,0 0-41,0 0-62,0 8-79,-16 13 7,-8-2-164</inkml:trace>
  <inkml:trace contextRef="#ctx0" brushRef="#br0" timeOffset="120275.43">8815 12747 104,'0'0'382,"0"0"-361,0 0-9,0 0 64,0 0 7,0 0-23,-16 0-23,16 0 1,0 0 5,14 0 8,7 0 5,5 0-3,5 0-3,2 0-7,4 0 0,-4 0-1,-4-8-2,-7 2-11,-13 4-15,-2 0-10,-5 2-3,-2 0 3,2 0-4,7 0-25,13 0-85,16-14-143,16-14-283</inkml:trace>
  <inkml:trace contextRef="#ctx0" brushRef="#br0" timeOffset="121128">10621 12457 644,'0'0'113,"0"0"-106,0 0-7,0 0 0,0 0 5,0 0 36,51 11-11,-17-11-13,5-11 17,4-17 7,-1-6-11,-1-5-8,-10 1-2,-10 6 2,-6 0-6,-11 4-2,-4 2-1,0-1 6,-4 5-3,-11 4-8,1 4-1,-4 3-3,-2 7 5,-5 0-9,1 4-3,-7 0 0,-5 5 2,1 18-1,-3 3 2,6 9-4,5 6 4,5 5 1,6 6 0,10 3 0,4-2 2,2 0-1,0-4-1,0-6 1,14-7-1,7-8 0,4-5 0,2-11 4,4-1-1,9-7 1,-1-4 0,9 0 8,-1-15 7,-1-8-5,-6-1 2,-7 1-9,-10 6-4,-11 5-2,-8 0-2,-4 2-47,0-6-79,0-9-230</inkml:trace>
  <inkml:trace contextRef="#ctx0" brushRef="#br0" timeOffset="121891.49">11244 11251 463,'0'0'180,"0"0"-62,0 0-11,0 0-28,0 0-32,0 0-12,-7-36-8,-7 30 2,-1 2-11,-6 4-5,-3 0 2,-5 0-13,-3 6 5,1 16-3,-2 5-1,4 5-1,3 4 0,10 4-2,4-1 0,10 2 0,2-1 1,0-5-1,10-6 0,9-5-2,6-10 4,-1-10-4,3-4-2,4-8 1,1-18 2,-1-8-1,-4 0 1,-10-2 1,-3-1 0,-6 4 1,-5 2 2,-3 6-2,0 6 1,0 8-1,0 4 12,0 6-6,0-2 1,0 3-2,0 0-6,0 0-7,0 15 5,0 11 2,0 4 1,0 3-1,2 1 1,12-3 2,1 1 0,3-5-2,1-10 1,2-3 1,1-7-1,5-4 0,2-3 0,-3 0-2,3-3-50,-4-12-75,-5-2-105,-9-4-56</inkml:trace>
  <inkml:trace contextRef="#ctx0" brushRef="#br0" timeOffset="122457.49">11497 11330 216,'0'0'256,"0"0"-173,0 0-16,0 0 4,0 0-20,0 0-4,128-73-16,-91 73-2,-5 3 17,-10 18-7,-5 5-18,-12 4-3,-5 6 1,0 1-3,0-1-9,-13-2-7,-3-4 3,3-6 4,1-8-7,8-4 0,2-10 0,2-2-6,0 0-9,0-4-12,11-20 9,11-10 6,7-3-1,2 2 5,0 3 0,-2 2 4,-2 1-6,-4 4 1,-3 3 8,-7 3 1,-7 9 0,-6 4 2,0 2 12,0 4 35,-3 0-26,-13 0-16,-9 0-4,-1 19-2,1 6 7,2 3-3,8 5 1,6 5 4,9 0 0,0 0 4,7 0 3,20-5 9,8-7 13,3-5-14,6-10 3,1-2 4,5-9-1,-4 0-8,-1 0-8,-9-12-1,-12 3-12,-11 0-2,-9 7-1,-4 2-26,0 0-53,-4 0-96,-27 26-304</inkml:trace>
  <inkml:trace contextRef="#ctx0" brushRef="#br0" timeOffset="122981.4">10407 13145 450,'0'0'118,"0"0"-51,0 0 45,0 0-4,0 0-17,0 0-62,-40 0-15,67 0 9,19 0 38,22-5 6,23-9-19,26-6-9,24-4-4,19-3-12,17 1-7,6-3-4,4 3-6,-1-2 2,-13 4 0,-17-2-1,-18-1 9,-15 1-8,-14-1 4,-15-2 0,-18 5 4,-17 4-5,-21 3-9,-15 8 0,-15 4-2,-6 0 0,-2 5-18,-6 0-48,-30 2-86,-19 24-136,-21 9-164</inkml:trace>
  <inkml:trace contextRef="#ctx0" brushRef="#br0" timeOffset="123664.21">10755 13930 366,'0'0'120,"0"0"-82,0 0 37,0 0 34,0 0-9,0 0-10,-6-38-21,-15 38-45,-6 0-9,-4 6-5,-9 18 11,0 0 0,0 9-6,0 1 8,7 3-2,6 2-8,8-1-9,11-2 5,8-4-5,0-8-2,0-4-1,15-10 0,5-1-1,3-9-1,2 0-14,0-7 7,0-19 4,2-8-4,-4-3-5,-4-2-1,-5 0 8,-8 6 4,1 3 2,-5 9 0,1 9 1,-3 11 1,0 1 9,0 0-3,2 1-8,1 21 0,1 10 12,0 5 1,3-1-6,1-2 1,8-4-1,3-1-2,3-12-1,6-3 0,1-6 0,7-8 0,-2 0-3,-1 0-1,-4-22-71,-9-2-100,-6-8-122</inkml:trace>
  <inkml:trace contextRef="#ctx0" brushRef="#br0" timeOffset="124262.43">11036 13476 132,'0'0'749,"0"0"-749,0 0 13,0 0-8,0 0 5,0 0-8,-44 27 3,25-7-3,-8-4-2,3 0 9,-1-2-3,1-1 1,4-6-6,7-4 5,5-2-4,4-1 3,2 0-1,2-1-4,0-18-32,0-7 11,23-1 5,3-4 8,2 4 8,5 2 3,-4 6-3,0 5 2,0 2 1,-3 12-1,-4 0 1,-1 12-3,-6 14 7,-6 13 10,-7 5 1,-2 2-6,0 2 2,-6-1-2,-12-5-1,-1-5 1,2-4-8,-1-11 1,2-5-5,1-8 7,2-9-5,5 0 1,3 0-3,5 0 0,0-2-15,0-5-2,15 2 17,10 1-1,8 1 3,-2 1-2,0 1 10,1 1 1,-6 0 2,-4 0-8,-4 0-2,-5 0-1,1 0-2,-1-2-19,5 2-112,3 0-50,0-4-119</inkml:trace>
  <inkml:trace contextRef="#ctx0" brushRef="#br0" timeOffset="124509.86">11617 13730 734,'0'0'149,"0"0"-121,0 0 14,8 126 31,3-86-25,-3 5 11,3-2-24,0-1-11,-2 1-7,0-5-9,1-3-3,-6 0-3,-2-7-2,-2-2-9,0-4-36,0-5-39,0-6-50,0-8-91,-14-3-74</inkml:trace>
  <inkml:trace contextRef="#ctx0" brushRef="#br0" timeOffset="124660.54">11488 14142 864,'0'0'4,"0"0"-3,83-117-1,-23 64 1,7 3-1,-3 6-81,-9 8-149</inkml:trace>
  <inkml:trace contextRef="#ctx0" brushRef="#br0" timeOffset="125096.88">12007 13684 554,'0'0'291,"0"0"-238,0 0-46,0 0-6,0 0 18,0 0 31,23 121-16,-14-72-16,-1 1-3,-5-8 11,0-4-3,-3-7 5,0-12-17,0-10 1,0-7-8,0-2 1,0 0 5,0 0 0,5-8 4,7-8-5,4-8-9,5 6-3,2 3 3,4 6 0,2 4 2,2 5-2,0 0-1,-2 0 1,-4 14 8,-10 6-5,-3 4 3,-12 2 15,0 4 0,-11 7-2,-14-7 1,-10 2-8,1-10 1,0-4-8,2-4 1,8-12-3,2-2-1,7 0-2,-1 0-17,7-7-30,3-14-51,3-7-113,3-10-111,0-7-276</inkml:trace>
  <inkml:trace contextRef="#ctx0" brushRef="#br0" timeOffset="125735.34">12483 13462 792,'0'0'59,"0"0"-58,0 0-1,0 0 5,0 0 3,0 0-8,-68 75 3,57-71 0,-2-4 3,-1 0-3,4-2 7,-2-14-7,3-2 4,7-4-4,2 1-1,0-2-4,0 5-1,11 1 2,7-3 1,5 5 1,-4 1 2,5 5 7,6 4 4,-3 5 1,0 0 1,-5 8-4,0 15 5,-2 6-3,-2 3 13,-9 4-2,-7 3-7,-2 2 2,0 3 3,-18-1-6,-4 1-8,-5-3-2,-3-6-6,5-7 1,2-10 0,6-10-1,1-8-1,5 0 7,3 0-7,4-12-9,4-2 1,0 2-2,0 6 9,3 6-1,14 0 1,7 0 1,6 0 5,4 10-1,1-2 8,3-6 0,2-2 13,-2 0 14,0-12-2,-5-8-10,-4-2-12,-8-1-6,-9 3-3,-6 1-6,-4-1-3,-2-6-47,0-5-97,0-11-201,0-13-361</inkml:trace>
  <inkml:trace contextRef="#ctx0" brushRef="#br0" timeOffset="126168.49">13270 11789 603,'0'0'22,"0"0"-17,0 0 35,0 0 13,0 0 7,0 0-14,-83 4-6,47 34 11,-4 12 2,0 16-14,2 18 8,9 14-9,6 13-4,13 7-11,10-8 8,0-9-4,8-15-2,19-18-9,7-14 3,5-12 1,2-7-5,-3-10-9,-9-7 3,-6-3-9,-13-7 0,-5-3-3,-3 0-52,-2-3-97,0-2-220</inkml:trace>
  <inkml:trace contextRef="#ctx0" brushRef="#br0" timeOffset="127077.3">14130 12172 634,'0'0'130,"0"0"-102,0 0 14,0 0 52,0 0-32,0 0-11,-81-85-28,56 85-12,0 0-4,-4 21 1,0 4-1,2 8-2,4 9-3,3 2 1,9 4-1,5-6-2,6-4 3,0-8-2,0-8 3,8-8-4,10-5-2,2-7-1,0-2-7,5 0 10,0-21 5,-2-6 0,2-6-5,-5-3 1,-7 1 2,-1-4-3,-5 5 0,-7 6 3,0 10-1,0 9 14,0 5 13,0 4 7,0 0-16,0 0-13,0 0-7,0 23-5,0 5 5,-3 6 2,3-2-1,0-2 3,0-2 0,11-4-3,3-4 2,3-2-2,0 1 0,-5-5-1,5 3-42,-2 2-57,3 3-76,4-2-83,-2-6-124</inkml:trace>
  <inkml:trace contextRef="#ctx0" brushRef="#br0" timeOffset="127473.17">14507 12412 512,'0'0'82,"0"0"-72,44-148 82,-24 85 13,-2 3-32,-4 11-21,-9 8-18,-5 17-9,0 10 14,0 6-2,0 6-7,-13 2-24,-6 0-4,-4 7-2,3 10-5,4 3 4,9 4-2,7-2 0,0-3 1,0 2 1,23 0 1,4-3-2,6-3 4,1 2-1,1 0 2,-3 2-3,-10 1 0,-2 4 1,-9 0 0,-10 5-1,-1-2 5,0 4-4,-16-4 0,-5-3 1,1-3-2,5-5-12,4-9-55,3 0-56,8-7-17,0 0 19,0-7-14,17-23-162</inkml:trace>
  <inkml:trace contextRef="#ctx0" brushRef="#br0" timeOffset="128020.33">14923 12100 439,'0'0'223,"0"0"-173,0 0 47,0 0-15,0 0-32,0 0-39,-20 17-6,15 16 1,5 3-1,0 0 5,0 0-6,0-1 0,10-6-1,3-3-1,0-3 0,2-9 0,4-7-1,-1-4 6,2-3-4,-3 0 4,2-9-1,-1-11-1,-3-6-1,-4-4-2,0-1 1,-4-4 4,-2 5 3,-2 5 1,-3 8 13,0 8-3,0 6-4,0 3-3,0 0-14,0 0-1,0 0-12,0 8 12,0 6 0,0-2 2,0-5 0,0-2 1,0-3-2,0-2-3,0 0 1,0 0-6,14-10 1,2-8 0,6 0-2,1 2 7,-4 11 2,1 4-1,-1 1 2,0 0 1,-1 11 7,-5 6-2,1 2 0,-7 3-3,-3 4-3,-4-1 1,0 1-2,0 0-36,0 1-73,-4-8-93,-7-3-122</inkml:trace>
  <inkml:trace contextRef="#ctx0" brushRef="#br0" timeOffset="128173.07">15180 11789 901,'0'0'0,"0"0"-72,0 0 71,0 0-67,0 0-158</inkml:trace>
  <inkml:trace contextRef="#ctx0" brushRef="#br0" timeOffset="128612.72">15550 11753 793,'0'0'68,"0"0"-67,0 132 17,0-80 23,11 0 1,-1 5-11,0-3-8,-1-4-9,-5-6 2,-2-16-3,-2-10-2,0-8 0,0-10-7,0 0 6,2 0 10,1 0 6,4-18 5,4-10-27,1 1-1,7 5-3,-1 7 0,0 6-2,4 6 1,-2 3-2,2 0 3,0 5 0,-3 12 7,-6 3-5,-5 1 4,-2 2 9,-6 3 9,0 1-4,-10 6-2,-11-5-5,-9-2-5,-4-2-6,2-5-1,2-6-1,4-2-1,-1-8-17,5-3-49,1 0-76,7 0-135,9-6-131</inkml:trace>
  <inkml:trace contextRef="#ctx0" brushRef="#br0" timeOffset="129086.5">15997 12051 746,'0'0'50,"0"0"-45,0 0 33,0 0-2,127 77 4,-118-37 1,-9 1-17,0-3-12,0-1 3,-6-9-8,-5-8-1,6-8-1,3-5-4,2-7 0,0 0-1,0 0 13,23-23-8,12-12 2,7-8-5,1-3-2,-11 4 0,-2 3 1,-11 9-1,-11 10 0,-8 11 7,0 2 40,0 7 11,-14 0-41,-7 4-3,-4 24-8,3 11 6,3 3 8,9 0-2,10-4-4,0-2 5,0-4-3,20-6-4,9-4-4,2-8 0,2-4-1,3-10-4,-5 0 3,-2 0-5,-8 0-1,-6-5-30,-1-8-48,1-3-67,1-3-178,-3-4-227</inkml:trace>
  <inkml:trace contextRef="#ctx0" brushRef="#br0" timeOffset="129319.76">16925 12176 883,'0'0'132,"0"0"-120,142-30 55,-81 13 19,-1 3-38,-7-1-12,-8 2-11,-13 4-16,-12 2-5,-11 4-4,-9-4-10,0 1-39,0-2-81,-9-8-236</inkml:trace>
  <inkml:trace contextRef="#ctx0" brushRef="#br0" timeOffset="130016.93">18041 11610 882,'0'0'63,"0"0"-60,0 0-1,0 0 25,-21 141 0,39-80 2,-3-1 3,5-2-21,-9-5 13,-1-1-5,-6-5-6,-4-12-8,0-6-3,0-15 1,0-8 1,0-6-3,0 0 5,3-3 11,11-19 0,2-5-16,9-2-1,0 5-2,5 9 2,-3 4 0,4 7 0,-2 2-1,0 2 0,-6 0 2,-5 2 0,-10 14 1,-5 3-2,-3 4 5,-3 3 12,-21 2-2,-7-1-2,-3-1-8,-1-6-1,1-6-1,5-4-1,7-10-2,4 0-13,9-8-21,9-23-39,1-7-131,33-6-49,13 0-142</inkml:trace>
  <inkml:trace contextRef="#ctx0" brushRef="#br0" timeOffset="130539.39">18846 11744 561,'0'0'258,"0"0"-230,0 0-3,0 0 69,-120 68-59,103-31-12,3 3-10,2 1-3,6 2 1,3-6 1,3-4-11,0-3 3,3-6 6,15-6-8,2-7 4,9-9-1,7-2-2,-1-6-3,6-16 0,-6-7 0,-3-1 0,-8 2-1,-9 3 1,-6 1 3,-6 10-1,-3 5 5,0 5 15,0 4 8,0 0-23,0 6-7,-7 18-2,2 8 2,5-2 0,0 2-1,0-4 1,7-3-2,15-8 2,7-5-2,5-12 2,-1 0 3,-2 0 0,-4-20 1,-4-6 4,-8-2 5,-6-4 12,-6-2-5,-3-2-6,0-1-1,-14 4-13,-6 11 0,0 7-2,-1 8-6,4 7-45,-1 0-51,7 4-71,2 16-85,6 4-128</inkml:trace>
  <inkml:trace contextRef="#ctx0" brushRef="#br0" timeOffset="130923.67">19315 12126 586,'0'0'116,"0"0"-54,0 0 71,0 0-62,75-116-20,-54 71-15,-4-7-11,-3-1-10,-10-2 2,-4 13-10,0 9 3,0 10 3,-11 10-6,-2 9-7,0 4-7,4 0 3,1 4-6,4 10-1,4 8-8,0 1 7,0-1 5,21 0 3,3-2 4,7 0 0,2 0 1,3-2 1,-7-2 0,-6-2 0,-8 2 5,-11 2 1,-4 2 0,0 6-6,-11 2 5,-13 0-2,-3-1-5,8-8-8,7-5-57,7-10-101,5-4-20,0 0-13</inkml:trace>
  <inkml:trace contextRef="#ctx0" brushRef="#br0" timeOffset="131367.44">19841 11427 809,'0'0'104,"0"0"-101,0 0 21,0 113 7,14-57 4,1 7-11,3-1-8,-3 0 6,1-6 1,-3-10-9,-2-6-3,-1-10-7,-6-12 2,-4-8-4,1-10 3,-1 0-5,5 0 18,2-10 15,7-20 7,5-8-38,4 0 0,-1 5-2,3 10 0,0 10 1,-4 6 0,4 5-1,-5 2-4,0 0 3,-2 20 1,-7 4 10,-4 3-6,-7 0 9,0-1-7,0 0-2,-18-1 0,-9-4-1,-4-1-2,0-3-1,0-8-1,2-5-42,2-4-38,4 0-68,12-12-114,3-18-106</inkml:trace>
  <inkml:trace contextRef="#ctx0" brushRef="#br0" timeOffset="131822.45">20333 11636 589,'0'0'106,"0"0"-89,156-22 64,-109 22 15,-11 26-54,-11 7-20,-17 8-7,-8 1 2,0-4-12,-14-1 0,-5-8 2,-3-8-1,11-7-5,6-8 4,2-6-5,3 0-1,0-4-14,18-21 4,11-7-7,5-6 10,0-6 7,-1 0 0,-6 2 1,-5 3 0,-6 7 2,-10 7 14,-5 7 10,-1 8 8,0 5 9,-9 5-16,-12 0-7,1 21-9,3 9-5,4 6 4,12 1 3,1 3 5,0-3-4,14-1-4,8-9 1,2-5-3,7-5 1,-1-10-6,6-3 4,-1-4 0,-6 0-7,-5-6 0,-8-12-32,-10-3-51,-6-2-64,-2-5-284</inkml:trace>
  <inkml:trace contextRef="#ctx0" brushRef="#br0" timeOffset="132132.47">20735 11189 996,'0'0'22,"0"0"-16,156-24 10,-75 24 16,7 26 5,-7 12-10,-15 6-7,-10 8-1,-18 11 6,-16 5 3,-13 10-5,-9 6 6,-2-2-9,-25-9 7,0-13-10,3-14 2,2-12-6,4-10-10,5-6-3,1-8 0,5-4-5,0-1-46,-3-5-43,-2 0-107,-7-3-162</inkml:trace>
  <inkml:trace contextRef="#ctx0" brushRef="#br0" timeOffset="159102.4">2821 15221 540,'0'0'105,"0"0"-83,0 0 56,0 0 12,0 0-22,0 0-26,0 0-18,-13-44 8,6 32 4,-3 1-3,0-2 3,-3-3-12,-5 3 3,0-4-4,3 5-13,-4-2-1,2 6 1,-1-2 6,1 6-10,-2-3 2,1 1-3,-1 6-2,-6 0 4,5 0-7,-2 0 1,2 3 0,-1 7 0,4-3 1,1 5-2,1 0 0,-1 5-2,1 7 1,-2 7 1,1 5 0,3 6-1,5 6 1,1 4 0,2 3 0,5 3 0,0 8 0,0 2 0,0 8 0,18 0 1,3 4-1,6 0 0,-6-4 0,4 1 1,2-5-1,-5-2 1,5-2-1,-3 2-1,-4-3 1,-2-4 1,-7 0-1,-6-10 1,-5-7-1,0-7 0,0-4 0,-7-7 1,-13-6 0,-9-5-1,-11-7 4,-10 3 18,-10-10 1,-2-3-7,0 0 0,8-7-8,4-16-3,12 0 1,9 2-4,8 7-1,13 5-1,3 0-17,5 6-41,1 3-75,32 0-238,6 0 25</inkml:trace>
  <inkml:trace contextRef="#ctx0" brushRef="#br0" timeOffset="159610.35">2889 17080 780,'0'0'147,"0"0"-139,0 0 15,0 0 9,-52 117-5,52-79-15,0-3-8,4 2 1,12-8-4,4-3-1,0-9 0,3-9 0,0-1-2,0-7 2,2 0 5,-4-3 15,5-19-2,-5-8-12,0-10 14,-9-6-6,-2-2-9,-10 4 7,0 7 7,-2 6 3,-18 12 14,-1 7 4,0 7-21,-5 5-17,3 0 5,0 0-7,0 1-7,8 11 3,-2-3-53,12-8-66,3-1-99,2-6-211</inkml:trace>
  <inkml:trace contextRef="#ctx0" brushRef="#br0" timeOffset="160384.29">3009 14779 498,'0'0'115,"0"0"-20,0 0-9,0 0-53,0 0-31,0 0-2,0 42 0,-8-8 17,-4 3 21,-7 1 10,-2 1-9,-6 0-17,0-4 2,-4-5-14,4-2-3,4-10-3,6-8-3,5-6 4,4-4 1,1 0 3,1-8 5,0-16-11,4-6 3,2 2-6,0 0-1,5 6-1,11 8-1,8 4 0,5 3 0,7 7 2,2 0-3,-3 0 3,-2 9-6,-4 8-2,-2-2-5,-3-1 4,-3-6 6,-2-6 1,0-2 2,-1 0 1,2-7 5,-2-10-1,-3-11-2,-1 3 1,-8-10-1,-6 1 1,0-4 3,0 6 12,-16 0 8,-3 11 4,-1 12 1,-1 4-14,4 5-17,-3 0-2,2 5-9,2 16-66,3 6-70,9 5-168,4-8-235</inkml:trace>
  <inkml:trace contextRef="#ctx0" brushRef="#br0" timeOffset="161135.87">3530 16211 176,'0'0'391,"0"0"-342,0 0-31,0 0 25,0 0-18,0 0 18,3 19-5,8-19 7,11 0 16,3-12-2,4-15-15,6-4-11,-2-5-19,-6-4-1,-8 0-7,-8-1-3,-11 6 5,0 3-6,0 5 7,-17 5 7,-8 9 4,2 4 0,-4 3-11,-2 6-1,-2 0-4,-3 6-4,3 20-2,0 6-1,6 8 2,5 10-1,7 3 2,8 1 0,5-6 1,0 2 0,14-6 0,8-4 3,7-8-2,2-5 1,9-5 0,2-8-1,3-10 0,-1-4 11,-1 0 8,-2-4-7,-4-15 4,-6 6 1,-9-6-16,-8 12-3,-5-3-2,-2-3-53,-7-5-68,0-4-110,0-10-229</inkml:trace>
  <inkml:trace contextRef="#ctx0" brushRef="#br0" timeOffset="161407.53">3385 15611 721,'0'0'81,"0"0"-66,0 0-14,0 0 2,0 0 33,0 0 12,134 0-8,-91-18-18,-4 4-18,-3-3-4,-5 3-101,-6 4-216</inkml:trace>
  <inkml:trace contextRef="#ctx0" brushRef="#br0" timeOffset="161861.39">3979 15579 828,'0'0'136,"0"0"-120,0 0-9,0 0 7,23-115-10,1 73 0,2-6 0,-8-1-2,-5 8 3,-7 4 5,-6 11 6,0 9 3,-3 3 2,-17 6-8,-1 3-13,-1 5-4,-1 0 3,6 0-9,0 10-5,5 7-6,8 0 10,4 2-7,0 3 15,16 0-5,16-4 4,6 5 4,7-2 0,0-1 0,6 2 0,-6-1 2,-10 2-2,-8 3 2,-12-4-2,-8 2-1,-7 2 1,0 5 1,-16 1 3,-10-6-4,1-3-2,0-4-27,6-7-113,7-12-8,3 0-105</inkml:trace>
  <inkml:trace contextRef="#ctx0" brushRef="#br0" timeOffset="162208.95">4395 14982 877,'0'0'64,"0"0"-32,0 0-10,0 0-22,0 0-3,0 0 3,20 119 14,-11-65 0,-1 4 16,2 5 0,-1-7 4,-1-5-12,1-10-7,1-7-4,0-8-5,0-6 0,0-8 2,4-4-2,0-2 0,1-6-2,1 0 4,4 0-1,0-4-4,0-10-3,0-4-45,-7 0-60,-6-4-113,-7-3-193</inkml:trace>
  <inkml:trace contextRef="#ctx0" brushRef="#br0" timeOffset="162424.41">4387 15279 851,'0'0'118,"0"0"-114,0 0 15,0 0 9,130-84 24,-80 61-26,-6 1-21,-11 5-2,-12 8-3,-7 4-54,-10-2-83,-2 0-109,-2-1-234</inkml:trace>
  <inkml:trace contextRef="#ctx0" brushRef="#br0" timeOffset="163527.03">5277 16016 384,'0'0'168,"0"0"-128,0 0-8,0 0 36,0 0 29,0 0-4,61-45-27,-34 6-25,-3-6-10,1-3 6,-6-1-13,-5-3-11,-7 14-11,-7-1 5,0 15 3,0 7-10,-13 12-9,-5 5-1,-4 0-6,2 4-17,-5 15-6,4 8-18,4-1 20,10-5 11,7 2 6,0-5 2,9-1-5,20 3 8,16-6 15,2 3 0,3-1 3,0 2-3,-17 1 0,-6-2-1,-12 1 2,-12 5 6,-3-1-6,0 4-1,-18 2 0,-5-7-18,6-6-78,3-11-44,4-4-109</inkml:trace>
  <inkml:trace contextRef="#ctx0" brushRef="#br0" timeOffset="164127.43">5806 15669 662,'0'0'49,"0"0"-29,0 0 10,0 0-28,0 0 0,0 0 2,-20 84-1,20-54-2,9-2 11,2-2-3,4-1 2,-1-6-5,4-5 0,-2 0-1,-2-10 3,5-2-4,-4-2 2,3 0 5,1 0-2,-4-14 5,3-8 5,-5-2-7,-1-2-5,-4-6-6,-6-7 4,-2 2-4,0 7 2,0 8 1,0 12 21,0 5 16,0 5-15,0 0-26,0 0-1,0 11-1,0 11 2,0 3 1,-4-2 0,0-9-1,2-5 0,2-6 0,0-3 0,0 0-4,0 0-1,0-12 1,0-10-15,8 0 1,6 3 8,3 6 5,1-1 2,4 9 3,3 2-2,0 3 1,-4 0 2,0 0-1,-3 8 0,-3 16-4,-3 2 3,-6 6-2,-5 4 2,-1 3-43,0 2-62,0-1-51,-3-1-66,-9-16-167</inkml:trace>
  <inkml:trace contextRef="#ctx0" brushRef="#br0" timeOffset="164279.85">5984 15444 615,'0'0'14,"0"0"-14,0 0-68,0 0-114,0 0-134</inkml:trace>
  <inkml:trace contextRef="#ctx0" brushRef="#br0" timeOffset="164779.49">6785 15524 434,'0'0'341,"0"0"-319,0 0 5,0 0 47,0 0-25,0 0-23,-69-2-24,38 25 3,-3 7 2,3 0 4,4 10 0,5-2-5,11 2-2,6-5-4,5-3 1,0-6-1,16-13 0,8-5-6,5-8-17,1 0 9,1-16 7,-2-12 5,-7-4-6,-2-2-1,-10-6 6,-4 4 3,-6 0 2,0 5 5,0 13 23,-3 13 17,-2 1 13,3 4-8,0 0-26,2 0-21,-3 23-5,3 12 0,0 1 0,0-4 3,9 2-3,12-2 1,1-6-2,5-4 1,0-8-45,-1-9-20,1-5-37,0 0-89,-5-9-72</inkml:trace>
  <inkml:trace contextRef="#ctx0" brushRef="#br0" timeOffset="165058.53">7001 15357 568,'0'0'323,"0"0"-254,0 0-23,0 0-24,0 0-15,0 0 17,2 125 3,7-69-12,-3 4 3,2 1 10,-2-3-10,3-12-11,0-7-4,4-12-2,1-5-1,1-11 6,1-4-3,4-7 2,2 0-5,1 0-10,6-14-34,-8-8-58,2 0-135,-11 1-182</inkml:trace>
  <inkml:trace contextRef="#ctx0" brushRef="#br0" timeOffset="165217.43">7021 15654 105,'0'0'836,"0"0"-817,0 0-12,0 0-1,0 0-6,137-109-2,-91 93-166,-6 3-106</inkml:trace>
  <inkml:trace contextRef="#ctx0" brushRef="#br0" timeOffset="165771.47">7923 15436 703,'0'0'145,"0"0"-97,0 0 42,0 0-47,0 0-27,-133 58-10,104-18-4,2 5-1,10-5 1,3-5 0,10-3 0,4-9-2,0-5 2,0-8-2,20-9-3,1-1 3,12-1 6,0-24 1,-2-7 0,0-3-6,-8-7-1,-4-4-7,-10-4 4,-7-9-5,-2-6-6,0 2 13,-13 6-4,0 15 4,1 15 1,4 15 16,-1 0 13,2 10 13,2 2-8,1 0-13,2 5-16,2 26-4,0 10 0,0 12 3,16 6 1,3-1 7,4 3 4,-3-3-5,0 1-9,-2-11 0,-1-6-2,-6-8 0,-1-7-30,-2-8-47,0-5-61,-2-10-145,1-4-111</inkml:trace>
  <inkml:trace contextRef="#ctx0" brushRef="#br0" timeOffset="166052.4">8205 15233 898,'0'0'160,"0"0"-104,0 0-33,0 0-9,0 0-11,0 0 20,19 157-6,-11-89-1,-4 8 3,-2-7-12,5-3 2,-3-14-4,8-12-2,3-11-2,5-8 3,5-13-1,4-2 2,4-6 4,3 0-4,-3-18-5,-6-8-32,-10 3-69,-9-4-163,-8-1-231</inkml:trace>
  <inkml:trace contextRef="#ctx0" brushRef="#br0" timeOffset="166228.3">8162 15647 862,'0'0'121,"0"0"-113,0 0 5,139-85 1,-84 61-14,-2 2-11,-5 0-204,-9 1-206</inkml:trace>
  <inkml:trace contextRef="#ctx0" brushRef="#br0" timeOffset="166528.12">9326 15462 429,'0'0'469,"0"0"-420,0 0-39,0 0 47,0 0 7,0 0-40,121 0-15,-98 0-9,-4 0-4,-9 0-44,-2 0-101,-8 0-90,0 0-203</inkml:trace>
  <inkml:trace contextRef="#ctx0" brushRef="#br0" timeOffset="166757.99">9350 15709 810,'0'0'185,"0"0"-161,0 0 14,0 0 51,0 0-33,143 0-34,-100 0-15,-12-9-6,-9 9-1,-11 0-22,-8 0-44,-3 0-53,0 0-104,-19-5-171</inkml:trace>
  <inkml:trace contextRef="#ctx0" brushRef="#br0" timeOffset="175344.95">4216 14904 337,'0'0'149,"0"0"-54,0 0 1,0 0-27,0 0-11,0 0-11,0 0-12,0 0-6,-60-25-7,56 25 0,-3 0-4,3 0-3,0 0 0,-3 0-4,0 0 1,0 0-1,-1 0-4,-2 0-1,1 0-1,-3 0 0,-5 8-5,0 0 3,-1 1-1,3 3-1,-6-1 0,5 1 4,-5-1-1,3-2-2,-1-1 0,4 0 5,-5 2 1,3-7 4,-6 8 9,0-2-5,2 3-4,-2-1-6,-1 1-3,3-4-3,0 2 1,-1 0 0,3 2 0,-2 0-1,6 5 1,-3-5-1,0 1 0,3 4-2,-5-1 2,4 1 0,-1 0 5,-1 0-5,4-6 1,-1 2-1,4 4 0,-1-9 1,0 6-1,2-4 0,1 4 0,0 3 0,-1-5 0,-4 8 0,3-3 0,-3-3 0,3 4 0,-2 0 2,1-1-2,2 0 0,-2 5 0,1-3-2,5 4 2,-1 0 0,3 2 0,1-7 0,3 5 0,0-1 0,0-1 0,0 2 0,0-5 0,12 4 0,-2-2 2,4 1-1,-1-4-1,3 1 0,2 5 0,4-6-1,-2 1 2,6 0 0,1-6 0,1 2 0,4 0 0,0-3 3,-1 1-4,0-4 1,2 2-1,4-6 5,0 1-4,-1-1-1,2 1 0,-5-2 2,1-3-3,-3 0 2,1 0-1,1 0 4,-4 0-3,2 0 2,-2 0-3,2-3 0,1-10 1,1 3 0,5-3 1,-1-4-2,-1 3 0,-2 4 1,-3-6 0,-2 6 0,-3 0-1,-1-4 0,2 2 0,-5-6 0,-1 0 3,-2-5 0,-3 2-2,-1-7 1,1 2 0,-5-6-1,-2 2 0,-2 0-1,-5 2 0,-2-4 3,0 1-2,0 3 0,-9-2 0,-6 2 4,-4 2-5,-2-4 2,-2 2-4,-6-2 4,0-3-1,-4 6 0,-3 1-1,-3 0 0,4 1 0,0 1 1,4 0-1,2 2 0,2 0 0,3 0 0,10 8 0,5 10-1,2 4-31,5 0-96,2 0-170,0 0-185</inkml:trace>
  <inkml:trace contextRef="#ctx0" brushRef="#br0" timeOffset="177016.4">6837 15520 112,'0'0'117,"0"0"-52,0 0 3,0 0 5,0 0 16,0 0 0,0 0-14,0 0-11,0 0 1,0-4-1,0 0-18,-3 4-1,-6-8-22,1 4-12,0-2 11,-1 0 3,-2-2-10,-1 1-3,4-4-1,-4 3-5,4-5 0,2 8 0,-4-5 3,-1 2 1,3-1-3,-2 2-3,1 0 4,-1 2-2,0 1 3,-1 1-4,3 3-2,-2-5 2,0 1-3,0 4 3,-1 0-2,0 0-2,0 0-1,0 0 0,2 0 1,-2 4-2,-3 4 1,2 1 0,1 0 1,1 2-1,-3 0 0,1 4 1,1-2-1,1 1-2,0 2 1,4 0 1,1 0-1,1 2 1,4 0 0,-2 0 0,2 0 1,0 5-1,0 3 0,0-4 0,0-1 2,0 2-2,0-3 0,2 2 0,2 0 0,3 1-1,1-2 1,2 1 1,-1 0 1,-1-2-4,4 4 3,-3 0-1,-1-2 0,2-4 0,-4 5 2,3-6-2,0 2 0,2-5 0,-2 2 0,4 2 0,1-4 0,-1 0 1,0 1-1,1 5 0,0-11 3,-2 5-3,2-2 2,-1-3-1,0 0-1,1-1 1,-3-2-1,1 2 0,-1-8 0,-3 4 1,2-4-1,-2 0 4,-1 0-2,1 0 1,2 0 4,1-12-3,2-6 2,1 1-2,-3-3-1,0 3-1,-2-1-1,-6-5 0,3 2 1,-2-1-1,-2 0 0,0-6 0,1 2 0,-3 3-1,0-7 1,0 2-1,2 3 0,-2-4 1,0 3 0,0-2 0,0 2 1,0 0 3,-9-1-1,-4 0 0,-1-1 0,3 2 0,-1-5-2,7 9 1,-5 1 3,5 2-2,2 9 2,-2 1-3,3 2-2,0 6 1,0 1-2,-1 0-3,-2 0-9,3 0-57,0 1-98,2 11-228</inkml:trace>
  <inkml:trace contextRef="#ctx0" brushRef="#br0" timeOffset="178793.47">11203 15825 143,'0'0'112,"0"0"-27,0 0 8,0 0 21,0 0-11,0 0-12,0 0-16,0 0-17,0 0-19,0 0-11,0 0-17,0 0-7,0 8-2,0 7 0,0-4 1,0 5 3,5 0-2,5 2 0,-1-7 2,5 1-5,1-3 2,3 0 4,0-5-5,0-3 0,2-1 3,0 0-3,0 0 2,3-10 6,-2-8-3,0-3 0,-3-4-3,-3 1 3,-3 0-3,-4-2 0,-1 2-2,-7 4 1,0 1 0,0 2 6,0-1-2,0 4 4,0 2-5,-11 6-2,-3-2-4,1 0 5,-3 6-4,-1-3-1,-2 5 0,-1 0 0,-1 0 0,1 0-1,-1 15 1,1 2 1,0 2 1,2 3-1,5 4 0,4 4 3,3 3-2,-2 6 1,3 5-3,2-2 0,0 3 0,3-5 0,0-4 0,0-2 3,0-6-2,9-2 0,5-4 1,5-3 3,5-10 1,6-1 0,6-4 15,4-4-5,5 0 2,4-8 4,-5-10-3,-1-3-2,-8 1 0,-10 3-8,-10 1-6,-6 6-2,-4-5-2,-3 3-8,-2-9-45,0 1-97,0-6-146,0-2-217</inkml:trace>
  <inkml:trace contextRef="#ctx0" brushRef="#br0" timeOffset="179454.19">11129 15362 214,'0'0'71,"0"0"6,0 0 3,0 0-11,0 0-12,0 0-16,-8 0 5,8 0-19,0 0-12,0 0-10,17 0 8,12 0 39,10 0 6,5 0 9,7 0-11,3-14 6,-8 0-1,-6 5-20,-16 0-24,-9 4-10,-10 2 3,-2 3-6,-3 0-2,0 0 0,0 0-2,0 0 0,2 0-18,-2 0-48,3 0-32,3 0-74,0 0-22,4 4-33,-6 0-152</inkml:trace>
  <inkml:trace contextRef="#ctx0" brushRef="#br0" timeOffset="180070.65">11798 15409 519,'0'0'118,"0"0"-105,0 0 71,0 0 18,0 0-16,0 0-41,31-17-17,-17-5-6,1-4 6,3-10-14,0-5 0,0 0-3,2-10-2,-7 9 1,-4 6-6,-6 5 5,-3 12-5,0 3 7,0 5-4,0 8-5,-1-3 3,-8 3-5,-1 3-2,-4 0 1,-2 0-1,5 0-2,0 0 1,2 5 1,-1 7 2,6 0-1,2 2-3,2 1 3,0-2-2,0 1 2,5-2 1,13 2 0,6 0 0,6-2 2,0 2 2,4-5-4,-3 0 1,-2 4-1,-6 1 0,-6 0 2,-6 0-2,-8 1 0,-3 4 1,0 3-1,-8 1 9,-9-2-1,-3 4-6,3-8-1,1-5-1,0 2 0,5-6-23,4 2-44,3-6-52,4-2-46,0-2-114,0 0-212</inkml:trace>
  <inkml:trace contextRef="#ctx0" brushRef="#br0" timeOffset="180491.2">12263 14895 580,'0'0'56,"0"0"-23,0 0 90,0 0-47,0 0-33,0 0-34,0-14-5,0 21 0,0 20 24,6 8 25,2 12-10,-1 3-1,-1 4-6,2 4-10,-2-8-4,1 3-3,0-11-3,2-4-5,-1-6-3,3-11-4,-2-1 0,-2-13-1,0-3 0,-1-1 2,3-3-2,3 0-1,3 0 7,1-7-4,1-9-3,-3 2-2,-1 0-20,-3-1-30,-6 0-32,-4 1-65,0 0-109,0-4-111</inkml:trace>
  <inkml:trace contextRef="#ctx0" brushRef="#br0" timeOffset="180751.3">12288 15209 282,'0'0'501,"0"0"-479,0 0 20,0 0 13,0 0-5,0 0 3,154-85-23,-102 66 1,-3-3 10,-5-4 3,-13 12-20,-13 4-12,-14 8-12,-4 2 3,0 0-3,0 0-26,-10 0-90,-15 3-136,-2 12-79</inkml:trace>
  <inkml:trace contextRef="#ctx0" brushRef="#br0" timeOffset="181534.22">10843 16627 364,'0'0'79,"0"0"-43,0 0 58,0 0-14,0 0 6,0 0-34,-23-3-10,23 3-6,0 0 11,0 0-3,0 0-9,22 0 17,14 0 21,12 3-27,12-3-10,17 0-3,12 0-5,17-3-6,13-16-5,15-7-3,10 1 2,13-12-2,7 1-1,1-9-3,0-1 3,-2 4-1,-9 5 5,-11 2-5,-23 8-6,-22 4 1,-22 5-2,-18 4 3,-16 6-2,-15-1 1,-12 4-1,-5 1-1,-8 4-4,0 0 0,-2 0-1,0 0 0,0 0-31,0-3-29,0-2-33,-2-5-193,-21 2-370</inkml:trace>
  <inkml:trace contextRef="#ctx0" brushRef="#br0" timeOffset="182482.82">11156 17540 445,'0'0'170,"0"0"-148,0 0-13,0 0 25,0 0 0,0 0-3,-2 14 10,2-14 8,0 0 25,10-2 0,9-21-5,6-7-24,4-14-13,4-2-5,0-6-11,1-3 2,-7 16-8,-10 7-5,-10 10 3,-7 10-2,0 6 14,0 1-1,0 5-16,0 0 0,-7 0-3,-4 0-3,-2 0-1,-1 9 1,1 8-6,1 8 1,6 1-3,4-4 4,2 0 0,0 0 2,0-3 0,13-2-5,8-3 9,5 1-2,3 0 3,0-1 1,-2 4-1,-2 0-1,-8 1 1,-1-2 0,-7 1-4,-6 0 0,-3 3 2,0-7 2,0 0 0,-8 0 2,-8-2-1,-1-2-1,-2-2-25,2-4-30,1-2-24,3 1-51,4-3 7,2 0-43,5 0-47</inkml:trace>
  <inkml:trace contextRef="#ctx0" brushRef="#br0" timeOffset="183225.89">11691 16883 621,'0'0'124,"0"0"-113,0 0-3,0 0-3,0 0 13,0 0-9,-13 35 3,-3-21-4,0-5 9,3 0 9,2-5 1,0-4-2,2 0 3,2 0-1,2 0-2,0 0-20,4-13 1,1 1-6,0-7 0,0 4 0,6-2 0,10-1 2,0 0-5,4 1 5,0 8-3,0-3 2,-2 6-1,-3 2 0,-4 4-2,3 0-1,0 0 3,-2 4-3,0 14 2,-1 3 1,-2 8 7,-5 0 2,-4 8-2,0-1 3,0 0-9,-4 0 3,-11 3-2,-6-7-2,1-6 5,3-7-4,1-6 0,7-9 2,0-4-2,2 0 6,5 0-1,2-12-6,0-2-4,0-5 2,9 6 2,6 4 0,5 6 0,0 3 0,3 0 0,2 3 0,1 6 5,4 0-2,1 0 6,0-9 11,-4 0 30,-3 0-5,-6 0-5,-2-13 1,-6-1-15,-5-3-13,-1-2-4,-4 1-7,0 0-2,0 0-3,0 10-29,0 4-34,0 4-63,0 0-150,0 0-120</inkml:trace>
  <inkml:trace contextRef="#ctx0" brushRef="#br0" timeOffset="183727.44">10735 17529 349,'0'0'153,"0"0"-82,0 0-1,0 0-23,0 0 41,0 0 2,131-62 5,-82 40-6,-4 4-25,-13 11-44,-15 2-17,-13 3-3,-2 2 0,-2 0-44,0 0-41,0 0-95,0 0-4,0 0-79</inkml:trace>
  <inkml:trace contextRef="#ctx0" brushRef="#br0" timeOffset="184074.15">10739 17161 669,'0'0'84,"0"0"-69,0 0 65,0 0-7,0 0-35,0 0-23,-116 44 4,101-12 13,-3 12 10,7 8-8,2 6 7,5 10-11,4-5-7,0-1 3,6-8-5,13-10-8,6-3-3,1-6-1,2-3 3,-1-10-7,-2-4-4,-5 0-1,2 0-5,-3-6-60,0-7-58,5-5-108,1-13-60</inkml:trace>
  <inkml:trace contextRef="#ctx0" brushRef="#br0" timeOffset="184628.38">11551 17197 319,'0'0'254,"0"0"-210,0 0-31,0 0 29,0 0 63,0 0-42,78 78-10,-47-46 22,0 4-24,1 4-20,-5 4 0,-4 7-1,-2-3-7,-9-4 4,-4-2-5,-6-9-3,-2 4 6,0-5-4,-10-6 2,-11 3-1,-4 0-4,1 0 0,-3-8-11,2-3 0,3-6-3,6-2-2,8-10-2,1 0-13,7 0-42,0-14-70,0-21-230</inkml:trace>
  <inkml:trace contextRef="#ctx0" brushRef="#br0" timeOffset="185139.26">12429 17137 708,'0'0'132,"0"0"-80,0 0 68,0 0-36,0 0-50,0 0-33,-6 5 3,6 26-3,0 5 27,2 4-2,6 1-14,-2-2 7,4-3-6,-1-4-10,-3-2 0,3-2-2,-4-2-1,2-4-15,-7-3-34,2-1-42,-2-4-63,0-2-56,0-6-64,-2-3-171</inkml:trace>
  <inkml:trace contextRef="#ctx0" brushRef="#br0" timeOffset="185357.6">12324 17471 586,'0'0'129,"0"0"-114,0 0 17,0 0 28,0 0-11,82-123-10,-42 96-3,3 5 2,-1 0-20,-3 8-8,-9 0-7,-3 6-3,-5 2-30,-1-2-72,-2 4-28,2 0-57,-3-3-129</inkml:trace>
  <inkml:trace contextRef="#ctx0" brushRef="#br0" timeOffset="185914.06">13173 17096 629,'0'0'232,"0"0"-214,0 0 8,0 0 63,0 0-44,0 0-27,-140 58-5,113-33 6,5 5 4,7-2-10,1 2 0,9 2-7,5-2-5,0-2 3,0-6-2,17-7 0,0-8-1,5-2-1,1-5-8,-2-9 8,4-14 0,-2-8-1,-5-1 1,-3-2-3,-5-2 0,-4 4 3,-6 9 0,0 6 1,0 4 1,0 8 16,-3 1-5,-1 4 4,2 0-1,-1 0 8,3 0-18,0 0-6,0 4-7,0 14 2,0 4 5,0-1 0,0-2 2,12-6 1,8 1 1,0-5 3,3-1-3,-2-6-3,4-2 5,-5 0-2,0 0-3,-6 0-1,-6-2-32,-4-10-32,-4 2-77,0-8-89,0-5-101</inkml:trace>
  <inkml:trace contextRef="#ctx0" brushRef="#br0" timeOffset="186593.43">13401 16557 429,'0'0'442,"0"0"-442,0 0-6,0 0 6,0 0 9,0 0-3,-79 55-5,69-48 0,-3-2 1,3-5 8,-3 0 5,1 0-2,4-5 1,-1-9-8,4-5 0,5-1-2,0 3-2,0-1 0,7 4 0,8 0-1,6-2-1,-3 10 3,1-2-6,1 2 4,1 6-2,-4 0-2,4 0 3,-1 10 0,-2 8 4,0 7 2,-2 9 7,-1-5 4,-6 7 1,-5 1-2,-4 2 4,0 2-9,-9-1-2,-10-5-4,1-4-1,-4-7 0,10-12-2,-2-7-1,6-5 4,-4 0 3,1 0-7,5-14-1,1 7 0,5 5 3,0-2-3,0 4-4,0 0-4,11 0 8,14 0 5,6 0 13,5 0 4,7 0 15,1 0 14,-2-4-9,-2-11-7,-6 8-16,-11-3-6,-4 1-2,-8 0-3,-4 1-3,-7-7-2,0-2-3,0-9-18,0-1-57,0-5-69,-4-4-160,-2-4-213</inkml:trace>
  <inkml:trace contextRef="#ctx0" brushRef="#br0" timeOffset="187157.46">14059 15258 224,'0'0'614,"0"0"-566,0 0-10,0 0 70,0 0-49,0 0-28,-12-18-20,-5 18 1,-8 7-6,-8 13 6,-8 11 14,1 1 2,-2 16 1,-1 10-8,3 18-1,7 10 0,6 16-6,14-3-5,13-1 2,0-9 0,18-13-2,17-10 3,8-12-4,5-10 4,0-8 1,-9-8-3,-3-7-1,-13-7-3,-13-7-5,-2-5 2,-8 3-3,0-5-1,0 0-23,0 0-37,0 0-63,-18-10-299</inkml:trace>
  <inkml:trace contextRef="#ctx0" brushRef="#br0" timeOffset="188514.64">14126 15816 80,'0'0'57,"0"0"-13,0 0 32,0 0 9,0 0-19,0 0 4,-12-12 21,12 12 3,0 0-5,0 0-28,0 0-14,0 0 0,0 0-17,0 0-28,0 0 2,18 0 9,11 0 26,6 0-8,11 0-7,-2 0 19,3 0 1,-5 0-10,-11-7-11,-8 3-12,-10 1-8,-7-3 0,-3 6-3,-3 0 1,0 0-1,0 0-35,0-3-56,9-3-109,-2-2-98</inkml:trace>
  <inkml:trace contextRef="#ctx0" brushRef="#br0" timeOffset="189063.37">14751 15895 608,'0'0'148,"0"0"-125,0 0 35,0 0 8,0 0-44,0 0-8,57-66-8,-40 30 9,-4-4 18,6-10-7,-2 1 0,-1 2 7,-3 10-16,-7 5 0,-3 14-8,-3 5-5,0 5 0,0-1-4,-14 6-2,-3 0-3,-1 3-4,1 0-1,-1 0 1,7 10 8,5 0-1,6 6-4,0-2-13,3 9 4,19-5 12,9 0 2,5 0-1,3-2 2,0 4 1,-1 2-1,-5 4 1,-4-2-1,-11 2 4,-5 4-1,-10-1 2,-3 0 3,0 0 1,-20-4 0,-2-3-7,-3-8 1,6-1-3,2-13-24,4 0-72,3 0-73,9-13-130</inkml:trace>
  <inkml:trace contextRef="#ctx0" brushRef="#br0" timeOffset="189548.46">15465 15790 835,'0'0'110,"0"0"-104,0 0-6,0 0 11,96-121 0,-67 77-6,-7-2-2,-9-4-2,-7 5 11,-6 9-4,0 10 0,-6 8 1,-13 6 0,-1 8-8,-3 4-1,0 0-7,4 2 1,-1 14-5,9 0-12,4 3-2,7 2 9,0-1 6,8 5 3,20-6 5,4 2 2,7-6 0,1 2 4,-4 0-2,-3-2-1,-9 1-1,-8 2 0,-7 0 3,-9 6 1,0 1 1,-11 0-3,-14 1 2,1-5-4,2 2-9,2-14-50,5 0-31,9-9-30,2 0-69,4 0-66</inkml:trace>
  <inkml:trace contextRef="#ctx0" brushRef="#br0" timeOffset="190193.22">15897 15426 403,'0'0'346,"0"0"-328,0 0-6,0 0 3,0 0-14,0 0 7,-15 54-1,20-30 4,-1 2 24,0 1 16,0-1-13,3-2-16,3 2 2,0-8-5,1 0-9,1-8-1,-1-3 1,0-2-4,1-5-1,5 0 1,-4 0-1,0 0 8,-1-18-4,-1-1-2,-2-7-7,-2-1 7,-3 5-5,0-5-2,-1 9 0,-3 0 8,2 9-6,0 1 16,-2 3-9,0 1 3,0 4-8,0 0-3,0 0-2,0 0 1,0 0-3,0 0-6,0 0 1,0 0 8,0 4 1,0 1 1,0-4-2,0-1 2,0 0-2,0 0 1,0 0-2,0-12 1,16-8-15,-1 2 4,6 4 11,-1 2 1,1 10-1,4 2-5,1 0 5,-2 0 6,-3 8 3,-6 10-3,1 2-6,-8 2 0,-2 4 1,-6-2-2,0 1-1,0-2-36,-2 0-53,-12-6-111,-3-4-75,-1-12-232</inkml:trace>
  <inkml:trace contextRef="#ctx0" brushRef="#br0" timeOffset="190354.07">15995 15191 273,'0'0'626,"0"0"-614,0 0 9,0 0-5,0 0-16,0 0-161,-4-72-87,22 90-67</inkml:trace>
  <inkml:trace contextRef="#ctx0" brushRef="#br0" timeOffset="190912.35">16863 15374 627,'0'0'90,"0"0"-62,0 0 73,0 0-38,0 0-3,0 0-26,-52-37-21,23 42-10,-4 16 7,2 11 3,-2 3 2,10 3-5,5 1 2,5-3-8,6-4 0,7-11-2,0 2-1,0-9 3,16-10-1,4-4 1,2 0 1,5 0 1,-2-18-1,-1-5-4,-6-3 3,-4-6-1,-6-6 0,-3 4-1,-5 9 0,0 2 2,0 9 28,0 10-4,0 4 7,0-5-14,-3 5-6,1 0-12,2 9 0,0 13-3,0 6 1,0-2 5,11 1-3,5 0 5,1 0-1,2-1-4,-2-2 0,3-2 2,1-8-5,-2-2 2,1-2-2,3-6 0,2-4-30,-2 0-37,6 0-33,-2-19-107,-5-7-94</inkml:trace>
  <inkml:trace contextRef="#ctx0" brushRef="#br0" timeOffset="191257.4">17141 15124 12,'0'0'936,"0"0"-892,0 0 4,0 0 2,0 0-42,0 0 12,50 102 8,-34-49-8,-3 5 7,-5 0 10,1 1-12,-2-5-12,2-5 4,0-8-6,1-6 3,4-7-4,1-6-3,2-5-3,3-8 1,0-6 0,6-3 1,1 0-3,0-12-1,-6-8-2,-4-1-17,-6-1-40,-11 0-56,0-5-144,-20 5-155</inkml:trace>
  <inkml:trace contextRef="#ctx0" brushRef="#br0" timeOffset="191439.24">17119 15522 859,'0'0'86,"0"0"-64,114-56 64,-50 31-46,-3 2-18,-1 0-15,-19 11-7,-13-8-1,-17 14-75,-11-7-124,0-1-202</inkml:trace>
  <inkml:trace contextRef="#ctx0" brushRef="#br0" timeOffset="192141.42">18125 15484 362,'0'0'199,"0"0"-138,0 0 46,0 0-11,0 0-32,0 0-23,19 0-5,15 0 32,10-2 10,7-7-13,3-10-8,1 1-11,-7 0-9,-10 4-16,-13 5-6,-10 6-12,-7 3-1,-5 0-2,0 0-19,3 0-47,5 0-78,3 0-160,-1 0-282</inkml:trace>
  <inkml:trace contextRef="#ctx0" brushRef="#br0" timeOffset="193208.57">19081 15136 589,'0'0'91,"0"0"20,0 0 23,0 0-47,0 0-27,0 0-41,-66-27-8,32 42 17,0 6-11,2 11-7,6 4-1,10 5-4,7-4-1,9 0-2,0-5-1,0-9 2,19-6-3,7-9 0,3-7-4,4-1 2,4 0-2,-6-14-4,-5-7 0,-4-5 1,-6-2 4,-7-6 3,-3-5 0,-4 1-1,-2 4 1,0 10 2,0 10-1,0 9 12,0 5 9,0 0-11,0 0-8,0 15-3,0 13 0,0 6 1,0 1 7,14-9 2,4 2 0,4-10-3,3-2 1,0-4-7,-4-5 1,-1 2-2,-1-9-32,-2 2-76,1-2-113,-3 0-110</inkml:trace>
  <inkml:trace contextRef="#ctx0" brushRef="#br0" timeOffset="193884.17">19816 14997 699,'0'0'90,"0"0"-60,0 0 61,0 0-43,0 0-28,0 0-14,-122 43 7,97-8 2,3 5 6,6 0 1,10-4-6,6-1-8,0-14-5,2-2 1,20-6 5,10-8-9,3-5 0,3 0 0,-1-12-8,0-13-12,-7-1 8,-2-9 12,-11-4 2,-5 7-1,-8 4 0,-2 10 0,-2 10 13,0 4 9,0 4 5,0 0-28,0 9-2,0 14-1,0 7 3,0 1 0,7-4 0,8-4 2,8-5 3,3-6-4,6-6 1,-3-6 2,0 0 0,-5-10 1,-6-12 2,-5-10 6,-6 1 6,-7-3-4,0 0-2,-2 4-7,-21 4-5,-1 8-1,-2 7-2,-1 8-2,0 3-22,2 0-50,5 14-51,5 7-122,6-1-177</inkml:trace>
  <inkml:trace contextRef="#ctx0" brushRef="#br0" timeOffset="194306.42">20271 15284 666,'0'0'94,"0"0"-87,0 0 38,83-129 18,-52 83 0,-7-2-30,-6 0-15,-9 6 14,-9 8 3,0 10-13,0 8 2,-14 6-7,-3 4-11,1 6-6,1 0-6,1 0 2,4 0-5,5 6 0,5 11-9,0 6 9,0-5 4,15-1-2,12 3 5,8-7 2,1 0 0,3 4 2,-6-2-1,-6 0 0,-6 3 4,-9 0 2,-8 3 7,-4 4-1,0 3 15,-22 1-15,-10 3-2,-1-4-8,2-3-3,5-6 0,7-5-26,6-1-47,7-13-140,6 0-130</inkml:trace>
  <inkml:trace contextRef="#ctx0" brushRef="#br0" timeOffset="195061.31">20777 14601 795,'0'0'122,"0"0"-91,0 0 10,0 0-25,0 0-4,0 0 14,21 141-15,-4-85 5,3-1 14,-4-4 4,2-5-7,-5-5-14,-4-5-4,-2-8 1,-3-5 5,-2-12-6,0-5-7,-2-6 0,0 0 3,2 0 2,-2 0-5,0 0 5,0 0 4,0 0-6,0 0 3,3 0 1,-3 0-5,0 0-3,0 0 2,0 0 0,1 0-3,-1 0 2,0 0-2,0 0 1,0 0 1,0 0-2,0 0 1,0 0-1,0 0 0,0 0-4,0 0-18,0 0-27,0 0-53,0-6-167,-1-5-78</inkml:trace>
  <inkml:trace contextRef="#ctx0" brushRef="#br0" timeOffset="195708.37">20872 14757 452,'0'0'226,"0"0"-181,0 0 63,0 0 1,0 0-53,0 0-40,-12-37-3,-8 37-12,-7 10 10,0 12-2,-2 6 14,0 13-7,4 7 5,8-2-2,6 1-2,11-6-5,0-1-5,0-12-3,19-2 0,8-8-1,3-8 1,5-8 1,0-2 0,0 0 1,-7-15-3,-6-8-1,-6 0 1,-6-12 0,-5-1-1,-5-6-1,0-2-1,0 4 3,-2 0-1,-4 13 3,-1 13-1,3 6 13,4 7 2,-3 1-12,3 0-7,0 18-4,0 15 4,0 12 6,5-5-3,10-5 3,3 0 4,7-9 2,-1-6-7,3-8 3,2-6-4,0-6 0,-3 0 5,2 0-9,-8 0 0,-9-6-13,-5-8-35,-6-2-48,0-9-124,0-1-174</inkml:trace>
  <inkml:trace contextRef="#ctx0" brushRef="#br0" timeOffset="195984.68">21165 14570 915,'0'0'55,"0"0"-54,0 0 70,58 112 13,-36-54-30,3 2-18,-7-5-8,-3-6-5,-4-3-6,5-11-8,-2-9-3,-1-8 2,3-7 1,-3-4-5,2-7 1,5 0-4,3 0 4,-2-4-5,2-14-12,-5-4-50,-11 1-76,-7-2-169,-5 3-216</inkml:trace>
  <inkml:trace contextRef="#ctx0" brushRef="#br0" timeOffset="196134.32">21261 14891 758,'0'0'125,"0"0"-82,0 0-5,0 0-29,0 0-9,147-72-13,-107 55-129,-11 3-41,-14-4-138</inkml:trace>
  <inkml:trace contextRef="#ctx0" brushRef="#br0" timeOffset="196441.93">21410 14464 690,'0'0'90,"0"0"-46,0 0 75,138-23-54,-78 41-14,8 17 1,-4 9-5,-9 5 4,-5 9-5,-13 9-14,-10 9-3,-15 5 1,-12 0-12,0-2-3,-29-1-4,-8-3 5,2-17-4,-3-12 2,11-12-2,7-17-2,9-8-8,5-5 1,-1-4-3,2 0-2,-1 0-30,-5 0-43,-10-13-127,-5-12-454</inkml:trace>
  <inkml:trace contextRef="#ctx0" brushRef="#br0" timeOffset="197962.76">10677 15119 193,'0'0'156,"0"0"-60,0 0 19,0 0-17,0 0-30,0 0 23,0 0 18,60-4-22,-60 4-12,0 0-12,0 0-20,-21 0-11,-4 0-20,-9 0-11,-2 0 0,-6 10 1,-6 6 0,2-2-1,-5 4-1,2 0 1,2 0 1,5 1 0,5-2 0,6 0 0,8 0 2,2-6-3,5 1 0,1-3 0,-1 5 1,3-9 4,-1 7 6,3-3-3,2 2 4,-1 5 0,-2-4-3,3 6-5,0 6 1,0 2-2,3 3 1,1 4 2,3 4-1,2 4-3,0 3 1,0 9 4,9 5 0,7 0-4,0 6 1,3 2 0,1 5 0,0 1 0,1 9-3,1 3-1,-3-1 2,1 0-1,-2-3-1,-4-4 4,-3-2-2,1-1-2,-6-1 0,-4-2 6,1-6-3,-3-1-1,0-10 0,0 0-1,0-8 3,2 0-5,-2-5 4,2-5-4,-2 0 0,0-3 3,0 0-3,0 2-2,-7 2 2,-1-4 1,-2-1 0,4-8 2,-1-5-3,5-1 0,0-7 0,2-10 1,0 3-2,0-3 1,0 0 0,0 0 0,0 0 0,6 0 0,21 0 2,9 0 3,4-3 2,3 3-6,-2 0 0,1 0-2,4 0 1,3 0-16,2 8-35,12-2-23,14-6-61,10 0-163,0-32-279</inkml:trace>
  <inkml:trace contextRef="#ctx0" brushRef="#br0" timeOffset="199289.19">21439 13708 641,'0'0'95,"0"0"-51,0 0 78,0 0-44,0 0-34,0 0-33,20 22 19,34-8 2,6-4-10,6 2-9,1-11-6,-1-1 2,-8 0-2,-6 0 1,-9 0 2,-9-1-1,-12-3 4,-9 1-2,-8 2 0,-3 1 8,-2 0 6,0 0-3,0 0-6,0 0-10,0 0-5,0 0 0,0 0-1,0 18 4,0 11-2,0 3 2,2 3 0,1 9-3,3 2 9,1 8-6,-1 10 8,1 7-2,-1 4-8,0 10 8,0 5-7,-2 3 1,-2 7 0,-2 0-3,0-1 8,0-5-5,0-5 0,-2 1 1,-5-6-3,1 2 2,-1-6-1,1-1-3,1-6 5,3-1-1,0-1-2,2-5-2,0 1 2,0-7-1,0-2 1,4-2-1,5-3 0,0 2-1,-3-11 2,-3-1-2,-3-2 1,0-4-1,0-5 0,0-6 0,0-5 0,-12-3 1,-7 5-1,-8-5 2,-9-1-1,-9-2 1,-7-1-2,-12-2 6,-2-7-5,-3 4 1,2 1-2,7-2 1,8 4-1,15-2-3,10 4-25,9 4-21,7 8-33,9 2-66,2 6-112,0-2-117</inkml:trace>
  <inkml:trace contextRef="#ctx0" brushRef="#br0" timeOffset="199768.74">21338 17151 688,'0'0'213,"0"0"-106,0 0 15,0 0-61,0 0-38,0 0-18,0-4-4,0 26-1,0 4 7,0-2-2,0-2-1,0 0-1,10-4 2,5-6 2,8-3-3,8-9-1,9 0 6,7-3-4,-1-26 2,-3-4-2,-12-4-4,-11 2 4,-11 3-3,-9 2 7,0 7 4,-16 9 12,-13 5 0,-8 4-14,-1 5-7,0 0 0,4 0 0,10 0-4,8 10-3,8-6 1,5 0-27,3-4-46,0 0-94,7 0-169,11-8-147</inkml:trace>
  <inkml:trace contextRef="#ctx0" brushRef="#br0" timeOffset="200618.4">22179 12858 602,'0'0'39,"0"0"68,0 0 17,0 0-57,0 0-17,0 0-27,0-37-15,-4 37-6,-7 14-2,-7 13 0,-7 7 13,-2 0-2,-4-2 11,-2 3-6,-5 2 6,0-5-10,-2-2-5,0-5 2,6-10-6,5-1 0,9-10-1,1-4-1,2 0 3,7-2 5,5-17-3,5-10-1,0 0-3,0 2-2,15 8-2,8 6-3,0 9 4,4 4 0,4 0-3,2 5 3,5 12 0,4-8 2,1 3-4,1-7 5,-4-1-2,-2-4 0,-2 0 2,-7 0 0,0-6-2,-5-9 4,-2-8-3,-4-5 17,-7-6-5,-7-2 4,-4-3 3,0 6-7,-13 4-1,-18 7-9,-6 10-3,1 9-1,0 3-3,10 0-55,5 15-121,13-7-383</inkml:trace>
  <inkml:trace contextRef="#ctx0" brushRef="#br0" timeOffset="209716.37">5225 12479 387,'0'0'155,"0"0"-44,0 0-15,0 0-26,0 0-29,0 0-1,0 0-15,16-107 1,3 99 2,-4 7 0,-1 1-10,1 0-8,-5 0 0,3 15-4,-2 4-1,-4 0 1,-3 4 0,-2-5-2,-2 0 2,0-3-2,0 1 5,-10 3-1,-11-3 2,-5-5-1,1-1 3,-3-10 2,4 0 8,7 0 2,-1-5-5,7-11 3,4-3-6,2 3-10,5-1-4,0 3-2,14-1-8,19 8-62,11-2-110,7-3-172</inkml:trace>
  <inkml:trace contextRef="#ctx0" brushRef="#br0" timeOffset="-209948.9">14989 11780 159,'0'0'98,"0"0"-41,0 0 33,0 0 9,0 0-6,0 0-17,0 0-11,-8-22-11,6 18 2,0-2-17,0 1 0,2-1-13,-4-2-4,1 4-13,3 0 0,-3-3 9,3 1 1,0 1-12,0-4 13,0 1-4,0 1-9,12-4-6,3 3 6,2 0-7,9 4 3,-3 4-1,0 0 1,-2 0 0,-3 19-4,-5 0 1,-2 5 0,-2 3 2,-4-3-2,-5 0 0,0-2 2,0 0 0,-21 0 1,-1-4 1,-3-2-4,-1-6 9,1-4-5,3-6-1,1 0 6,4 0 4,3-18 0,3-2 0,6 4 3,5-5-7,0 6-2,0 1-3,0 4-3,5 6-1,-2 4 0,1 0-47,-2 0-109,-2 2-162,0 4-203</inkml:trace>
  <inkml:trace contextRef="#ctx0" brushRef="#br0" timeOffset="-202807.34">11200 8151 220,'0'0'87,"0"0"-19,0 0 29,0 0-35,0 0 7,0 0 1,0 0-16,-6-62-2,4 60-4,-6 2-3,3-2 1,-3 2-17,0-2-13,-3 0-4,-3 2-1,-1-3 1,-1 3 2,-2 0-1,-2-3 0,-3 1-1,1 2-5,1 0 2,1 0-3,2 0 0,-1 0 1,4 0-6,-3 0 1,2 0 3,-3 0-2,-4 0-2,0 0 1,0 0-2,-3 0 0,5 0 2,0 0-2,0 0 3,-2 0-1,0 5-2,1-5 5,2 5-3,0-1 1,-2-1 2,2 4 0,-2-1-3,1 1 3,2-2-3,1 4 0,-1-4-1,2 2 0,-1 2 2,3-1-2,-1 2-1,-2 0 2,0 2-1,-4 2 0,0 4-1,-3 0 2,-2 4-2,1 0 0,-3 0 1,-3 2 0,3 0-1,0-1 7,5-5-5,6-2 0,1 0-1,5 1 2,3-3-3,0 1 0,0 2 0,1-3 2,3 1-1,-3 3-1,3 0 3,0 1-2,1-2-1,-4 1-3,2 2 3,2 1 0,-1-2 1,1 6-1,2 1 1,-2-2-1,1 4 0,3-4 4,-3 4-4,3-2 1,0 3-1,0-4 0,0 1 1,0 0-1,6-4 2,0 2-2,3-4-3,-1 1 3,4-3 1,-1-5 4,1 3-5,1-2 1,2 1-1,3-3-1,0-5 1,-1 4 1,2-1 2,-2-4-2,3 2-1,3-4 4,-3 0-3,6-3-1,-2 4 1,6-3-1,0-2 2,2 0-1,-1 0-1,-3 0 3,2 0-3,2 0-1,-1 0 1,-2-7 1,2 2 1,-2-3-2,0 0 0,-4 0 2,-3 0-2,-2 1 0,0 0 1,3-1 0,-3 0-1,4-3 0,2-1 0,-1-2 0,-2 1 0,-1-1 1,-2-3 1,-5-1-2,3 0 1,-2 1 0,-1-2-2,-1 1-1,-1 2 2,-3-1 1,3-3-1,0 3-1,1-5 1,3 0 0,1-2 0,-1 0 1,0 3-1,-4 4 0,-2-1 1,-4 2 1,-3-3-2,3 4 2,-3 1-2,1-5 2,-1 3 3,-1-3-4,-3-2-1,0 1 7,0 3-7,0-6 3,0 0 1,0 2-1,0-4 0,-6-2 0,0-1 4,2-1-6,-3 2 1,1 0 3,1 3-5,1 5 1,-3 0 4,2 4-4,-1 0-1,-1 3 3,-2 0 2,4 7-3,-3-2 2,1 3-4,3 4-3,-7 0 2,4 0-2,-2 0 2,-1 11-25,4 12-60,6 3-148,0-2-192</inkml:trace>
  <inkml:trace contextRef="#ctx0" brushRef="#br0" timeOffset="-200873.34">14203 8853 258,'0'0'53,"0"0"-7,0 0 18,0 0-10,0 0 2,0 0-6,0 0-24,-19-4-8,16-2 20,-3 0 2,3-3-11,-2 2 4,-1-3 0,-3-2-7,2 4-5,-3-2 6,3 2-5,-2 0-6,-1 1 3,2 2-3,-1-1 1,0-1-7,0 2-2,-2 3 1,3 0-4,0 0 4,2-1-5,-3 1 6,-1 2-5,2-2-1,-3 2 0,1 0 0,0 0 4,-1 0-6,-1 0 1,1 0 0,0 0 2,0 0-5,2 0 4,-2 0 1,2 0-4,-2 0 3,2 7-3,-3-3 0,4 3 2,-3 0-2,-2 2 0,6-2 2,-5 3-2,5-1-1,-1 6 0,1-3 2,1 2-1,-4 2 0,4-2-1,-1 2 0,-1 1 1,0-2-1,0 3 0,2 2 0,1 0 1,-3 2 0,6-1-1,-3 1 1,4-3-1,1 3 1,-2-2-1,2 1 0,0-1 0,-3-1 1,3 2-1,-2-1 0,0 0 5,2 0-5,0 1 0,0-4-4,-2 1 4,2 2 0,0-3 2,0-2-2,0 2 3,0-3-5,0-1 5,0 1-3,0-2 0,0 0-2,0 4 2,2 0 0,5 3 4,-1 0-4,1 1 0,2-1 0,-2-3 0,1 0-3,2-2 3,1 0 1,-1 0 0,2 0 1,1 0-2,3 0 1,-2-2-1,6-4 2,-5-1-1,3 0 1,2-5-1,-3 1 1,6-3 2,-3 0-3,2 0 2,-2 0-3,3 0 2,-4-9-1,-3-3 0,2-4 1,-2 2 2,-2-2-3,1 0-1,-4 0 2,-2-4 0,-3 0 3,3-1-2,-4 0-3,4 1 3,-2-1-1,-3-1 2,5-1 0,-3-2 1,-1 2 0,1 0 0,1 0-4,0 4 3,-5-3 3,0 2-2,-2-3 3,0 2-4,0-4 4,0 0-2,0-3 0,0 0-4,-6 0 6,-1-1-4,2 3-2,-1 4 8,4 4-5,-3 2 1,1 2 5,-1 6-5,5 0-3,-2 1 1,2 7-4,0-2 0,-2 2 0,2-3 0,0 3-11,0 0-35,-2 0-86,-2 14-113,-10 12-39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3-22T12:40:59.0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3437 1331 656,'0'0'53,"0"0"-28,0 0 55,0 0-37,0 0 3,0 0-13,0 0-10,-31 0-8,44 0 5,11 0 25,12 0 22,4-4-24,5-4-7,-1 4-17,1-1-9,-3-2-7,1 3-1,-3 1-2,-3 0-10,-3-1-72,-5 2-106,-11-1-76,-14 0-223</inkml:trace>
  <inkml:trace contextRef="#ctx0" brushRef="#br0" timeOffset="226.31">3385 1755 860,'0'0'127,"0"0"-121,0 0-5,0 0 26,114-3 20,-39-11-4,2 0-26,-4 4-15,-12 2-2,-8 4-62,-6-4-182,-9-6-183</inkml:trace>
  <inkml:trace contextRef="#ctx0" brushRef="#br0" timeOffset="977.9">5728 1051 673,'0'0'135,"0"0"-89,0 0 54,0 0-34,0 0-39,0 0-18,0 0-9,-129 71 0,102-10 0,2 13 12,6 4-10,7-1 8,8-4-6,4-6-3,0-9 4,0-14-4,16-10-1,10-10 2,5-7 0,0-13 1,8-4 3,-2 0 2,5-25 0,1-9-8,1-10 12,2-6-10,-10-9 0,-4-2 0,-11-4 0,-15 3 1,-6 8 0,-4 8 2,-27 7 5,-5 9 2,0 7-11,0 9 7,5 4-1,6 3-7,5 6-2,11-2-3,5 3-45,4 0-58,0 0-137,0 16-27,7-2-40</inkml:trace>
  <inkml:trace contextRef="#ctx0" brushRef="#br0" timeOffset="1359.84">6440 1477 666,'0'0'41,"0"0"-36,0 0 52,0 0 4,166 0 33,-108-14-29,0 0 0,-8 0-21,-13 6-11,-12 2-3,-8 1-8,-11 5-3,0-2-10,-6 2-4,0 0 0,0-2-5,0-1-26,0-3-175,0-9-325</inkml:trace>
  <inkml:trace contextRef="#ctx0" brushRef="#br0" timeOffset="4089.88">8305 1345 89,'0'0'103,"0"0"-72,0 0 25,0 0-1,0 0-2,0 0-4,-9-10-9,9 10-5,0 0 13,0 0-1,0 0-4,-3 0 7,3 0-7,0 0-7,-1 0-9,1 0-5,-2 0-14,2 0-5,-3 0-3,3 12-3,0 4-2,0 6 5,0-2 0,0 1 1,0-3 1,3-4 1,10-5-3,-2-2 2,2-5 0,0-2 8,3 0 1,4 0-4,2-2 8,3-12-2,0-8-7,0-2 1,0-1-3,-2-1 3,-3 2 6,-4 0 0,-7 5-7,-1 0 3,-5 3 5,-1 2 8,0 0-2,-2 0-8,0 1-1,0 4 1,0 1 1,0 2 2,0 0-13,-7 2 1,1-1 1,0 1 1,-4 4 3,2 0-5,-3 0-3,-5 0 0,1 0 0,-4 9 0,-1 1 0,3 1 0,-4 0 0,3 5 0,-1 1 0,-2 2-1,4 5 1,-3 2-3,4 6 0,0-2 0,3 4 3,1 1 0,6 1 1,2-1-1,2-1 0,2 4 0,0-3 2,0 1-2,0-3 0,0 1 0,2-5 0,8 0 0,-1-8 1,5 0 0,4-5 2,0-4-2,6-7 11,6-5-8,3 0 5,1-3 6,9-15 5,-2 0-7,-4-1 4,-3 3-7,-9 2-6,-8 5-2,-7 2-1,-6 2-1,-4-5-54,0-4-183,-4-13-524</inkml:trace>
  <inkml:trace contextRef="#ctx0" brushRef="#br0" timeOffset="4538.64">8082 822 459,'0'0'141,"0"0"-117,0 0 48,0 0-32,0 0-30,0 0-6,-4 0 6,17 0 7,7 2 41,9-2 26,7 0-11,6-5-18,-1-6-24,-4 1-23,-3 2-6,-11 3-2,2 2-81,-2 1-98,-5 0-158</inkml:trace>
  <inkml:trace contextRef="#ctx0" brushRef="#br0" timeOffset="5058.04">8687 863 804,'0'0'112,"0"0"-89,0 0 56,0 0-47,0 0-22,0 0-8,81-103 2,-54 60-2,0-5 0,-4-2 4,-4 0-6,-3 8 3,-5 10 2,-6 2-3,-5 12 1,0 2 3,0 6-6,0 6-2,-7 0-7,-8 4 9,1 0-31,1 0-12,0 2 15,3 7 6,6 6 12,2-1-11,2 0-7,0 9 11,0-4 16,8 7-2,17-1 2,4 5 1,2-5 0,5 1 0,-5-3 1,-4 4-1,-2-3 0,-10 5 0,-4-3 0,-6-4 0,-5 5 0,0-2 4,-16 3 0,-4 0-3,-5-7-1,3-4-30,7-3-60,-1-10-86,11-4-160</inkml:trace>
  <inkml:trace contextRef="#ctx0" brushRef="#br0" timeOffset="5404.31">9503 255 833,'0'0'38,"0"0"-32,0 0 9,0 0-15,0 0 0,0 0-9,-72 138 9,54-68 9,2 8 7,5-4 6,2-1 12,7-12-6,2-8-7,0-11-16,0-9-2,0-10 3,11-7-3,2-4-3,5-8-61,4-4-30,3 0-39,4 0-122,0-22-200</inkml:trace>
  <inkml:trace contextRef="#ctx0" brushRef="#br0" timeOffset="5741.18">9713 645 600,'0'0'149,"0"0"-129,0 0-8,0 0-12,0 0 14,-13 113 0,13-81-9,0-6-5,0-6 0,0-5 10,11-3-9,5-5 3,6-7 9,3 0 5,1 0 4,-1-7 2,-1-14-1,-4-2-5,-4-3 12,-9 1 8,-5-8 7,-2 6 2,0-1-1,-9 3-22,-8 11-6,1 4-9,-2 6-4,3 0 1,-1 4-6,2 0-28,2 0-72,3 0-77,6 4-56,3-1-212</inkml:trace>
  <inkml:trace contextRef="#ctx0" brushRef="#br0" timeOffset="6064.05">9923 367 812,'0'0'126,"0"0"-122,0 0 1,0 0 2,161-18 2,-101 52 6,-4 14 0,-1 18-6,-12 10 1,-14 13-7,-18-2 6,-11-6 5,-4-9 16,-29-9-3,-1-8 1,-5-2 4,6-9-11,0-8-9,6-9-2,7-8-10,9-9 0,8-6-45,3-4-266,0-22-288</inkml:trace>
  <inkml:trace contextRef="#ctx0" brushRef="#br0" timeOffset="6642.03">8147 2305 422,'0'0'61,"0"0"-41,0 0 85,0 0 40,0 0-73,0 0-50,91 0 4,21-3 37,26-6-4,29 0-19,27-2-1,11-6-8,13-4 3,3-4-13,-16-5-4,-16 2 0,-26 3 0,-29-1 0,-29 6 10,-27 2-12,-22 1-2,-19 2-5,-10 1-6,-13-1 3,-3 1-2,-11 5-3,0 6-72,-35 3-164,-35 17-122</inkml:trace>
  <inkml:trace contextRef="#ctx0" brushRef="#br0" timeOffset="7203.05">8282 3392 72,'0'0'413,"0"0"-366,0 0 13,0 0 25,0 0-32,0 0-2,-23-15-32,9 15 8,-1 0-9,1 0 19,-4 0 7,2 0-27,-2 0-2,-1 12-9,-4 6 1,-2 2-3,-1 2 1,4 2-3,2-2 1,4-3 2,7-4-3,2-1 1,7-6-3,0 0 2,-2 2-1,2-2 3,0 2-4,0 2 5,0-4-5,0-2 1,0-4 1,0 0-2,0-2-2,0 0-73,0 0-44,0 0-54,0-18-176</inkml:trace>
  <inkml:trace contextRef="#ctx0" brushRef="#br0" timeOffset="8043.98">7964 3648 424,'0'0'135,"0"0"-122,0 0 24,0 0 2,0 0 3,0 0-21,-4 7-8,4-7 18,4-10 10,15-17-2,8-6-1,10-6-11,0-7-7,3 1 3,0 0-2,-1 4 1,-6 3 6,-4 8-17,-9 7-3,-7 8 2,-4 0-5,-7 4 12,-2-2 1,0 1 4,0 5 6,0-2-17,0 5-7,-8 0-1,-6 4-6,-1 0 6,-5 0-2,4 3-1,-2 12-2,1 8-8,5 0 4,5 3 1,7-2-4,0 2 2,0 1 6,23-1 1,4-2 0,8-2 2,3-4 0,4-4 2,-1 0-2,-6 1 1,-8-3-3,-8 5 0,-5 0 0,-7 8-2,-7 3 2,0 3 0,-4 6 19,-21-1-7,0-2-2,1-5-3,2-8-3,5-4-1,3-4-3,0-8-1,2-5-3,0 0-60,5-10-102,0-24-93,3-15-268</inkml:trace>
  <inkml:trace contextRef="#ctx0" brushRef="#br0" timeOffset="8837.93">8573 2677 462,'0'0'141,"0"0"-131,0 0-1,0 0-8,0 0 10,0 0 6,-3 24 7,-10-14-6,2 0 10,-1-6-4,1 0 7,2-4-5,3 0 8,-4 0 2,5 0-14,2-4-9,1-6-3,2-2-5,0-4-5,0 0-2,16-7 2,5 6-4,2-1 3,3 0 2,-1 4-1,0 2 0,-5 6-1,0 3 1,-3 3-2,-4 0-5,-1 6 0,0 16-1,-4 7 7,-1 7-7,-6 8 8,-1 2 6,0 4 5,0-1 3,-12-3-2,-8-3-2,-5-2 1,1-6 2,-1-7-10,3-6 2,4-7-1,3-7 2,1-7 1,5-1 2,5 0 2,2 0-9,2-9-2,0-1-4,13 3-7,11 2 5,5 5 6,9 0 0,7 0 2,9 0 2,4 0 18,4 0 15,6-11 20,-7-5-4,-9 0-10,-15 1-15,-15 0-5,-8 1 5,-9-1 2,-5-3 5,0-5-20,0-1-13,0 0 0,0 0-2,0 4-36,0 1-68,0 4-222,4 1-400</inkml:trace>
  <inkml:trace contextRef="#ctx0" brushRef="#br0" timeOffset="14471.22">9225 3270 326,'0'0'150,"0"0"-84,0 0 40,0 0-13,0 0-29,0 0-4,0 0-1,0 0-31,0 32-12,0 7-6,10 12 29,1 4-9,-1 5-10,6-1-4,-3-1-9,1-6-1,-1-11-4,-6-2-1,0-11-1,0-7-42,-5-4-67,-2-9-79,0-8-98</inkml:trace>
  <inkml:trace contextRef="#ctx0" brushRef="#br0" timeOffset="14657.79">9036 3650 642,'0'0'85,"0"0"-62,0 0-1,0 0 9,158-143 9,-82 101-17,2 7-18,-9 8-5,-6 13-33,-12 6-96,-8 1-133</inkml:trace>
  <inkml:trace contextRef="#ctx0" brushRef="#br0" timeOffset="15138.71">9956 3264 763,'0'0'84,"0"0"-62,0 0 39,0 0-23,-115 37-22,95-1-11,2 4 1,2 4-3,8-3 0,8-4-2,0-5-1,0-6-5,10-6 5,10-10-2,5-5-6,2-5 0,4 0 4,0-25 4,-2-3 0,-6-6-1,-5-3 0,-7 4 1,-7-6 0,-4 2 2,0 4 1,0 5 4,0 10 26,0 8 14,-4 8 5,1 2-12,-1 0-23,4 7-17,0 23-4,0 7 2,0 3 2,0-1 1,15-5 1,8-8-1,1-5 0,7-6 1,-1-9 1,-1-4-3,-2-2-8,-6 0-42,0-12-42,-9-13-105,-4-7-109</inkml:trace>
  <inkml:trace contextRef="#ctx0" brushRef="#br0" timeOffset="15648.02">10147 2775 634,'0'0'75,"0"0"-53,0 0 57,0 0-27,0 0-34,0 0-1,126-100-7,-90 100-2,-7 12-8,-9 20 0,-9 6-5,-9 1 5,-2 7 7,-2 0 6,-23-4-2,-1-5-1,-2-5 1,7-8 1,1-5 8,7-6-4,7-6 2,4-5-11,2 0 6,0-1-2,8-1-10,19 0 17,8 0 13,9 0-1,5-7 5,5-11-13,-1-3-4,-6 4-10,-9 5 0,-11 4-8,-9 4-4,-9 1-55,-7-2-117,-2-8-74,0-11-447</inkml:trace>
  <inkml:trace contextRef="#ctx0" brushRef="#br0" timeOffset="16247.93">11557 965 463,'0'0'185,"0"0"-101,0 0 26,0 0-21,0 0-25,0 0-13,0-15-10,-4 15-15,-9 0-9,-5 0-4,-5 0-8,-8 22-2,-7 16-1,-7 16 2,-1 21 1,4 17 3,9 14 4,13 6-3,19-1 0,1-9-2,11-13-2,22-14 7,8-10 0,3-12-1,3-9 1,-5-13 1,-4-9 1,-9-3-6,-6-12-2,-10 1-3,-12-6 0,-1-2 0,0 0-3,0 0-35,-4 0-76,-19 0-298</inkml:trace>
  <inkml:trace contextRef="#ctx0" brushRef="#br0" timeOffset="23436.67">11671 1596 452,'0'0'116,"0"0"-91,0 0 75,0 0-9,0 0-28,0 0-5,0 0-23,0 0-7,-40 5-18,57-5 5,13 0 14,5 0 14,14 0 8,6-23-11,4-3-9,-1 0-8,-11 6-11,-14 3-10,-8 9 0,-7 4-2,-3 1-23,-1 1-58,-3 2-68,2 0-39,1 0-53,-4 0-68</inkml:trace>
  <inkml:trace contextRef="#ctx0" brushRef="#br0" timeOffset="23885.98">12331 1673 318,'0'0'484,"0"0"-438,0 0 12,0 0-5,0 0-23,0 0-3,63-131-18,-44 91-3,1-2 2,-4-1-2,-7 3-3,-5 10 2,-4 8 0,0 7 1,0 4-6,-8 8-2,-8 0 1,-3 3 1,2 0-13,2 3-6,5 8-5,6 1-8,4 0-4,0-1 2,0 1 15,16-1 8,13 4 11,7-6 5,8 5-3,-2 2-1,1 3 0,-10 5-1,-6 2 6,-10 2 4,-9 2-6,-8 2 4,0 3 10,-14 0 5,-13-3-10,0-4-6,1-5-4,6-8-3,5-5-2,3-10-132,12 0-148</inkml:trace>
  <inkml:trace contextRef="#ctx0" brushRef="#br0" timeOffset="24350.97">13258 1678 726,'0'0'275,"0"0"-256,0 0 6,0 0 16,27-112-30,-5 69 1,1-3-8,-6 4 0,-5 0-1,-8 7 0,-4 7 0,0 8 0,-7 6-3,-8 5-6,-6 9 6,0 0-4,-2 0-1,-2 6-25,6 11-2,12-2 1,7 4-6,0 0-15,7 1 25,25 0 21,11 0 4,4-2 2,2 1 2,-5 1 0,-8 2-1,-12-1 0,-10 4-1,-12 3-6,-2 2 6,0 2 4,-22-2 2,-3-4-6,4-8-15,2-6-73,6-12-44,11 0-86</inkml:trace>
  <inkml:trace contextRef="#ctx0" brushRef="#br0" timeOffset="24942.56">13704 1310 428,'0'0'427,"0"0"-410,0 0 13,0 0 0,0 0-30,0 0-5,-40 75 2,40-39 3,0 1 1,0-3 1,2-5-1,9 2 0,2-9-1,-1-2-1,3-4-1,-1-8 4,1-2-1,1-6 3,1 0 6,-2 0-2,5-8 2,-3-16-5,-1-4 2,-1-2 6,-2-5 9,-3 3 3,-2 3-8,-3 3 1,-3 5 5,-2 10 2,0 4-7,0 7-7,0 0-11,0 0-8,0 0-20,0 20 23,0 3 5,0-1 2,0-4-1,0-7-2,0-6-5,0-1-6,0-4-15,0 0 24,0 0 3,5-16-1,5-9 1,6-3-10,0 6 3,4 2 7,-4 11 0,0 2-6,0 5 6,1 2-4,0 0 4,1 16-3,-2 9 2,-5 4-5,0 3 6,-4 4 0,-5 5-1,-2-1-40,0 4-72,0-6-58,-9-12-167</inkml:trace>
  <inkml:trace contextRef="#ctx0" brushRef="#br0" timeOffset="25100.91">13860 1159 891,'0'0'40,"0"0"-28,0 0-4,0 0-8,0 0-130,0 0-169</inkml:trace>
  <inkml:trace contextRef="#ctx0" brushRef="#br0" timeOffset="25631.98">14582 1305 568,'0'0'36,"0"0"-22,0 0 63,0 0 12,0 0-17,0 0-1,23-7-2,-35 7-26,-7 0-35,-8 0-5,-4 9-2,0 15-1,-6 10-1,5 3 1,9 2-4,5 0 3,14-3 1,4-6-5,0-2 3,10-10-10,17-9-10,7-9-3,3 0 14,-2-21 11,-2-7 2,-4-6-2,-10 0-6,0-1 4,-13 3 2,-2 8 4,-4 7 3,0 6 22,0 9 26,0 2 3,0 0-30,0 0-28,0 17-5,-4 12-3,1 8 6,3 1 2,0-4-2,0-6 5,21-2-2,-2-8-1,2-7-27,4-6-14,2-5-60,4-2-42,-4-24-167</inkml:trace>
  <inkml:trace contextRef="#ctx0" brushRef="#br0" timeOffset="25924.86">15142 1078 368,'0'0'476,"0"0"-456,0 0-5,0 0 23,0 0-23,0 0-2,-123 113-1,103-63 12,7 5 2,4-2 4,7 3 0,2-1-11,0-6-4,13-1-2,11-9-8,-1-5-2,4-8 5,-6-8-6,2-7-2,2-6-86,-3-5-94,-2-10-72,0-22-230</inkml:trace>
  <inkml:trace contextRef="#ctx0" brushRef="#br0" timeOffset="26271.96">15297 1325 594,'0'0'86,"0"0"-74,0 0 13,-17 114 6,17-77-10,4-4-12,13-3-7,2-5 1,4-9 0,1-8 5,-1-6 1,5-2 2,3-6 4,-2-18 0,-4-4 0,-5-5 7,-7-3 0,-9 0 11,-4 2 9,0 2 9,-9 8 5,-12 6-2,1 9-29,-7 6-17,-2 3-8,-4 0-3,1 3-3,3 12-4,5 2-67,3-1-75,10-6-56,7-7-212</inkml:trace>
  <inkml:trace contextRef="#ctx0" brushRef="#br0" timeOffset="26580.25">15496 1090 785,'0'0'99,"0"0"-84,0 0 15,165-27 0,-107 28-4,-7 30-4,-6 10-9,-7 14-8,-13 3-2,-11 3 17,-7 2-2,-7-2-1,0-6 2,0-1 8,-10-5-3,-7-7-13,3-5 3,-3-12-5,4-7-5,5-8-4,-2-3 0,4-7-48,-3 0-103,5-14-166</inkml:trace>
  <inkml:trace contextRef="#ctx0" brushRef="#br0" timeOffset="26894.61">16269 1417 641,'0'0'109,"0"0"-80,0 0 71,141 0-1,-86 0-27,2-8-27,-1-6-12,-3 0-8,-6 1 10,-10-1 1,-10 4-1,-11 3-15,-9 3-8,-6 4-7,-1 0-5,0-2-36,-11-2-178,-19-10-583</inkml:trace>
  <inkml:trace contextRef="#ctx0" brushRef="#br0" timeOffset="27971.75">17508 1194 249,'0'0'143,"0"0"-34,0 0 12,0 0-10,0 0-27,0 0 6,11-9-18,-11 4 8,-6-2-32,-13 1-27,-8 6 0,-9 0-21,-2 0 0,0 13 0,5 16-1,4 5-2,6 7-3,10 5 0,4-3 0,9-4 2,0-7-1,0-6-4,14-11-4,6-8-5,5-7 10,1 0 8,5-18 8,1-10-4,-1-9-4,-3-1 1,-7 0-2,-3-2 2,-10 6-1,-5 8 3,-1 8-2,-2 12 14,0 3 30,0 3-19,0 0-21,0 0-5,0 20-10,0 15 2,0 3 6,0 0 2,0 1-2,8-6 2,11-3 0,5-4 1,1-6-2,-3-1-33,2-5-41,1-9-78,4-5-77,0 0-167</inkml:trace>
  <inkml:trace contextRef="#ctx0" brushRef="#br0" timeOffset="28536">18310 1110 996,'0'0'25,"0"0"-17,0 0 32,0 0-35,0 0-5,0 0-5,-103 70 3,77-33 2,5 1 0,5-2-1,8-2 0,5-3-5,3-7 4,0-6-2,13-9-29,16-7-21,7-2 0,5 0 41,-1-21-4,-5-4-8,-4-5 5,-7 4 12,-7 3 6,-6 3 2,-7 8 4,-2 9 22,-2 1 22,0 2-1,0 0-36,0 5-11,0 16-14,-8 7 7,1 2 4,2 2-9,5-6-10,0-3 1,5-8 6,16-4 7,9-10 8,-1-1 0,2 0 7,-2-12 0,-4-10 14,-3-6 24,-7-2-7,-5 0 12,-8 0-7,-2 2-11,0 7-3,-9 0-6,-7 7-16,0 5-3,1 0-7,-2 4 3,1 5-51,-2 0-88,3 0-77,1 14-84</inkml:trace>
  <inkml:trace contextRef="#ctx0" brushRef="#br0" timeOffset="28991.51">18715 1514 397,'0'0'353,"0"0"-310,0 0-6,0 0-3,0 0 3,125-137-10,-92 90-22,-4 1 1,-8 3-5,-11 8 8,-5 9-5,-5 3 11,0 5 2,-9 6-12,-9 2 1,-2 6-6,0 4-25,0 0-35,2 0 2,2 0 22,10 9-16,4 5-21,2 5 10,0-1 21,15 0 32,17 0 10,3-1 0,5-2 0,3-1 4,-5 2-4,-7 2 1,-4 0 21,-10 0 4,-7 2 11,-6 3-1,-4-2-2,0 6 1,-7-2-5,-17-1-1,-3 0-18,-1-5 0,4-6-11,4-4 0,1-7-73,5-2-137,9-11-272</inkml:trace>
  <inkml:trace contextRef="#ctx0" brushRef="#br0" timeOffset="29977.91">19647 1115 637,'0'0'165,"0"0"-131,0 0 65,0 0-44,0 0-44,0 0-6,0 0-5,-103-39-1,68 39-1,-3 21 1,5 6 2,1 9-2,6 7 0,2 1-2,12 0 3,8-4 0,4-8-3,0-4-5,11-7 3,11-7-21,0-9 0,5-5 15,-1 0 11,1-10 0,-2-11 5,-2-6-4,-6-2-1,-3-5 1,-6-1 0,-1 3-1,-7 10 6,0 7 12,0 10 24,0 5 17,0 0-13,0 0-32,0 0-14,0 25-31,0 4 26,0 7 4,0-4 1,7-6-1,13-2 0,1-8 1,5-3 2,7-8-2,1-5-8,-1 0-47,0-4-76,-6-16-109,-4-5-292</inkml:trace>
  <inkml:trace contextRef="#ctx0" brushRef="#br0" timeOffset="30231.04">19998 969 829,'0'0'117,"0"0"-106,0 0 1,0 0-1,0 0-8,-88 141 11,75-87-4,6-1 3,7-3 2,0-7-3,0-2-8,0-4-2,13-9-1,3-9-2,3-5-35,4-10-83,4-4-18,2 0-96</inkml:trace>
  <inkml:trace contextRef="#ctx0" brushRef="#br0" timeOffset="30560">20211 1226 687,'0'0'123,"0"0"-122,0 0 1,0 0 3,-12 105 3,12-75-4,7-3-4,12-10 4,2-5-4,6-6 6,2-6 2,4 0 6,4-4 1,-4-17 27,-4-6 2,-5-2-10,-6-3 13,-7-3-2,-11 3-18,0 6-4,0 6 14,-11 8-18,-9 4 0,-2 4-17,-5 4-2,-2 0-5,-2 0-13,4 12-54,5 0-19,4 0-41,11-2-56,7-8-230</inkml:trace>
  <inkml:trace contextRef="#ctx0" brushRef="#br0" timeOffset="30845.73">20501 1005 878,'0'0'90,"0"0"-89,0 0 3,140 8 10,-87 20 14,-1 7-21,-10 10 5,-13 5-8,-17 5 1,-12-4-4,0-1 10,-12-6-2,-14-6 0,1-6 1,-1-6 3,5-5-9,8-10-1,4-2-3,3-9-94,6 0-118,0-19-46</inkml:trace>
  <inkml:trace contextRef="#ctx0" brushRef="#br0" timeOffset="31241.94">20929 601 1016,'0'0'91,"0"0"-87,0 0 1,184-11-1,-94 39-1,3 21 2,5 15-3,0 13 2,-5 9 9,-16 14-3,-21 7 2,-29 9-1,-27 6-8,-7 1 18,-44-5 9,-12-13 1,3-20-1,10-20 2,10-16-3,10-10-6,7-13-18,10-10 2,6-5-5,-2-8-2,-4-3-46,-12 0-97,-15 0-321</inkml:trace>
  <inkml:trace contextRef="#ctx0" brushRef="#br0" timeOffset="32579.87">4301 6043 665,'0'0'146,"0"0"-118,0 0 22,0 0-33,0 0-2,0 0 49,125 10 5,-58-11-33,2-19-12,2-1-10,-10 2-6,-12 2-8,-13 9-7,-14 4-108,-11 4-66,-11 0-101,0 0-141</inkml:trace>
  <inkml:trace contextRef="#ctx0" brushRef="#br0" timeOffset="32767.77">4387 6296 482,'0'0'311,"0"0"-298,0 0-5,0 0 57,153 2 10,-80-22 3,3-6-35,-6 3-24,-8 0-15,-15 8-4,-16 6-60,-14 3-130,-9 1-146</inkml:trace>
  <inkml:trace contextRef="#ctx0" brushRef="#br0" timeOffset="34171.23">8155 6234 538,'0'0'98,"0"0"-32,0 0 7,0 0-40,0 0-22,0 0-5,50 4 22,-6-2 22,10-2-1,2 0-5,2 0 1,-6 0-5,-4 0-4,-13-2-14,-8-4-6,-12 6-6,-5-3-4,-8 3-5,-2 0-1,0 0-3,0 0-54,0 0-77,2 0-102,7 0-265</inkml:trace>
  <inkml:trace contextRef="#ctx0" brushRef="#br0" timeOffset="35225.06">9139 6216 505,'0'0'110,"0"0"-90,0 0 25,0 0 30,0 0-4,0 0-18,17 0-16,2-22-16,4-13-12,2-4-4,-2-9-2,-2 0-3,0-1 2,-5 6-1,-4 8 1,-6 13-1,-2 10 11,-4 8 11,1 4 2,-1 0 0,4 6-25,0 24 2,0 10 6,0 6-5,1 2 8,0 1 1,-1-2 0,1-1-6,0-5-5,1-7-1,-2-2 4,1-6-8,-5-2-11,0-2-62,0 0-71,0 1-3,0-5-121</inkml:trace>
  <inkml:trace contextRef="#ctx0" brushRef="#br0" timeOffset="35498.59">9212 6578 701,'0'0'80,"0"0"-61,0 0 47,0 0-33,0 0-7,114-17 18,-47 2-20,2 0 2,5-5 9,1-5 8,-8 6-5,-13 1-16,-18 4-13,-12 7-5,-13 4-4,-11 3 0,0 0-45,0 0-66,-20 0-89,-9 0-206</inkml:trace>
  <inkml:trace contextRef="#ctx0" brushRef="#br0" timeOffset="35956.2">8432 7092 824,'0'0'62,"0"0"-55,0 0 17,0 0 2,0 0 39,202 12 8,-63-16-36,30-19-15,23-12 3,22-3-1,14-2-6,-1-4-14,-6-6 6,-19-3-6,-21 6 3,-18 2 0,-25 9 9,-22 9 23,-23 4-18,-28 8-9,-24 4-10,-22 7 2,-12 2-4,-7 2 0,0 0-19,-11 0-22,-29 8-55,-20 16-127,-27 7-235</inkml:trace>
  <inkml:trace contextRef="#ctx0" brushRef="#br0" timeOffset="36541.36">8552 8279 540,'0'0'220,"0"0"-196,0 0 13,0 0 58,0 0-43,103-128-25,-74 67-16,-1-6-7,-7-2 3,-5 7-2,-12 12 4,-4 16-6,0 14 1,-2 10 9,-18 7-4,-3 3-2,2 0-7,0 20 0,3 4-8,11 3 6,5 5-1,2 3 0,2 1 2,21 0 1,7-1-3,10-6 2,4-3 1,0-2 0,1-1 0,-5-6 1,-12 3 0,-8 0 6,-10 0-2,-10 4 5,0 0-2,-4 3-4,-19-3 2,0-7-3,-1 0-3,2-9-16,0-4-61,1-4-77,6 0-15,1-22-191</inkml:trace>
  <inkml:trace contextRef="#ctx0" brushRef="#br0" timeOffset="37176.49">9136 7363 777,'0'0'21,"0"0"-18,0 0-2,0 0 2,0 0 0,0 0-2,-86 107-1,74-103 2,0 0 1,-3-4 3,0 0-5,1-4 3,6-12 5,3-1-9,5 1 4,0-2-2,11-3-2,14 4-3,4-1 2,-2 4 1,2 5 0,0 6-5,0 3 5,-5 0-1,0 20 2,-8 10 4,-7 4 6,-7 6-2,-2 4 13,-4 2 0,-19 7-5,-7-3 1,-2-2-10,3-9-2,-1-7-2,7-18-1,5-7 1,7-7 4,3 0-1,8 0 9,0-14-16,0 0 0,19 2 0,8 5-1,2 1 2,6 6 0,1 0 10,-1 0-5,6-1 4,-3-5 8,-1-4 24,1-4 13,-9-4-21,-4-2-3,-9 0 1,-9 2-9,1 4-14,-6 5-2,-2 4-4,0 5-3,0 0-44,4 0-110,8 0-130,2 3-101</inkml:trace>
  <inkml:trace contextRef="#ctx0" brushRef="#br0" timeOffset="37403.91">9837 7819 878,'0'0'22,"0"0"23,-14 152 27,14-96-23,0 2 0,0-7-20,0 0-27,4-10 6,1-6-8,-5-2 0,2-7-39,-2-6-57,0-8-103,0-8-75,-6-4-191</inkml:trace>
  <inkml:trace contextRef="#ctx0" brushRef="#br0" timeOffset="37583.98">9547 8208 882,'0'0'124,"0"0"-105,0 0-10,0 0 1,153-115-4,-82 75-6,-1 4-3,-7 2-62,-11 5-111,-9 6-168</inkml:trace>
  <inkml:trace contextRef="#ctx0" brushRef="#br0" timeOffset="38041.16">10448 7808 748,'0'0'62,"0"0"-13,0 0 24,0 0-26,0 0-5,-125 74-13,96-35-6,6 1-2,2 2 2,13-2-9,4-5-8,4-9-3,0-6 0,15-13 0,12-7 1,6 0-1,8-21-2,1-14 1,-7-3-1,-6-2 0,-8 0-1,-8 1-2,-9 6 2,-4 8 1,0 7-1,0 9 15,0 8 21,-7 1-16,-3 0-2,-2 12-4,3 14-9,5 3-1,4-1-2,0-1 1,13-4 0,14-3-1,6-9-1,1-4 1,2-7 1,-3 0-3,-1-2-5,-5-18-24,-8-4-48,-5-2-106,-12-9-75,-2-5-190</inkml:trace>
  <inkml:trace contextRef="#ctx0" brushRef="#br0" timeOffset="38669.72">10742 7199 639,'0'0'108,"0"0"-107,0 0 19,0 0 36,0 0-10,0 0-30,-50 57-11,40-55-3,0-2 3,0 0 4,2-1 1,2-18-7,3-2 4,3-4-7,0 1-3,3-2-10,15 4 11,4 1 2,2-1 1,5 4-1,8 1 0,-2 3 1,-2 8 4,3 6-2,-5 0 4,-2 6 5,-6 18 0,-5 6 12,-5 5 3,-7 2-6,-6 4 0,0 2-5,0 4 1,-20-1-7,-5-8-5,4-7 2,-2-8 0,1-13-3,2-8 6,4-2-8,3 0 4,6-3 2,7-8-8,0 3 0,0 2 0,5 2-2,14 4 1,8 0-3,7 0 4,6 0 3,2 0 8,8 0 5,-2-6 19,4-12-1,-1-7 1,-10-1-6,-2 0-5,-10 1-11,-11 1-2,-5 0-1,-9-2-3,-1-2-4,-3 2-3,0 4-3,0-1-30,-3 1-52,-5-3-123,-1-12-304</inkml:trace>
  <inkml:trace contextRef="#ctx0" brushRef="#br0" timeOffset="39051.24">11826 5504 880,'0'0'55,"0"0"-24,0 0 24,0 0-11,0 0-25,0 0-9,-106 69-1,72 15-1,3 22 1,1 22 13,7 10-1,11 1 3,12-11-15,0-17 3,32-25 10,12-22-6,13-12 4,5-14 2,0-12-7,-4-10-2,-9-8-9,-18-6-3,-13-2-1,-14 0-36,-4 0-66,-8-17-156,-31-16-454</inkml:trace>
  <inkml:trace contextRef="#ctx0" brushRef="#br0" timeOffset="40531.88">14145 1044 320,'0'0'71,"0"0"-49,0 0 32,0 0-18,0 0-4,0 0-5,-51 62 1,47-53 7,2-3 10,-1-3-14,3 0 0,-2-1-3,2-2 4,0 0 0,0 0-4,0 0 2,16 0-10,11-7 9,8-13 8,14-1-15,4-8-11,10-3 4,8 0 8,3-4-8,2-2 25,-7 1 1,-11 2 6,-14 9-21,-15 6-10,-9 6-5,-9 8-6,-3 1 0,-6 5-3,-2 0-2,0 0-2,0 0-30,0-1-52,0-3-54,0-1-85,-8 4-149</inkml:trace>
  <inkml:trace contextRef="#ctx0" brushRef="#br0" timeOffset="41009.23">14514 648 642,'0'0'92,"0"0"-74,0 0 13,0 0-5,0 0-9,0 0-17,15 0 5,3 0 1,2 0 3,6 0 0,1 0 11,4 0-5,3-3-4,-1-1 0,6-2-2,0 1-2,1-4-3,1 1-1,-10 4-1,-5-2 0,-6 6-2,-11 0-1,1 0 0,-6 0-4,0 0 3,3 8 1,-1 8 1,-1 2 4,2 10 12,-5 5 2,-2-1 8,0 3-4,0 2-10,-6-1 2,-7 2-11,1-1 4,0-8-4,4-7-3,3-6-10,1-10-37,4-6-69,0 0 15,0-4-73,20-24 26,1-11-92</inkml:trace>
  <inkml:trace contextRef="#ctx0" brushRef="#br0" timeOffset="41355.56">15255 531 521,'0'0'187,"0"0"-141,0 0-39,0 0-7,0 0 2,0 0 22,19 96 6,-11-61 0,5-8-21,1-3-6,3-6 2,6-3 1,2-9 1,2-6-3,8 0 20,0-10 2,1-19-6,-5-3 11,-6-1-4,-9-12-1,-9 2 9,-7 4-2,0-1 2,-7 15 4,-16 6 3,-2 6-23,-5 10 4,-4 3-18,-2 0-5,1 6-2,2 11 0,6 2 2,5-3-14,3-2-62,11 2-57,5-10-122,3-6-319</inkml:trace>
  <inkml:trace contextRef="#ctx0" brushRef="#br0" timeOffset="42627.26">19024 1030 483,'0'0'189,"0"0"-135,0 0 8,0 0-15,0 0-26,0 0-17,0 0 4,-1 0-6,1 0 3,1 0 9,8 0 21,3-3-6,5-9 0,8-5-4,3-2-5,7-2 4,0-2-1,4 0-8,0 1 7,-1 0-15,-2 5 9,-2-3 7,-5 5-7,-7 4-2,-2-2-5,-6 3 0,-3 4-7,-5-2 0,-3 1 0,3 4 1,-4-2-6,0 4-11,-2-4-72,0 4-92,0-1-67,-13 2-231</inkml:trace>
  <inkml:trace contextRef="#ctx0" brushRef="#br0" timeOffset="43231.72">19159 780 170,'0'0'288,"0"0"-192,0 0-14,0 0 9,0 0-30,0 0-18,-5 0-8,5 0 2,0 0-2,0 0-10,0 0 2,0 0-14,1 0-12,18 0-1,6 0 4,6 0-3,7 0-1,3 0 0,1 0 6,-1-9-6,2-1 2,-5 1 1,-7-1-2,-4 2-1,-10 1 3,-8 6-3,-2 1 1,-7-2 2,3 0-2,-3 2 14,0 0 3,0 0-11,0 0 4,0 0-10,0 0 6,0 0 3,0 0-2,0 0 0,0 0-8,0 16-1,-3 14 1,-5 10 0,-4 3 4,3-2-4,1 2 0,-4-9 1,6-7-1,-1-3 1,2-5-1,-1-6-25,3-1-62,1-3-77,2-9-128</inkml:trace>
  <inkml:trace contextRef="#ctx0" brushRef="#br0" timeOffset="43689.91">20026 385 797,'0'0'51,"0"0"-31,0 0 41,0 0-22,0 0-39,0 0 0,58-88-6,-43 57 6,3-4 1,-2 3 0,-5 7 7,0 3 4,-4 10 16,-2 4-8,-3 6 13,-2 2-7,0 0 0,0 0-17,0 0-9,0 8-5,0 16-10,6 11 15,1 8 12,-3 4-3,3 4-9,-2 2 3,-4-5-6,4-4-1,-5-6-52,0-2-27,0-1-56,0-9-17,0-6-162</inkml:trace>
  <inkml:trace contextRef="#ctx0" brushRef="#br0" timeOffset="43954.55">20106 691 311,'0'0'480,"0"0"-446,0 0-24,0 0 30,0 0-23,0 0 12,143-15 2,-84 1-12,-5-5 14,-2 3 18,-10-3-9,-9 3-4,-10 1-12,-9 5-18,-9 3-3,0 2-5,-5-1-19,0 0-121,0-9-217</inkml:trace>
  <inkml:trace contextRef="#ctx0" brushRef="#br0" timeOffset="45085.87">12146 6232 475,'0'0'134,"0"0"-79,0 0 38,0 0-23,0 0-58,0 0-3,0 0 14,156-34 12,-87 18-1,6-4 4,-3-4-2,-5 4-17,-16 1-11,-17 10-8,-17 5 0,-7 2-7,-10 2-86,0 0-67,0 0-61,0 0-127</inkml:trace>
  <inkml:trace contextRef="#ctx0" brushRef="#br0" timeOffset="45543.98">13235 5847 714,'0'0'22,"0"0"13,0 0 42,-124-5-22,88 22-23,2 10-7,4 10-16,5 6 2,3 2-1,6 4-6,9-5-1,7-3-3,0-10 1,12-9 2,12-12-6,10-8 2,5-2 0,9-10 1,-5-16 0,-2-8 0,-7-2 0,-9-1 8,-10 4-8,-13-2 1,-2 7 13,0 6 21,-2 7 12,-9 6-5,1 7-10,0 2-13,1 0-18,0 24-1,4 10-3,5 5 3,0-2 1,12-2-1,15-9 2,8-4 1,5-8-3,3-4 0,-3-6-10,-9-4-58,-6 0-106,-15-2-98,-10-16-245</inkml:trace>
  <inkml:trace contextRef="#ctx0" brushRef="#br0" timeOffset="45807.97">13393 5634 474,'0'0'189,"0"0"-180,0 0 11,170-3 66,-100 36 7,1 18 19,-6 9-38,-10 7-31,-19 11-13,-23-3-2,-13-3-10,0 1-1,-17-10-3,-10-10-5,2-11 2,6-12-11,5-9 3,9-10-3,5-4-5,0-7-63,8 0-91,24-9-77,13-23-207</inkml:trace>
  <inkml:trace contextRef="#ctx0" brushRef="#br0" timeOffset="46053.45">15077 5927 857,'0'0'137,"0"0"-122,0 0 0,0 0 47,156-36-13,-100 16-28,0 3-14,-12 5-7,-8-2-9,-12 9-75,-8 3-104,-12 2-100,-4 0-209</inkml:trace>
  <inkml:trace contextRef="#ctx0" brushRef="#br0" timeOffset="46285.93">15158 6157 800,'0'0'86,"0"0"-76,0 0 65,145 0-7,-90-15-29,1-2-16,-7 2-13,-9-1-10,-9 8 0,-15 0-90,-10 4-118,-6-3-186</inkml:trace>
  <inkml:trace contextRef="#ctx0" brushRef="#br0" timeOffset="47140.28">18231 5291 38,'0'0'534,"0"0"-475,0 0 18,0 0 8,0 0-16,0 0-7,-2-82 0,-20 74-18,-10 8-27,-5 0-7,-5 16-2,1 21 5,1 7-11,6 7 3,10 6-2,11-1-1,8-5-2,5-10 0,0-4 1,27-13-3,4-10-5,2-14-7,4 0 4,0-19 10,-3-13 2,-3-4-1,-6-6 0,-6-2-1,-5-6 2,-5 4 4,-1 8-6,-5 16 16,0 11 7,-3 10 21,0 1-28,0 8-16,0 24 0,0 12 1,0 2 3,0-6 2,17-10 4,8-5-6,5-10 2,6-11 5,7-4 2,3 0-4,4-16-2,-5-6-1,-5-5-2,-9 6-2,-9 1-2,-9 3 0,-4 10-45,-9 5-67,0 2-75,-4 0-172</inkml:trace>
  <inkml:trace contextRef="#ctx0" brushRef="#br0" timeOffset="47491.52">17459 6162 776,'0'0'43,"126"0"-43,-3-10 25,35-17 17,31-4 2,29-6-15,25-4 3,21-8 21,12 3 5,-2 2-14,-11 4-13,-28 6-6,-33 1-8,-34 1 1,-37 1-4,-26 2 9,-29 5-6,-27 6-10,-24 4-5,-19 5-1,-6 0-1,-16 4-49,-40 5-88,-28 0-183,-25 9-218</inkml:trace>
  <inkml:trace contextRef="#ctx0" brushRef="#br0" timeOffset="48033.65">17803 7282 752,'0'0'210,"0"0"-183,0 0 22,0 0-17,61-104-27,-22 50-1,-3-8-1,-5-8 1,-11-2-1,-10 8 4,-3 11-1,-7 17-5,0 14 1,-19 10 0,-5 8-2,-3 4 0,3 0-3,-1 16-12,9 5-4,8 4 3,6 6 2,2 5-1,0 1 8,31 2 1,8-6 6,10 0 2,6-2-1,-11-2 5,-4-1 2,-9 1 8,-11-4-2,-10 4 6,-10 4 2,0 1-3,-10 3-6,-20-1 1,2-7-9,3-4-5,6-11 0,3-7-48,4-7-36,1 0-72,1-26-180</inkml:trace>
  <inkml:trace contextRef="#ctx0" brushRef="#br0" timeOffset="48698.95">18331 6379 568,'0'0'190,"0"0"-176,0 0-11,0 0 2,0 0 1,0 0-6,-21 53 2,19-50 2,-5-3 8,4 0-3,-3 0-5,-1-10-3,1-6-1,3-2 3,3 1-3,0 1 0,0 3-1,9 1 1,6-1 0,1 3 0,2 0 0,2 5-2,0 2 4,0 2-1,0 1 2,-4 0-1,-4 5-1,0 18 0,-7 4 9,-5 8 3,0 5-2,0 1-2,-5 4 2,-14 1 3,-4 0-9,-2-4 4,3-4-6,2-9 0,4-8 0,5-10-2,3-8 3,2-3-4,3-3-2,3-20-26,0 0-1,0 4 29,0 9-2,17 4 4,-1 6-1,6 0 11,7 0 1,8 0 14,9 0 6,2 0 8,4 0 7,2-14 1,-10-4 6,-6-2-17,-12 2-12,-12 0-9,-5 0-10,-5 4-3,-2 4-4,-2 6-12,0 4-56,0 0-136,0 4-171,5 12-202</inkml:trace>
  <inkml:trace contextRef="#ctx0" brushRef="#br0" timeOffset="48933.81">19120 6890 879,'0'0'26,"0"0"9,-26 126 53,26-76-49,0-1-3,3-1-18,8 0-12,-5-3-1,0-6-5,-3-1 0,0-6-35,-3-4-78,0-8-91,0-8-130</inkml:trace>
  <inkml:trace contextRef="#ctx0" brushRef="#br0" timeOffset="49129.67">18862 7349 81,'0'0'861,"0"0"-831,0 0-8,0 0 1,132-132-19,-64 97-1,2 2-3,-5 1-27,-6 3-40,-10 3-52,-6 4-138,-9 2-287</inkml:trace>
  <inkml:trace contextRef="#ctx0" brushRef="#br0" timeOffset="49549.64">19768 6888 817,'0'0'132,"0"0"-110,0 0 64,-131 42-34,103-8-28,4 6-20,8 1 1,3 2-5,5 0 2,8-6-1,0-5 1,6-8 0,15-8-2,8-9-6,4-7-6,8-2 12,-2-22 0,-2-8 1,-10-4-1,-7-4 0,-9-4 0,-9 3 0,-2 5 7,0 9-2,0 15 23,-7 9 12,1 3-2,-6 0-21,4 17-13,-1 16-1,9 4-2,0-2 1,11-3-1,18-2-1,8-7 2,4-7 0,3-8-2,1-8 0,-7 0 0,-6 0-15,-6-17-22,-6-6-56,-9-8-133,-6-9-85</inkml:trace>
  <inkml:trace contextRef="#ctx0" brushRef="#br0" timeOffset="50156.45">20293 6220 787,'0'0'64,"0"0"-50,0 0 54,0 0-37,0 0-22,-94 102-5,77-96 2,-1-1-5,2-5 7,-1 0-5,3-5-3,8-14 0,3-6-5,3-3-6,0 1 3,11 6-3,7 1 3,5 6 5,-1 2 3,2 0 0,-1 2 0,4 2-1,0 1 2,-2 6 1,2 1 5,0 0 7,-2 6 7,-3 18 6,-6 8-10,-5 8 0,-8 4 0,-3 5-2,0 0-3,-19 1-5,-5-3 1,-5-9-4,0-10-2,7-10 1,4-10 2,7-6-1,-1-2-1,6 0-3,1-14-11,5 0-5,0 6 15,0 5-2,11-2 2,12 5 1,10 0 0,10-4 4,8 0 12,11-10 10,10-7 22,3-6 3,4-5-7,-8-2-8,-11 4-7,-17 5-7,-22 3-2,-7 4-7,-14-2-10,0 2-3,-10 6-27,-27 7-65,-11 5-279</inkml:trace>
  <inkml:trace contextRef="#ctx0" brushRef="#br0" timeOffset="50967.94">4799 10233 1002,'0'0'74,"0"0"-62,0 0 44,0 0-28,0 0-22,0 0-6,0 0-9,-8-35-110,8 49-85,0 18 46,-4 13-75,-9 3-103</inkml:trace>
  <inkml:trace contextRef="#ctx0" brushRef="#br0" timeOffset="51111.96">4640 10767 749,'0'0'56,"0"0"-36,0 0 29,0 0-29,0 0-20,0 0-56,18 0-94,15-7-85</inkml:trace>
  <inkml:trace contextRef="#ctx0" brushRef="#br0" timeOffset="51261.81">5159 10655 836,'0'0'157,"0"0"-141,0 0-13,0 0-3,0 0-54,0 0-195,8-10-323</inkml:trace>
  <inkml:trace contextRef="#ctx0" brushRef="#br0" timeOffset="51724.72">6151 10156 788,'0'0'73,"0"0"-32,0 0 48,0 0-55,0 0-25,0 0-2,11 84 19,3-27 19,-6 9-8,-1 1-12,-5 10-1,-2 1-2,0 3-2,0-9-15,0-14 2,0-14 1,0-16-4,6-11-2,0-10 10,5-2-4,3-3-2,7-2 1,6 0-3,7 0 3,2 0-5,0-7-2,-1-5-16,-4 0-53,1-5-73,-6-2-108,-5-6-196</inkml:trace>
  <inkml:trace contextRef="#ctx0" brushRef="#br0" timeOffset="51958.06">6712 10263 1039,'0'0'67,"0"0"-59,0 0-6,153-82 13,-81 48 15,3 5 1,-9 7-26,-10 10-5,-17 6-22,-18 6-77,-13 0-75,-8 0-64,-10 0-56,-24 0-76</inkml:trace>
  <inkml:trace contextRef="#ctx0" brushRef="#br0" timeOffset="52233.63">6756 10253 502,'0'0'148,"0"0"-110,0 0 57,-31 121 11,31-65-10,0 17-33,4 11-14,3 13-8,2 1-6,-7 0-12,-2-2 0,0-13-10,0-11-4,0-18 9,4-13 1,5-12-1,3-11-2,1-6 0,9-10-10,8-2 0,13-3 2,9-24-8,2-4-5,3-10-84,1-5-164,-7-4-309</inkml:trace>
  <inkml:trace contextRef="#ctx0" brushRef="#br0" timeOffset="52713.59">7287 10836 693,'0'0'108,"0"0"-89,0 0 25,0 0 1,111-130-12,-80 69-4,-7-2-17,-11 0-3,-13 13-4,0 11 0,-2 14 1,-17 15 0,-4 10-5,0 0 3,4 12-4,5 13-5,14 8-2,0 1-25,12 2 0,19-3 15,5-4 15,1 2 2,-3-7 3,-10 1-3,-6-1 12,-11-1 0,-7 0 11,0 0-13,-7 0-9,-11-4-1,-2-7-83,7-8-26,6-4-53,2-12-239</inkml:trace>
  <inkml:trace contextRef="#ctx0" brushRef="#br0" timeOffset="53301.93">7786 10425 853,'0'0'86,"0"0"-80,0 0 10,0 0-3,0 0 10,-3 109-5,3-74-17,0 2 3,0-5 0,16-2-1,6-4-1,-2-6-1,3-6-1,1-7 1,1-7 2,-1 0 3,-1 0 0,-4-20-1,-1-1 2,-5-5 5,3 0 1,-3-2-2,-1-3-3,-1 3-3,-2 0 0,-5 3 1,-1-1-4,-1 9 3,-2 2-3,0 10 2,0 3 1,0 2 6,0 0-11,0 0-12,0 7 7,0 13 2,0 4 3,0-1 0,0-5 5,0-1-5,0-8 0,0-4 1,0-4-4,0-1 2,0 0 1,2-13 2,13-11 0,4 3 0,3 3-1,0 4-1,-2 4 0,5 6 0,-6 4 1,2 0 0,-5 4 4,-4 11 3,0 11-3,-5 1-1,-1 5-4,-6 4-6,0 3-14,0 1-44,-2-1-93,-16-7-107,-5-9-140</inkml:trace>
  <inkml:trace contextRef="#ctx0" brushRef="#br0" timeOffset="53458">7962 10166 822,'0'0'0,"0"0"-16,0 0-1,0 0-158,0 0 7,0 0-262</inkml:trace>
  <inkml:trace contextRef="#ctx0" brushRef="#br0" timeOffset="53906.39">8849 10302 681,'0'0'172,"0"0"-153,0 0 20,0 0 19,0 0-26,-143 65-1,114-25-16,5 2-5,5-1-6,6 3 0,11-7-2,2-4 0,0-13-2,14-8-2,13-12-17,6 0 5,7-10 4,-3-19-7,-5-3 7,-10 1 10,-6 0 4,-9 1-4,-7 1 13,0 3 15,0 7 10,-2 9 31,-9 7-13,1 3-11,1 0-27,-1 21-11,4 7-3,6 6-1,0 4-3,0-3 2,16-2-2,7 0-2,6-8-26,2-4-31,3-9-82,5-12-97,-1 0-62,3-18-184</inkml:trace>
  <inkml:trace contextRef="#ctx0" brushRef="#br0" timeOffset="54154.97">9210 10215 289,'0'0'464,"0"0"-351,0 0 35,0 0-51,0 0-75,0 0-12,-16 66 11,16-7 0,4 4-2,4 3-3,5-4 1,1-3-2,3-9-8,3-10-3,3-12-3,0-12 4,2-10-1,0-6-4,0 0-1,1-20-36,-4-8-45,-6-4-82,-7 0-144,-9 1-260</inkml:trace>
  <inkml:trace contextRef="#ctx0" brushRef="#br0" timeOffset="54304.76">9221 10537 848,'0'0'130,"0"0"-121,0 0-5,0 0-3,0 0-2,163-88-70,-116 57-130,-11 4-223</inkml:trace>
  <inkml:trace contextRef="#ctx0" brushRef="#br0" timeOffset="54711.65">9426 10090 856,'0'0'54,"0"0"-53,0 0 6,136-100-3,-70 75-1,2 8-2,-3 1 4,-5 8-4,-6 3 6,-8 5 29,-5 0 7,-10 7-8,-2 15 1,-5 12-5,5 10 9,0 14-3,2 8-7,2 5-9,-2 1-7,-2-5-4,-2 3-3,-9-3 2,-7 0-3,-11-2 9,0-5-9,-19-5 12,-12-9-8,-6-10 1,4-8-1,2-10-3,-1-8-4,3-6 0,0-4-2,3 0-1,2-6-16,8-16-20,5-8-47,9-8-89,2-5-170</inkml:trace>
  <inkml:trace contextRef="#ctx0" brushRef="#br0" timeOffset="54957.95">10714 10323 848,'0'0'190,"0"0"-168,0 0 48,145-14-13,-91-4-35,0 0-15,-8-2-7,-10 3 0,-10 5-14,-14 5-79,-12 7-56,0 0-115,-20 4-209</inkml:trace>
  <inkml:trace contextRef="#ctx0" brushRef="#br0" timeOffset="55129.97">10795 10546 789,'0'0'102,"0"0"-16,0 0 8,162-43-47,-110 21-12,-9 5-15,-11-3-12,-11 13-7,-10 0-1,-11 0-89,0 2-195</inkml:trace>
  <inkml:trace contextRef="#ctx0" brushRef="#br0" timeOffset="55893.83">12574 9685 788,'0'0'58,"0"0"-44,0 0 19,0 0 10,-122-20-26,89 35-1,3 10-11,-1 12 6,4 5-5,4 6 10,8 3-9,6 2-4,7-7-1,2-6-1,4-14-1,21-10 0,6-14-15,7-2 6,0-11 4,2-24 1,-2-5 3,-5-6 1,-6 2 3,-7 0 0,-9 5-2,-9 9 15,-2 10 21,0 8 20,0 9 12,0 3-25,0 0-26,0 11-18,0 23 0,0 11 2,0 4 2,16-6-3,13-7 1,13-11 3,8-11 0,10-9 2,0-5-3,0 0 2,-5-12-4,-12-2-4,-14 4-10,-14 4-34,-10 4-63,-5 2-21,-3 0-51,-28 0-153</inkml:trace>
  <inkml:trace contextRef="#ctx0" brushRef="#br0" timeOffset="56232.95">11783 10666 372,'0'0'548,"0"0"-548,0 0 7,160 3-7,-37-8 29,28-16 4,31-4 10,24-6 0,21-6 8,14-6-12,-2 0-15,-1-3-4,-19 9-14,-21 5 7,-30 4-2,-28 6-4,-31 5 5,-31 2-4,-24 2 0,-25 6-2,-14 0-4,-11 7-2,-4-1-3,-7 1-34,-34 0-83,-31 4-219</inkml:trace>
  <inkml:trace contextRef="#ctx0" brushRef="#br0" timeOffset="56773.82">11825 11725 908,'0'0'131,"0"0"-122,0 0 4,0 0 10,0 0-16,69-111-1,-36 72-5,-3-6 1,-4 3 1,-12 5-1,-10 12 0,-4 6 2,0 10-2,-22 3-2,-3 4-13,0 2-6,3 0-8,4 6 1,10 8-8,6 2-21,2 2-9,6-2 25,21 4 24,8-6 7,3 0 8,7 0 4,-5 4-3,-5 4 10,-6 5 20,-10 2 8,-11 3 0,-6 4-2,-2 3-10,0-6-1,-17 2-12,-3-7-6,-1-3-5,2-6-1,0-7-2,7-6-29,-2-6-86,3 0-20,-2-8-173</inkml:trace>
  <inkml:trace contextRef="#ctx0" brushRef="#br0" timeOffset="57409.99">12296 11023 820,'0'0'58,"0"0"-57,0 0-1,0 0 0,0 0 0,0 0-11,-70 87-21,57-82 21,3-3 11,-1-2 3,3 0 0,4 0 2,1-7 1,3-4-6,0-3 0,0 2-3,13-4 3,8-2 0,-2 2-1,6-1 2,-3 4 3,0 3-4,-4 3-3,-4 7 3,-1 0 3,-2 5 5,-2 17 16,-2 5 1,-1 2 1,-3 1-1,-3 3-8,0 0-6,0 1-5,-9-2 1,-4 0-5,-3-4-1,3-5-1,2-9-1,6-11-16,5-3 1,0 0 8,0-16-21,5 0-5,17 4 26,2 7 8,6-2 0,1 3 7,3 0 12,5-2 4,2-2 10,-4-2 11,1-4 0,-5-2 9,-4-2 2,-8 1-19,-6 0-16,-6 8-1,0 0-13,-7 7-6,0 2-3,4 0-49,7 0-104,4 8-66,3 6-150</inkml:trace>
  <inkml:trace contextRef="#ctx0" brushRef="#br0" timeOffset="57643.54">13125 11314 320,'0'0'655,"0"0"-633,0 0-1,0 122 46,0-80-12,6 2-20,3 0-19,-5-2-10,-1-3-4,-1-6-1,-2-5-1,0-3-63,0-5-62,0-6-89,-8-6-73,-6-7-144</inkml:trace>
  <inkml:trace contextRef="#ctx0" brushRef="#br0" timeOffset="57867.77">12834 11811 864,'0'0'161,"0"0"-140,0 0 19,36-104-13,20 61-21,14-3 3,1 0-7,3 3-2,-3 2 0,-15 9-29,-10 12-97,-6 6-99,-9 4-9,0 2-46</inkml:trace>
  <inkml:trace contextRef="#ctx0" brushRef="#br0" timeOffset="58324.94">13794 11342 604,'0'0'206,"0"0"-170,0 0 28,0 0-10,0 0-10,0 0-20,-123 74-12,96-40-1,2 6-4,5 0 2,9-2-7,6-5 4,5-6-4,0-8-2,3-12 0,19-7-9,7 0-4,7-16 12,-3-14-3,-2-3 1,-4-4 3,-9-1 3,-6 0-1,-4 3 0,-4 8 1,-4 8 17,0 14 41,0 2 2,0 3-24,0 0-11,0 15-22,-4 15-1,0 6 0,4 2 5,0-4-9,13 0 4,16-4 5,6-5-10,5-2 4,0-9-1,1-10 1,-7-4-1,-10 0-3,-3-8-7,-6-12-25,-9-7-35,-6-5-94,0-8-169,-6-9-395</inkml:trace>
  <inkml:trace contextRef="#ctx0" brushRef="#br0" timeOffset="58947.96">14208 10676 828,'0'0'94,"0"0"-94,0 0 0,0 0 10,0 0-10,0 0 4,-85 76-4,67-72 0,5-4 4,1 0 1,4 0 2,6-9-1,-1-6-2,3 1-2,0-3 4,3 2-6,12 3 1,1 2 0,2 3 0,1 2 3,6 3-1,0 0 9,3 2 9,0 0 6,-1 0 1,-6 12 0,0 10-4,-8 6-2,-8 4 1,-5 4-4,0 2-4,-23 0-4,-4 0-5,-2-5 0,0-5-4,7-10-1,0-8 1,6-8 0,3-2-1,4 0 2,6 0-3,3-4 1,0-4-1,0 4 0,5 1 0,17 3 0,9 0 1,12 0 0,6 0 1,13 4 6,3-4 7,5 0 20,-2-8 1,-4-16-4,-5-3 4,-10-2-13,-11 3-5,-15 4-5,-13 4 0,-3 6-5,-5 0-8,0 0-6,8-8-57,1-12-106,7-10-572</inkml:trace>
  <inkml:trace contextRef="#ctx0" brushRef="#br0" timeOffset="70231.99">7926 10149 642,'0'0'69,"0"0"-57,0 0 22,0 0 3,0 0-5,0 0-6,0 0-7,0 0-7,55-18 12,-55 27-5,-2 0 5,-13 1-7,-5-5-1,-3-5-9,2 0 1,-2 0 7,0 0 5,4-10-2,5-8 3,8 4 0,6-2 1,0 8-7,0 0-7,13 7-7,3 1 2,4 0-3,-7 1 0,-2 15 0,-2 2 5,-9-2-3,0 0 2,0 3 0,-16-1 2,-6-1-2,-5-1-2,3-2 1,2-3-1,3-6-1,9 0 1,4-5-2,6 0 4,0 0-4,19 0-28,15 0-123,3 0-72,-5 14-305</inkml:trace>
  <inkml:trace contextRef="#ctx0" brushRef="#br0" timeOffset="91649.87">1512 13583 466,'0'0'110,"0"0"-62,0 0-26,0 0-11,0 0-3,0 0 9,-4 147 99,11-91-48,-2 0 1,-1 6-8,-4-2-12,0-2-13,2-4-13,-2-8-6,3-9-3,-1-11-2,0-6 2,1-6-12,5-4 5,3 0-1,7-8-1,5-2 3,12 0 9,2 0 6,4 0-6,-1-10-6,-2 0-4,0-2-3,-2 3-2,-5 2 1,-5 1-3,-6 4 0,0 0-6,-3-1-48,-2 3-70,5-1-88,0-12-88</inkml:trace>
  <inkml:trace contextRef="#ctx0" brushRef="#br0" timeOffset="91962.99">2253 13726 816,'0'0'77,"0"0"-59,0 0 49,113-72-12,-47 51-1,-2 3-22,-2 4-16,-10 2-4,-4 1-6,-12 4-1,-9 5-1,-13 2-3,-8 0 0,-6 0-2,0 2-6,0 10-38,0 2-25,-14 3-26,-5 0-65,-2-1-22,-5-1-27,-8 3-44</inkml:trace>
  <inkml:trace contextRef="#ctx0" brushRef="#br0" timeOffset="92278.97">2280 13834 260,'0'0'106,"0"0"49,0 0 4,0 0-44,0 0-27,0 0-53,-18 24-28,18 16 0,6 17 42,6 14 3,-1 13-3,0 11 1,2 1-24,-4 3-10,-2-5-1,2-13-8,-2-6 2,-1-13 3,0-8 5,-1-13-6,-1-11 2,2-12-3,0-8 0,3-6-1,2-3-3,9-1 6,9 0 3,8 0-3,11-13-7,8-10-5,10 0-37,10-16-92,-2-11-292</inkml:trace>
  <inkml:trace contextRef="#ctx0" brushRef="#br0" timeOffset="93188.06">3410 13896 566,'0'0'126,"0"0"-77,0 0 75,0 0-35,0 0-22,0 0-13,-67-24-28,36 38-9,-5 16-2,0 9-5,5 8 2,2 8-2,10 1-2,5-1 0,11 0-2,3-8-3,0-8 0,19-6-3,8-11 6,6-9-3,7-13-3,4 0 3,2-22 1,4-17-4,-5-7-3,-3-5-8,-8-3 7,-14 2 2,-5 8 2,-10 9 0,-5 9 1,0 12-1,0 7 1,0 4 1,0 3-2,0 0-1,0 13-9,-5 15 2,1 8 7,1-1 0,3 0 0,0-3 1,0-4 0,14-7 0,8-7-2,5-5 0,3-9 2,7 0 0,-6-9 1,0-14 1,-8-3-1,-10-9 2,-8 3 4,-5 1-6,0-1 6,-10 6 1,-12-1-5,-1 9 0,-4 9-1,8 4-2,-3 5-1,5 0-4,6 0-40,5 5-99,6 12-109,0 3-34</inkml:trace>
  <inkml:trace contextRef="#ctx0" brushRef="#br0" timeOffset="93589.84">4043 14258 739,'0'0'45,"0"0"-21,0 0 33,87-107-2,-53 61 14,-3 2-52,-16-2-13,-9 7 6,-6 4-1,-6 8-4,-18 9 0,-1 5 0,1 13-4,-3 0-1,3 0-2,4 0-2,8 15 2,1-1-1,7 3-9,4-2-4,0 3 5,21-1 3,17 3 6,10-4 2,5-1 2,1 3-2,-10 3 3,-14-1-1,-6 1 7,-16 3-5,-8 3 5,0 1 2,-10 2 2,-15 0-5,0-4-4,3-12-4,11-6-37,4-8-107,7 0-37,0-13-156</inkml:trace>
  <inkml:trace contextRef="#ctx0" brushRef="#br0" timeOffset="94063.48">4866 13842 794,'0'0'56,"0"0"29,0 0-14,0 0-36,0 0-9,-139 54-14,110-16-8,-1 3 10,6 0-6,7 4 0,3-10-6,9 0 4,5-7-5,0-8 0,10-6-1,10-7-2,7-7 0,4 0 1,0-20 1,-2-9-22,-2-3 12,-7-7 6,-7 2 2,-4 2 2,-7 6 0,-2 8 2,0 7 4,0 4 26,0 6-3,0 4 10,0 0-12,0 0-17,0 16-10,0 14-5,0 9 5,0-2 5,0 2-4,16-5 3,7-8-4,3-6 1,4-8 0,3-8-1,0-4-5,3 0-48,-3-10-75,-6-13-126,-11-4-155</inkml:trace>
  <inkml:trace contextRef="#ctx0" brushRef="#br0" timeOffset="94350.37">5148 13655 783,'0'0'160,"0"0"-121,0 0-26,0 0-1,0 0 32,5 135 26,2-74-36,6 2-5,-4 2-2,3-10 5,0-2-13,1-13-6,8-8-4,-3-11-1,4-1 1,2-11-4,-1-6-1,4-3 0,-3 0-2,-1-7-2,-1-9-12,-6 0-55,-10-3-99,-6 2-136,0-1-251</inkml:trace>
  <inkml:trace contextRef="#ctx0" brushRef="#br0" timeOffset="94491.67">5184 14083 266,'0'0'531,"0"0"-497,0 0-6,0 0-1,0 0-21,127-121-6,-73 91-28,-1 2-152,-11 2-229</inkml:trace>
  <inkml:trace contextRef="#ctx0" brushRef="#br0" timeOffset="94919.55">5502 13601 462,'0'0'384,"0"0"-374,0 0-7,117-102 15,-57 76 15,3 6 5,-3 2-20,-7 6-9,-5 4 8,-5 4 4,-5 4-2,-8 0 5,-4 12-2,-2 15-3,1 16 15,0 11 1,2 16 4,2 11-13,4 5-12,3 4 7,-1-2-5,-4-5-5,-8-3 5,-16-5 1,-7-8 6,0-1-8,-23-9 6,-14-6-5,-6-12-2,-5-7-3,-2-10 0,-3-18-3,-1-4-5,-2 0 1,4-14-2,6-13-2,6 1-19,10-8-26,13-8-39,14-14-138,3-13-363</inkml:trace>
  <inkml:trace contextRef="#ctx0" brushRef="#br0" timeOffset="95196.09">6825 13716 994,'0'0'67,"0"0"-59,0 0-8,0 0 49,152 10 10,-99-10-44,1 0-9,-8-8 0,-10-1-6,-8 1-32,-9 5-71,-9 1-83,-6 2-73,-4 0-197</inkml:trace>
  <inkml:trace contextRef="#ctx0" brushRef="#br0" timeOffset="95428.79">6874 14048 397,'0'0'707,"0"0"-685,0 0-19,0 0 23,135 0 38,-66-5-16,-3-5-28,-11-1-14,-10 4-5,-14-2-1,-13 7 0,-9 0-44,-9-1-79,0-6-150,-18-6-438</inkml:trace>
  <inkml:trace contextRef="#ctx0" brushRef="#br0" timeOffset="97081.17">8715 13276 639,'0'0'86,"0"0"-74,0 0 29,0 0 43,0 0 5,0 0-36,0 0-29,0 7-5,0-7 14,-3-15-4,-5 1-6,-3-8-2,-5 0 2,-3 3-7,-6-4-1,-4 7-10,-1 0 9,0 8-5,-2 2-1,1 6 2,0 0-9,0 0 1,2 16 1,0 10 3,1 6-6,2 6 1,-1 8-1,8 5 3,1 5 0,7 0-4,9 4 4,2 1 2,0 2-5,10 8-2,17 7 2,4 4 6,3 4-5,-3 0 0,2 3 1,-4-8-2,-2 0-1,-2-5 1,-4-6 4,-2-3-4,-6-13 0,-6-2 0,-7-7 5,0 1 4,0-11 8,-18-7 0,-9-6 0,-6-5-4,-7-3 0,-6-14-5,0 0-3,1-9-1,6-14 2,5 0-6,14 3 0,7 10-1,11 6-19,2 4-31,2 0-75,27 0-159,6 21-82</inkml:trace>
  <inkml:trace contextRef="#ctx0" brushRef="#br0" timeOffset="97628.47">8553 15476 784,'0'0'102,"0"0"-58,0 0 46,0 0-15,0 0-40,0 0-23,-34 36-10,27-1 3,3 2 4,2 4 7,2-1-1,0-5-9,0 0 1,11-9-1,6-8-4,2-7 1,2-8-2,4-3 2,0-3 4,1-20-1,-2-9-1,-4-3-3,-6-6 3,-7 5 8,-7 0-6,0 6 3,-3-1-2,-16 12-1,-4 6 1,-1 6-2,-5 2-1,5 5-5,-1 0 4,5 0-5,5 2 1,5 4-12,8-2-50,2-4-88,0-4-163,16-36-214</inkml:trace>
  <inkml:trace contextRef="#ctx0" brushRef="#br0" timeOffset="98432.03">9038 12596 492,'0'0'186,"0"0"-154,0 0-30,0 0 8,0 0 6,-27 104 23,12-63-8,-1-1 12,-3 0 11,-7-2-8,0-4-18,-5-2-12,0-3 1,-1-3-9,6-6-2,5-8-1,4-8-4,5-4 5,4 0 1,1-10 4,7-12-9,0-4-1,0 2 0,5 2-1,11 3-1,1 7 1,5 5-1,3 7-2,4 0 3,4 0 3,1 16-3,-4 3-1,0-1 1,-3 1 0,0-7 0,-1-4 0,-4-3 1,-1-5 0,-4 0-1,-1 0 5,-3-17 6,5-7-2,-9-5 4,-4-5 9,-5-3 3,0-2-20,0 6 13,-18 6-3,-5 10-8,-1 3 2,2 11-2,2 3-4,3 0-1,7 0-2,1 0-2,5 12-18,4 8-123,0 2-176,13-6-228</inkml:trace>
  <inkml:trace contextRef="#ctx0" brushRef="#br0" timeOffset="99249.45">9865 14357 649,'0'0'88,"0"0"-79,0 0 9,0 0 21,0 0 20,0 0-6,58-24-19,-27-2-6,5-6-3,-2-10 4,-5-2-2,-7 4-10,-9 4 9,-8 2-16,-5 5-1,0 4 2,0 4 13,-13 4-15,-8 2-8,-1 10 5,-1 2-2,-6 3-4,-2 0 2,-2 18-3,-3 13 1,3 4-1,0 10 1,3 11 5,8 4-5,9 6 4,11-2-3,2-6 1,0-7-2,22-9 0,9-10 1,5-2 2,4-12-1,4-8 2,0-6 7,7-4 5,-3-6 1,-3-17-3,-8 2-7,-9 3-7,-11-4 0,-7-1-29,-6 0-77,-4-7-162,0-11-221</inkml:trace>
  <inkml:trace contextRef="#ctx0" brushRef="#br0" timeOffset="99644.51">9567 13593 434,'0'0'100,"0"0"-41,0 0 69,0 0-45,0 0-19,0 0-30,-33 21-3,59-20 18,12-1-6,9 0-2,6-11-20,1-8-3,-10 5-17,-8 7-1,-7 0-59,-5 5-97,-5-2-100,-4-4-153</inkml:trace>
  <inkml:trace contextRef="#ctx0" brushRef="#br0" timeOffset="100141.26">10084 13564 500,'0'0'330,"0"0"-268,0 0-54,0 0 25,0 0 17,0 0-23,46-44-12,-26 20-10,1-7 0,1-7 7,-2-10 2,-3 2 12,-3-3-14,-8 7 7,-6 8-8,0 5-7,0 9-2,0 8 0,-12 5 3,-4 5-5,-6 2-2,4 0-2,-5 16 3,6 4 0,1 2-1,10-1-2,6-1 2,0 1-6,0 0 1,19-2 1,6-3 6,4-1-1,2 2 1,4-6 0,0 3-1,-4 4 1,-7 0 0,-6 2 1,-7 3-1,-9 3 0,-2-3 1,0 3 3,-15 0-4,-6-4 2,4 1-1,0-5-1,8-6-45,4-2-61,3-6-80,2-4-104</inkml:trace>
  <inkml:trace contextRef="#ctx0" brushRef="#br0" timeOffset="100494.47">10539 12968 357,'0'0'285,"0"0"-261,0 0 6,0 0 13,0 0-32,0 0 7,0 110 43,3-43 9,5 5 2,3 4-10,0-4-5,-2-7-21,4-10-15,1-13-1,1-14-7,4-8-2,5-10-3,1-8 0,4-2 0,2 0 1,-2-16-3,0-1-4,-6-6-2,-6 3-3,-9 0-57,-8 2-65,0 0-83,-11-2-156</inkml:trace>
  <inkml:trace contextRef="#ctx0" brushRef="#br0" timeOffset="100689.95">10566 13357 821,'0'0'47,"0"0"-42,0 0 19,113-145 33,-53 97-18,0 5-14,-13 12-15,-15 13-10,-22 10-27,-10 4-85,-2 4-96,-29 0-428</inkml:trace>
  <inkml:trace contextRef="#ctx0" brushRef="#br0" timeOffset="103116.79">11524 13914 589,'0'0'81,"0"0"-59,0 0 33,0 0-9,0 0-4,0 0-29,0-10 16,0 10 33,-2 0 11,-5 0-6,-7 0-29,-3 0-22,-6 0-4,-1 12-4,-3 6 1,0 5-3,3 0-2,4 8-1,4 1-1,5 5-2,5 5 5,6-1-3,0-1-1,0-10 0,10-5 0,11-8 0,1-3-1,2-4 0,1-5 2,2-5 1,-1 0-1,3-7 2,0-11-3,0-3 1,-4-4-2,-5-1-2,-2-2 0,-5 0 1,-1 4 0,-6 2 1,-2 6 0,-2 6 1,-2 4-1,0 4 2,0 2-2,0 0 0,0 0-2,0 2-3,3 18-3,1 6 8,3 2 3,2 2-3,2-4 0,5-4-2,-1-6 1,1-4 1,1-7-4,2-5-2,1 0 1,-5 0-1,1-15 6,-1-5 0,-3-3 2,-3 0 0,-5-7 0,-2 2-2,-2-2 2,0 3 0,0 8-2,0 1 3,-6 4-5,-5 2 6,-1 3-2,0 3-1,1 2 0,-1 3-1,-1 1 0,-2 0-1,1 0 0,0 5 1,5 10-7,0 1 5,4-1-33,3 2-82,2-2-101,0-4-82</inkml:trace>
  <inkml:trace contextRef="#ctx0" brushRef="#br0" timeOffset="103673.83">12074 14367 632,'0'0'104,"0"0"-91,0 0 52,0 0 5,94-141-13,-74 94-32,-2-7-9,-2-5 14,-8 6 11,0 2-7,-8 13-9,0 12-9,-3 11-5,-15 8-2,-1 7-3,-2 0-5,-1 0-1,-1 14-5,6 8 5,1-4-2,9 0 1,5 1-2,2-4-1,0 5 4,22-6 0,7 0 0,2 3 0,0-3 0,4-4 0,-2 3 2,0 4-1,-2-5 1,-4 4 7,-2 2 8,-10 3 1,-6 4-9,-9 1-3,0 4 4,-2 2 0,-20 3-4,2-8-4,-3-1-2,3-5-3,7-7-46,1-5-78,9-9-115,3-4-114</inkml:trace>
  <inkml:trace contextRef="#ctx0" brushRef="#br0" timeOffset="104197.77">12828 13968 143,'0'0'716,"0"0"-675,0 0 9,0 0 34,0 0-40,0 0-18,-56-27-17,39 34-8,-6 16 3,1 3-1,-1 6 8,2 1-5,2 1 0,8 1-1,5-1-1,6-4-3,0-4-1,4-6 0,16-10-1,4-3 0,1-7 1,4 0 8,-2-13-7,0-11 0,-6-6 0,-4-2-1,-9-2 3,-4-2-2,-4 2 0,0 1 4,0 5-2,0 13 3,0 4 16,0 7 10,-4 4-9,4 0 0,0 0-18,0 7-5,0 14 0,0 12 1,2-1 0,17-2 2,-2-4-3,3 2 4,1-10-3,0 0-1,4-4 0,-3-2-2,-3-3-39,-2-2-51,-5-3-97,-1-4-83,-1 0-171</inkml:trace>
  <inkml:trace contextRef="#ctx0" brushRef="#br0" timeOffset="104536.96">13147 13726 775,'0'0'77,"0"0"-38,0 0 8,0 0-19,0 0 23,0 0-1,33 116-16,-17-70 10,-5 7-14,2-2 2,-1 4-15,3-6 7,2-11-12,-1-4-2,0-9-5,0-6 7,-3-8-11,3-8 8,-1-3-7,5 0 4,3 0-1,-1-5-2,2-13-2,-1-2-1,-8-2-25,-6 2-34,-4-2-60,-5-1-103,0 2-109</inkml:trace>
  <inkml:trace contextRef="#ctx0" brushRef="#br0" timeOffset="104700.88">13239 14071 681,'0'0'144,"0"0"-119,0 0 37,0 0-46,0 0-6,0 0-8,124-123-2,-88 99-24,-3 4-55,-4-1-81,-4 4-208</inkml:trace>
  <inkml:trace contextRef="#ctx0" brushRef="#br0" timeOffset="105311.01">14250 13716 747,'0'0'109,"0"0"-96,0 0 76,0 0-28,0 0-28,0 0-18,-100 40-8,69-14 15,2 4 5,0 4-4,3 3-5,6 2-8,6-6 0,6 1-5,8-8-3,0-3 0,0-4-1,6-7 2,9-6-1,6-6 3,7 0-1,3-6 2,1-20-3,-2-11 5,-2-1-2,-9-6-1,-6 0 3,-3-2 0,-10-2-1,0-5-4,0 2 2,-10 2-5,-5 5 0,-5 12 1,4 9 0,3 9 1,4 5 11,1 6 0,5 3-7,1 0 3,2 0-8,0 3-1,0 23-6,5 15 6,12 7 5,5 6 1,0 4-2,-2 2 6,3 0-3,-3-4-5,-4-2-1,-1-1-1,-3-12 0,-1 2 0,-5-7-17,1-12-38,0-6-46,2-10-111,5-8-85,3-8-226</inkml:trace>
  <inkml:trace contextRef="#ctx0" brushRef="#br0" timeOffset="105646.91">14545 13541 859,'0'0'121,"0"0"-63,0 0 27,0 0-56,0 0-24,0 0 7,6 127 25,3-63 2,-3 4-7,4 0-6,-1 0-16,-1-2 4,4-7 2,0-17-4,2-4-2,0-16-4,3-8-3,1-8 7,7-6-1,4 0-2,4 0 1,1-20-4,-1-2-1,-4-4-1,-4 0-4,-8 1-17,-5 4-28,-10-1-33,-2-2-100,-4 3-147,-28 2-350</inkml:trace>
  <inkml:trace contextRef="#ctx0" brushRef="#br0" timeOffset="105871.64">14543 13936 910,'0'0'108,"0"0"-100,0 0 36,0 0 39,164-104-26,-110 82-38,-1 0-12,-10 4 0,-14 2-3,-12 6-1,-11 1-3,-6 4-8,0 1-38,-4-1-122,-20 5-168,-11 0-258</inkml:trace>
  <inkml:trace contextRef="#ctx0" brushRef="#br0" timeOffset="112417.72">4183 15825 366,'0'0'109,"0"0"-28,0 0 58,0 0-28,0 0-8,0 0-37,0 0-23,0 0 4,2-55 10,-2 43-15,-6 3-22,-6-5-11,-5 2 0,-1 1-2,-4 2-3,-3 1 4,-4 4-3,-1 4-1,-2 0-3,-4 0 2,1 21 0,-4 5-3,4 6 0,6 5 0,2-3 0,7 6 1,6 6-1,8 0 0,6 10 0,0 7-3,0 5 3,9 16 0,11 2 4,0 11-4,0-4 0,3 2 0,5 4 0,-1-5 0,2-2 2,0-2-2,-2-10 0,-2-8 2,-4-2-1,-2-7-1,-6-5 0,-4-4 2,-7-8 0,-2-1 2,0-10-2,0-4 2,-14-5 0,-10-9 6,-5 2 6,-9-9 1,-8-7 7,-10-3-10,-4 0-5,2-9 4,2-17-5,12-4-1,10 2-7,10-3-4,12 3-3,10-2-13,2 2-37,14-2-43,19-1-102,13-6-21,6-4-96</inkml:trace>
  <inkml:trace contextRef="#ctx0" brushRef="#br0" timeOffset="112944.75">4500 16924 613,'0'0'137,"0"0"-137,0 0 4,0 0 15,0 0 29,0 0-17,0 0-15,125-80-1,-101 44 28,-5 4-16,-2 0-13,-11 6-2,-3-1 5,-3 9 21,0 4-4,-5 0 7,-9 6-19,-3 0-8,-1 6-8,-1 2-5,-6 0-1,-3 0-1,0 14 1,-1 15-1,-2 0 1,6 16-1,6 1 0,7 1-1,10 4-1,2-3 3,2-8-1,20-4 1,7-10 0,7-6 2,1-8 1,4-3 13,-2-9-5,4 0 5,0-9 3,-5-4-7,-9-4-6,-9 8-6,-9-6-11,-7 3-90,-2-12-76,-2-6-173</inkml:trace>
  <inkml:trace contextRef="#ctx0" brushRef="#br0" timeOffset="113485.83">4966 16124 474,'0'0'357,"0"0"-324,0 0 8,0 0 61,0 0-59,0 0-8,-121-62-16,97 62-9,-6 8-8,1 14-1,-2 10 1,2 12-1,8-4-1,5 6 1,7-2-1,7-8-1,2-1 1,0-14 0,0-2-2,14-9 1,7-6-2,4-4-2,4-4 3,2-18-3,0-14 3,-4-5-15,-7-3 13,-4 3 1,-8 2 2,-5 11 2,-3 5 2,0 11 3,0 7 24,0 1 5,0 4-9,0 0-13,0 0-13,0 14-11,-3 20 7,3 8 2,0 6 4,0-3-1,19-9 0,0-1 0,4-9-1,-1-3 0,1-5-11,0-4-62,0-11-78,-1-3-66,-1 0-177</inkml:trace>
  <inkml:trace contextRef="#ctx0" brushRef="#br0" timeOffset="113994.79">5135 16112 697,'0'0'74,"0"0"-68,0 0 12,0 0 1,0 0 3,126-64-7,-98 64-6,-6 10-7,-10 16-2,-8 10 3,-4 4 0,0 4 3,-18 10-1,-4-10-5,6-12 1,5-5 0,7-19 0,4-2-1,0-6 0,0 0-5,2-29 5,20-10 2,4-6 2,6-9-4,-3 11 0,0 2 1,-5 4-1,-2 6 2,-4 4 0,-6 10 11,-8 0 16,-4 12 18,0 1 18,-4 4-25,-14 0-11,0 8-15,-2 20-8,2 12-4,5 4 5,6 6 0,7-2 6,0-2-5,3-8-1,16-10-1,8-1 2,7-17 2,6-7 12,1 2-4,-2-5-4,-6 0-13,-2 0-1,-4 0-52,-7-8-159,-7-6-318</inkml:trace>
  <inkml:trace contextRef="#ctx0" brushRef="#br0" timeOffset="114781.91">6284 16624 680,'0'0'209,"0"0"-168,0 0 22,0 0 17,0 0-31,0 0-23,-124-5-19,91 37-4,-1 4-1,3 8 2,9 1 2,9-1-3,8-2 1,5-4-3,2-9 1,23-4 1,7-11-3,1-6-2,7-8 2,3 0-11,-5-18 3,5-16-6,-7-2-3,-7-4 6,-9 0 10,-8-1 2,-5 10-1,-7 4 0,0 13 2,0 10 3,0 4-1,0 0-4,0 0-3,-7 23-12,6 3 9,1 10 6,0-1 0,0-4-1,16-4-1,2-8-4,6-7-2,1-10-7,2-2 7,2 0 8,-6-19 2,3-8 0,-9-7-1,-3 2 5,-9 0 1,-5 2 7,0 1 4,-12 12-3,-10-2 2,-2 12-14,-3 2-3,0 5-7,2 0-1,6 5-47,5 12-85,7-3-129,7 3-142</inkml:trace>
  <inkml:trace contextRef="#ctx0" brushRef="#br0" timeOffset="115187.37">6695 16932 665,'0'0'170,"0"0"-146,0 0 10,0 0 34,122-116-2,-83 67-25,-1 0-29,-9-6-2,-15 4-1,-10 5-5,-4 9 5,-7 7-6,-20 12-3,-3 10 1,-2 8-1,-1 0-5,1 18-8,9 8 3,11 0-5,10-3 1,2 4-1,2-1-15,25-4 7,8-4 14,7 0 9,3-4 1,-5 0 0,-7 2 4,-6-1 9,-6-2 4,-8 5 1,-9 9-8,-4-1-5,0 6 4,-20 4-6,-2-4-1,-1-2-3,5-7-70,5-9-98,0-11-64,4-3-158</inkml:trace>
  <inkml:trace contextRef="#ctx0" brushRef="#br0" timeOffset="115629.66">7108 16401 838,'0'0'63,"0"0"-61,0 0 10,34 139 21,-10-92 15,2 7-27,0 0-13,0-4-3,-11-5-1,-5-10 5,-6-12-4,-2-11-5,-2-6 3,2-6 0,-2 0 5,0-10 13,2-16-3,8-10-16,3 4 0,9 1-2,0 14-2,7-2 1,0 6 0,4 8 1,2 5 0,-7 0 6,-1 0 5,-9 10 0,-7 7-5,-4 5 2,-7 1 5,0 4 4,-18 5-3,-13-6-2,-5 0-7,-2-3-2,2-14-2,3-1-2,1-6-2,8-2-51,7 0-52,6-10-116,11-13-144</inkml:trace>
  <inkml:trace contextRef="#ctx0" brushRef="#br0" timeOffset="116100.85">7665 16615 680,'0'0'111,"0"0"-99,0 0 50,123-14 8,-86 25-39,-5 10-11,-10 9-5,-11 6-9,-11 5-4,0-2 4,-9 2-3,-11-9-2,0-6 4,7-12-5,6-6 0,5-8 2,2 0-2,0 0-1,4-17-16,21-18-7,6-5 7,3-6 10,-1 2-11,-2 3 6,-6 9 11,-7 2 1,-9 8 3,-6 12 31,-3 2 14,0 8 8,-6 0-11,-12 0-15,-1 0-4,1 18-8,7 4 3,6 4-11,5 3 2,0-4-4,0 1-3,11-3 1,6-5-3,4-1-2,-1-2 0,0-1 0,2-6-1,1-4-31,4-2-58,6-2-76,3-2-105,-1-24-214</inkml:trace>
  <inkml:trace contextRef="#ctx0" brushRef="#br0" timeOffset="116558.7">8553 16566 723,'0'0'148,"0"0"-109,0 0 64,0 0-41,0 0-20,-134 79-28,118-41-10,3 0-3,6 3 3,7-9-2,0-6-2,0-4 0,13-12 0,6-6 0,4-4 0,8-4 3,-2-26 2,3-6-4,-9-5-1,-3 5-8,-10-10-1,-7-2-9,-3-1-7,-3-9 16,-18-5 8,-4 5 1,0 1 2,5 20 1,7 10 16,7 15 14,2 12 4,2 0-8,2 12-28,0 20 2,0 9 2,16 7 11,7 1 1,-2-4 1,4-1-3,-3 2-1,1-5-4,-6-8-9,3 4 1,-4-5 1,-2-1-3,-1 3-22,-3-5-51,-4-7-70,0-4-125,1-10-95</inkml:trace>
  <inkml:trace contextRef="#ctx0" brushRef="#br0" timeOffset="117060.84">8797 16641 717,'0'0'144,"0"0"-115,0 0 22,0 0 30,125-94-34,-88 94-17,-2 0-11,-6 7-8,-7 14-4,-8 5-4,-12 6 2,-2-2-4,0 6 2,-2-7-1,-12-4-1,-1-2 1,6-9-1,3-6-2,4-8-8,2 0-29,0 0 12,12-22 4,15-10-8,2-3 6,0-1 17,-3 0 4,-6 4 3,-1 2 0,-11 9 7,-1 7 25,-5 3 13,-2 7 14,0 4-7,0 0-16,-7 2-11,-8 25-16,1 2-2,4 7 5,10 1-2,0-2 0,6-3 5,18-2-7,8 1 4,1-7 3,1-7-7,-2-5 2,0-7-3,-5-5-3,-2 0-4,-9 0 0,3 0-42,2-5-39,-4-12-103,-3-9-192</inkml:trace>
  <inkml:trace contextRef="#ctx0" brushRef="#br0" timeOffset="117339.77">10126 16240 935,'0'0'134,"0"0"-124,0 0 43,114-14 14,-65-1-40,0-2-19,0-3-6,-5 0 0,-6 2 0,-11 6-2,-7-2-13,-9 10-52,-3 4-62,-8 0-91,0 0-202</inkml:trace>
  <inkml:trace contextRef="#ctx0" brushRef="#br0" timeOffset="117571.74">10296 16508 950,'0'0'107,"0"0"-104,0 0 53,120-23 24,-67 5-44,-6-4-21,-2 4-8,-15 0 1,-9 1-5,-8 8-3,-10 4-14,-3 2-71,0-3-125,-7-7-389</inkml:trace>
  <inkml:trace contextRef="#ctx0" brushRef="#br0" timeOffset="118405.05">12396 15758 572,'0'0'101,"0"0"-81,0 0-3,0 0 37,0 0-14,0 0 0,-9 12-15,28-24 14,6-11 4,-2-3-13,-2-6-3,2 0-10,-7-2-5,-5 2-1,-9 0-2,-2 7 1,-2 10 4,-21 7-2,-4 3-7,-4 5-2,-4 0-3,1 18 0,5 10 0,1 11 0,9 2 11,8 12-5,7 5 11,4 4-1,0-7-3,22-8-4,7-6 2,5-9 3,1-14 1,7-9 4,6-4 1,-3-5 1,3 0-4,-5-10-5,-5-9 1,-7 2-12,-12-1-1,-11 2 0,-6 2-53,-2-5-93,0-3-179</inkml:trace>
  <inkml:trace contextRef="#ctx0" brushRef="#br0" timeOffset="119011.32">12908 15029 446,'0'0'78,"0"0"4,0 0 21,0 0-19,0 0-5,0 0-21,-42-60-24,12 60-21,-3 6 1,-2 14 4,1 5-1,5 9-6,2 3-3,9 4 0,7 0-3,7-2-3,4-7 0,0-9-2,11-6 2,13-11-2,3-6 1,5 0 3,-1-6-1,4-16-3,-4-7 0,-7 0-2,0-3 2,-11 1 0,-6 2 1,-5 4 0,-2 4 0,0 10 2,0 5 4,-7 6 0,-2 0 1,-2 0 1,2 12-9,-1 10 9,9 8-4,1 2 6,0 5-3,0-7 2,16-2-6,6-1-2,0-4 0,3-5-2,-2-1-8,-2-8-53,-1-1-75,-3-2-83,-4-6-81</inkml:trace>
  <inkml:trace contextRef="#ctx0" brushRef="#br0" timeOffset="119497.6">13104 15124 396,'0'0'80,"0"0"-9,0 0-4,0 0 7,125-84-9,-86 81-29,-2 3-4,-9 0 4,-2 24 1,-15 2-13,-11 11-9,0-2-7,-7 6-3,-15-9 1,-1-6-1,8-8-4,3-10 0,8-4 0,4-4-1,0 0-6,0-2-11,14-22 2,7-6 0,4-7-11,-2 1-2,-3 1 3,0-2 17,-4 4 2,-6 6 6,-3 8 5,-5 8 31,-2 7 8,0 4 28,0 0-31,-6 10-20,-5 18-12,-1 12 6,3 8 18,9-4-2,0 5 2,7-11-6,20-4-2,8-7-1,10-10-6,8-8-5,3-4-3,-2-5-3,-4 0-5,-10-5 1,-10-4-3,-16 6-30,-14 3-74,0 0-19,-27 0-163,-18 12-128</inkml:trace>
  <inkml:trace contextRef="#ctx0" brushRef="#br0" timeOffset="119957.87">11925 16508 131,'0'0'691,"0"0"-653,0 0-35,0 0 33,0 0 36,193 0-2,-63 0-38,21-19-3,22 3 7,10-10 9,10-2-22,3-8-10,1-8-6,-5-7 9,-4 3 5,-15 2 5,-12 12-5,-15 2-1,-19 6-1,-18 8-5,-19 0-2,-26 6-7,-24 2-3,-20 4-1,-14 4-1,-6 2-6,-1 0-38,-38 0-39,-18 12-140,-24 10-169</inkml:trace>
  <inkml:trace contextRef="#ctx0" brushRef="#br0" timeOffset="120611.78">12364 17223 488,'0'0'151,"0"0"-86,0 0 33,0 0 7,0 0-48,0 0-32,0 0-10,-106-23-1,74 50 2,1 4-4,2 1 2,7 3-1,8 2 2,8-2-1,6-9-5,0 0-6,2-8-1,18-4 0,4-9-1,4-5 6,4 0 4,-5-13-3,2-11-3,-7-10 0,-6 2-2,-7 0-3,-4-3 3,-5 12-2,0 5 1,0 6 2,0 7 9,0 5 19,0 0-9,0 0-14,0 0-9,0 12-3,0 13 3,0 5 0,0 2 3,6-6-1,9 0 1,6-2-1,-2-2-2,7-10 2,1-6 0,-6-6 0,2 0-2,-3 0-15,-3 0-46,-1-6-96,-6-16-55,-4-8-168</inkml:trace>
  <inkml:trace contextRef="#ctx0" brushRef="#br0" timeOffset="121225.19">12610 16842 740,'0'0'122,"0"0"-120,0 0-1,0 0-1,0 0 4,0 0-4,-65 60 1,43-47-1,1-10 1,2 3 3,-2-6-2,8 0 1,2 0 3,4-6 5,5-6 5,2-6-5,0 4-9,0-4-2,6 4-1,15-8 1,4 6 3,-2 2-2,4 0 0,-2 5 5,0 5 6,-6 4 0,0 0 2,-2 9 6,-4 9 1,-2 12-2,-8 2-5,-3 4-4,0 5-2,-7-6-5,-13 5 2,-2-6-4,-3-6-1,3-1 6,2-9-6,2-9 2,5-5 0,1-4 1,4 0 5,6 0-5,2 0-2,0 0 6,0-5-5,12-3 2,15 0-4,5 1 5,8 0 8,7-3 9,0 1 6,-6 1 2,-5-2-11,-9 3-12,-11-4-1,-3 3-6,-5 2 3,-2-2-3,1 0-14,0 3-58,3 0-75,6 1-49,4 4-20,2 0-42</inkml:trace>
  <inkml:trace contextRef="#ctx0" brushRef="#br0" timeOffset="121411.99">13096 17012 356,'0'0'169,"0"0"-15,0 0-2,0 0-37,0 0-35,62 130-27,-51-95-9,0 5-14,-2-4-16,-2 1 1,1-2-7,-5 2-6,2-8 0,-3 0-2,0-4-72,0-3-81,-2-8-90,0-5-152</inkml:trace>
  <inkml:trace contextRef="#ctx0" brushRef="#br0" timeOffset="121585.74">13033 17391 820,'0'0'139,"0"0"-126,0 0-4,0 0-5,131-116-4,-64 82-7,1-2-117,-8-4 14,-9 3-85,-16 2-119</inkml:trace>
  <inkml:trace contextRef="#ctx0" brushRef="#br0" timeOffset="121980.83">13507 16950 476,'0'0'217,"0"0"-109,0 0 28,0 0-56,0 0-44,0 0-19,6 44 20,0-12 13,3 8-22,-1-3-16,0-3 5,-2 2-9,-4-9 2,-2-8-6,0-3 1,0-14-2,0 2-1,0-4 2,3 0 2,-1 0 2,6-14 2,6-8-7,6 3-2,4-2 0,3 7-1,2 0 0,0 5-1,3 9 1,-3 0 0,-7 0 0,-5 5 1,-7 13-1,-8 0 4,-2 4 1,-2 4 1,-23-2 6,-6 2-4,-2-3-4,-2-11-2,7 2 0,2-9-2,3-5 0,8 0-11,1 0-31,9-28-73,1-16-169,4-14-171</inkml:trace>
  <inkml:trace contextRef="#ctx0" brushRef="#br0" timeOffset="122580.77">13893 16627 721,'0'0'93,"0"0"-90,0 0 6,0 0 16,0 0-12,0 0-5,-13 72-6,4-66 8,-2-2 8,2-4 1,-2 0 6,2 0-5,0-5-6,2-16-5,7 1-6,0 2-3,0-3 0,7 2-1,8 7-1,6 2 0,1 2 2,0 4 0,5 4 2,-1 0-1,2 0 3,-4 12 7,-3 6 1,-4 5 5,-8 0 1,-4 3-3,-5 5 0,0-4-3,0 4-6,-12-3 0,-7-2-1,-8 0-2,0-6-1,0-8 1,0-3-2,9-9 1,5 0 1,9 0 0,4 0 1,0 0 0,0 0-2,15 0-2,9 0 1,6-5 0,3 5 6,4 0 10,4-4 22,3-1-7,2-4-1,-2-3 3,-1-2-7,-9 0-7,-4-2-6,-10 6-8,-9-5-5,-4 3 4,-7-2-5,0-8-15,0 0-53,0-17-120,0-16-222</inkml:trace>
  <inkml:trace contextRef="#ctx0" brushRef="#br0" timeOffset="122924.86">15197 15101 757,'0'0'272,"0"0"-260,0 0 7,-145 0 56,102 40-25,9 23-16,3 17-9,6 19-5,7 5 3,5 10-1,11-6-6,2-10 1,0-10-5,8-15 0,15-15-1,2-14 1,4-4-3,-4-12-6,-2-6-2,-5-8-1,-3-6-25,1-8-78,2-5-164,-5-30-486</inkml:trace>
  <inkml:trace contextRef="#ctx0" brushRef="#br0" timeOffset="123677.78">15694 15302 241,'0'0'444,"0"0"-392,0 0-11,0 0 53,-143-26-26,111 41-37,-2 14-12,5 2 0,3 6-2,10 4-2,7-4-6,9-1 1,0 0-5,4-12-5,17 1 3,3-11-3,-2-4 2,5-10-1,-3 0 0,5 0-2,-2-23-1,-2-3-10,-6-2-3,0-7 8,-11 2 6,-3 3 1,-5 3 3,0 8-2,0 12 9,0 2 25,-3 5-7,-2 0-14,0 0-6,3 22-6,2 7 2,0 4-4,4-1 6,18-2-6,7-2 0,3-5 0,1-5 0,-2-6-74,0-6-142,-4-6-145</inkml:trace>
  <inkml:trace contextRef="#ctx0" brushRef="#br0" timeOffset="124229.82">16437 15113 950,'0'0'24,"0"0"-24,0 0 64,0 0-12,-125 19-25,97 12-16,0 10-4,-4 0 6,6 8 0,6-1-1,9-7-2,9-9-9,2-1 0,4-9 3,21-3-3,5-12-1,7-7 5,0 0-5,6-12-5,-1-12-8,-6-8-1,-5-2 3,-6 2 3,-9 0 4,-5 8 4,-9 10 3,-2 8-1,0 6 7,0 0 5,-7 0-12,-7 14-1,6 8-1,3 4 1,3 6-1,2-4-2,0-2 2,7-4 0,15-10 1,5-5-1,6-7 1,-1 0 4,-1-15 7,-4-13 6,-3-2-6,-11-4 3,-8-2-7,-5 0 1,0 4-3,-24 6-5,1 11-1,-1 7-4,3 8-29,6 0-69,5 8-110,8 11-85</inkml:trace>
  <inkml:trace contextRef="#ctx0" brushRef="#br0" timeOffset="124611.73">16803 15547 768,'0'0'27,"0"0"-20,82-106 35,-48 55-3,-3-2-12,-12 2-19,-9-3-4,-10 9 2,0 8-2,-16 12 0,-9 12 2,-1 6-1,4 7-1,1 0-3,10 0-1,9 19-1,2 2-4,5 6 1,24 5 4,4 0 1,5-2-1,2-2 9,-2-2 19,-2-4 6,-10-2-2,-6 1-4,-6-2 13,-12 1-21,-2-1-9,0 4-3,-23 3-2,-4 0-6,-2-8-11,8-5-64,3-8-53,5-5-101,8 0-96</inkml:trace>
  <inkml:trace contextRef="#ctx0" brushRef="#br0" timeOffset="125027.29">17293 14982 911,'0'0'58,"0"0"-48,0 0 16,20 119 10,-9-65 6,1 3-19,-1-3-3,-5-9 1,-1-8-4,1-7-7,-3-16-2,-1-6-1,0-8-5,3 0 1,3 0 12,4-22-2,7-12-9,4 2 0,2 4-4,-1 10 0,-3 6 1,2 8-1,0 4 0,-4 0-4,0 8 4,-6 13 6,-8 2 4,-5 5 1,0 4-2,-14 1 2,-13-4-4,-8-3-5,0 0 0,3-8-1,3-8-1,2-2-13,7-8-43,5 0-62,8-13-121,7-18-118</inkml:trace>
  <inkml:trace contextRef="#ctx0" brushRef="#br0" timeOffset="125438.65">17735 15113 737,'0'0'106,"0"0"-65,118-4 76,-87 31-68,-5 9-28,-14 5-3,-12 4-10,0 1-5,-12-4-2,-8-14 1,4-10 2,6-10-2,10-8-2,0 0 0,0 0 0,24-26 2,10-11-2,12-9-11,-1 2-2,-3 1 0,-9 2 10,-10 11 3,-7 9 0,-12 10 2,-4 11 34,0 0 25,-6 0-37,-15 12-18,-2 16 14,4 4 6,8 3-8,6 1-7,5-8 12,0 2-4,13-7-5,16-6-2,4-2-2,6-3-10,1-3 0,0-4-15,2-5-69,-6 0-163,-9-23-502</inkml:trace>
  <inkml:trace contextRef="#ctx0" brushRef="#br0" timeOffset="125886.08">18969 14872 392,'0'0'587,"0"0"-571,0 0-8,0 0 53,-40 155 6,53-95-24,7-2-27,-1-3-13,-2-8 2,-1-6-5,-3-4 0,-7-11-24,-6 6-61,0-11-35,0 1-64,-4-7-56,-11-8-174</inkml:trace>
  <inkml:trace contextRef="#ctx0" brushRef="#br0" timeOffset="126047.52">18774 15386 665,'0'0'96,"0"0"-86,0 0 41,141-123-5,-67 88-24,-1 1-18,-3 3-4,-12 4-59,-16 3-182,-13-1-319</inkml:trace>
  <inkml:trace contextRef="#ctx0" brushRef="#br0" timeOffset="126466.86">19346 14744 897,'0'0'71,"0"0"-55,0 0 5,0 0 52,2 143-8,16-85-33,-4-4-20,-2-2-2,-2-2 3,-1-6 1,-5-3-11,3-18 6,-3-6-6,-4-11 0,2-6-1,1 0 2,1 0 10,7-14 5,7-14-2,6-7-16,4 4 0,2 2-1,5 12 1,-4 5-1,-3 7 1,-1 5-1,-5 0 2,-1 5 3,-11 7 1,-3 5 4,-7 7-3,-2-2 2,-26 9 1,-7 1-5,-4-4-2,-1-2-1,3-5-2,7-6 0,7-5-12,5-3-31,5-6-35,6-1-128,7 0-200</inkml:trace>
  <inkml:trace contextRef="#ctx0" brushRef="#br0" timeOffset="126831.8">19917 15279 967,'0'0'77,"0"0"-71,46-114 64,-19 68-2,2-7-45,-4 2-13,-8 3-6,-7 4-1,-10 12-2,0 10 1,-8 8-2,-13 10 0,-4 4-1,-2 0-24,5 6 4,11 9-2,9 4-7,2 3-1,0 2 20,19 1 11,10 4 0,2-7 0,4-1 2,-6-1 1,-8-3-2,-5 1-1,-7 2 0,-9 4-8,0 6-33,-9-2-78,-13 2-41,-3-7-75,6-15-115</inkml:trace>
  <inkml:trace contextRef="#ctx0" brushRef="#br0" timeOffset="127425.86">20403 14855 544,'0'0'398,"0"0"-380,0 0 8,0 0 34,0 0-31,0 0-6,-45 104-9,45-68-8,2-4 1,7-2 0,0-4-1,0-4 1,-3-8-1,4-4-1,1-2 1,0-4 1,4-4 2,1 0 1,4 0 0,3-12 2,-2-5-3,2-4-3,-1 1 0,-3-4-3,-4-3 2,-4 2 1,0-1 0,-4 2-1,-4 2-2,0 3-2,-3 10 4,0 5 1,0 1-4,0 3 2,0 0-2,0 0-2,-4 3-1,-9 10 1,-1-1 0,5-5 0,3-3 0,6-4-4,0 0 2,0 0-4,11-12 2,13-6 1,4 2-1,0 4 4,1 8 0,-2 4-1,-1 0-1,-1 12 1,-3 10 1,-3 6 1,-4-5 0,-7 3 0,-7 6 0,-1-6-1,-1 6-4,-22 3-73,-13-3-88,2-6-135,3-8-165</inkml:trace>
  <inkml:trace contextRef="#ctx0" brushRef="#br0" timeOffset="127578.69">20539 14622 677,'0'0'73,"0"0"-27,-16-118 57,23 102-55,20 8-48,4 6-40,4 2-204,1 0-364</inkml:trace>
  <inkml:trace contextRef="#ctx0" brushRef="#br0" timeOffset="127966.86">21049 14520 706,'0'0'275,"0"0"-274,0 0 24,42 148 66,-21-86-40,-1 1-8,-5-3-22,-1-2-3,-10-12-14,1-8 7,-5-13-4,0-8-2,0-11-4,0-2 1,0-4 2,3 0 3,9-14 6,4-11-8,6-12-5,0 5 0,3 6 1,-5 10 0,-5 7-2,3 8 0,-5 1 0,3 0 0,-3 4 1,-1 16 1,-5 5 3,-5-2 0,-2 3 1,0 0-3,-27 0 4,-8 3-4,1-6-2,-2 0-8,5-8-50,4-5-68,4-10-120,3 0-107</inkml:trace>
  <inkml:trace contextRef="#ctx0" brushRef="#br0" timeOffset="128440.21">21437 14811 812,'0'0'39,"0"0"20,148-11 40,-100 13-40,-5 21-14,-13 3-27,-14 6-6,-14 3-4,-2 0-6,-15 0 3,-16-8 2,2-8-5,11-6-1,9-6 0,7-6-1,2-1 0,0 0 3,13-18-3,12-6-8,2-1 0,2-6 8,-5 1-5,-2 0 5,-8 2 2,-6 5 0,-5 6-1,-3 3 4,0 6 15,-11 3-11,-14 5-3,0 0-3,3 9 8,2 9-1,6 11-4,10 4 7,4 3 3,0-4-7,18-3-2,11-4-5,7-5 4,2-6-6,1-4 4,0-6-1,-6-4-1,-4 0-2,-11 0-26,-7 0-31,-9-4-67,-2-6-122,-2-6-192</inkml:trace>
  <inkml:trace contextRef="#ctx0" brushRef="#br0" timeOffset="128736.91">21714 14383 703,'0'0'52,"0"0"-27,114-28 92,-60 28-10,9 12-49,-3 21 3,0 8-15,-6 8-5,-11 9-9,-15 10 7,-12 12-3,-15 4-1,-1 5-9,-7-8 0,-22-11-7,-5-1 10,-4-7-10,2-9-9,3-10-1,4-6-6,4-16-1,10-1-2,6-13-19,-3 3-59,0-10-54,-10 0-248</inkml:trace>
  <inkml:trace contextRef="#ctx0" brushRef="#br0" timeOffset="135712.26">12928 14391 34,'0'0'15,"0"0"4,0 0 19,0 0-10,0 0-17,0 0-3,0 0-6,0 0-2,-28 0 4,25 0-3,-4 0 2,3 0-2,-1 0 1,3 0 0,0 4 10,2-4-8,-2 2-3,2 2-1,0 0 2,-2-1-1,2 2-1,0-5 0,-3 2 1,-1 3 1,-2-2-1,3-1 0,1-2 1,0 2 2,-1 1-2,3-1 2,-2 2 10,2-4 12,-2 1 11,0 1 13,-3 0 8,0 1-9,3-3-1,0 2 0,0-2-7,2 0-2,-2 0-5,2 0-1,0 0-3,0 0 4,0 0 8,2 0 8,18 0-4,7-7 6,2-2-13,2-6-16,3 1-8,1 1 2,1-8 9,3 4-11,-2-1-1,-9 2-1,-5 7-5,-10 3 0,-6 2-2,-5 4-3,-2-4 2,0 4-3,0 0-2,-18 0-65,-6 8-83,-1 7-23,3-3-96</inkml:trace>
  <inkml:trace contextRef="#ctx0" brushRef="#br0" timeOffset="135990.05">12892 14614 516,'0'0'83,"0"0"-54,0 0-23,0 0 23,0 0 48,0 0 21,32 26-23,8-44-21,4-4-17,4-3-6,0 2 6,-3 0-5,-5 0-6,-4 0-3,-12 8-10,-5 2-7,-11 4-3,-8 0-3,0 9-31,-14 0-104,-17 0-189</inkml:trace>
  <inkml:trace contextRef="#ctx0" brushRef="#br0" timeOffset="137067.73">10265 13851 301,'0'0'200,"0"0"-122,0 0-32,0 0 2,0 0-9,0 0-24,-21-3-4,21 3-7,0 0 15,0 0 18,0 0 7,0 0-7,0 0-15,0 0 3,5 0 10,17 0-11,7 0-1,9-2 19,9-10-16,-1-4-7,2-4 0,-6-2-11,-5 2 0,-10 4-5,-11 8-2,-7 4-1,-9 4-2,0 0-34,0 0-32,-20 14-67,-2 6-19,-4-3-102,3 4-118</inkml:trace>
  <inkml:trace contextRef="#ctx0" brushRef="#br0" timeOffset="137369.77">10327 14084 208,'0'0'155,"0"0"-99,0 0-2,0 0 13,0 0 8,0 0 5,23 3-30,9-6 9,9-10 16,1-8-24,5 0-3,-3-6-1,2 1-1,-6 5-12,-8 2-13,-9 9-14,-14 6-4,-7 4-3,-2 0-2,0 0-88,-2 0-160,-9 0-296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911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255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341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99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350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45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976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52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77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115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78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4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.xml"/><Relationship Id="rId5" Type="http://schemas.openxmlformats.org/officeDocument/2006/relationships/image" Target="../media/image23.emf"/><Relationship Id="rId4" Type="http://schemas.openxmlformats.org/officeDocument/2006/relationships/customXml" Target="../ink/ink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customXml" Target="../ink/ink4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4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.xml"/><Relationship Id="rId5" Type="http://schemas.openxmlformats.org/officeDocument/2006/relationships/image" Target="../media/image53.emf"/><Relationship Id="rId4" Type="http://schemas.openxmlformats.org/officeDocument/2006/relationships/customXml" Target="../ink/ink5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emf"/><Relationship Id="rId4" Type="http://schemas.openxmlformats.org/officeDocument/2006/relationships/customXml" Target="../ink/ink5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customXml" Target="../ink/ink6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emf"/><Relationship Id="rId4" Type="http://schemas.openxmlformats.org/officeDocument/2006/relationships/customXml" Target="../ink/ink7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55480" y="65520"/>
              <a:ext cx="7171560" cy="1759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5040" y="57600"/>
                <a:ext cx="7193160" cy="177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28840" y="2494080"/>
              <a:ext cx="6332400" cy="3323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0920" y="2484360"/>
                <a:ext cx="6350400" cy="334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1035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8360" y="326160"/>
              <a:ext cx="8661240" cy="5795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200" y="316440"/>
                <a:ext cx="8685000" cy="581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5875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7360" y="509760"/>
              <a:ext cx="8207640" cy="5810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920" y="498960"/>
                <a:ext cx="8231040" cy="583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5020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5920" y="297360"/>
              <a:ext cx="6897600" cy="5126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000" y="287280"/>
                <a:ext cx="6918480" cy="514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541960" y="829800"/>
              <a:ext cx="5072040" cy="1450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32240" y="819720"/>
                <a:ext cx="5092200" cy="14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0414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2240" y="334080"/>
              <a:ext cx="7599960" cy="6301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1440" y="323280"/>
                <a:ext cx="7623360" cy="631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8220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0560" y="189720"/>
              <a:ext cx="8624520" cy="5770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920" y="179640"/>
                <a:ext cx="8643960" cy="578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51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2960" y="213840"/>
              <a:ext cx="7021080" cy="581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2520" y="203040"/>
                <a:ext cx="7044480" cy="583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5654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1880" y="156600"/>
              <a:ext cx="5327640" cy="79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1440" y="147240"/>
                <a:ext cx="5350320" cy="81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3200" y="1428120"/>
              <a:ext cx="9016200" cy="5275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00" y="1419120"/>
                <a:ext cx="9033840" cy="529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1631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83600" y="863280"/>
              <a:ext cx="24840" cy="11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77480" y="857160"/>
                <a:ext cx="4248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03200" y="293760"/>
              <a:ext cx="8043120" cy="3577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280" y="284760"/>
                <a:ext cx="8063280" cy="359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50640" y="4047480"/>
              <a:ext cx="7622280" cy="2441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0560" y="4037040"/>
                <a:ext cx="7644240" cy="245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9018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6280" y="456120"/>
              <a:ext cx="7733880" cy="349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840" y="446400"/>
                <a:ext cx="7755840" cy="351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5835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5760" y="303120"/>
              <a:ext cx="8542080" cy="5546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240" y="293040"/>
                <a:ext cx="8564400" cy="556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775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3640" y="336600"/>
              <a:ext cx="8768160" cy="2421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720" y="325800"/>
                <a:ext cx="8780400" cy="243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347560" y="2773080"/>
              <a:ext cx="5272200" cy="2967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8920" y="2761920"/>
                <a:ext cx="5293080" cy="298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874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040" y="354240"/>
              <a:ext cx="8250120" cy="5246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960" y="343440"/>
                <a:ext cx="8271720" cy="526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40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3840" y="388080"/>
              <a:ext cx="8508240" cy="5889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040" y="378360"/>
                <a:ext cx="8530920" cy="591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8032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9480" y="329760"/>
              <a:ext cx="6365520" cy="5281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0480" y="320760"/>
                <a:ext cx="6386760" cy="530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8732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2920" y="378720"/>
              <a:ext cx="8548560" cy="613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400" y="369000"/>
                <a:ext cx="8569800" cy="615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4963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720" y="342720"/>
              <a:ext cx="8982360" cy="6041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640" y="332640"/>
                <a:ext cx="9001440" cy="606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615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9960" y="166680"/>
              <a:ext cx="8494200" cy="5492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880" y="159480"/>
                <a:ext cx="8515440" cy="550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6204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080" y="277560"/>
              <a:ext cx="8792280" cy="5980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920" y="268560"/>
                <a:ext cx="8812800" cy="599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4967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2320" y="183960"/>
              <a:ext cx="8675640" cy="595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0440" y="174960"/>
                <a:ext cx="8700480" cy="59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6600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9040" y="204120"/>
              <a:ext cx="8497080" cy="596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8960" y="196200"/>
                <a:ext cx="8518320" cy="599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8488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000" y="229680"/>
              <a:ext cx="8591040" cy="545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20" y="218520"/>
                <a:ext cx="8616600" cy="548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007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8160" y="324720"/>
              <a:ext cx="4546440" cy="719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800" y="314640"/>
                <a:ext cx="4568040" cy="73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505160" y="954360"/>
              <a:ext cx="7253280" cy="5258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6520" y="945360"/>
                <a:ext cx="7270200" cy="528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5085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8400" y="167400"/>
              <a:ext cx="8233560" cy="6126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600" y="157320"/>
                <a:ext cx="8256960" cy="614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6274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0520" y="3600"/>
              <a:ext cx="7555680" cy="5932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360" y="-8280"/>
                <a:ext cx="7580880" cy="59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7495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0680" y="252720"/>
              <a:ext cx="8546760" cy="5491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160" y="240840"/>
                <a:ext cx="8571240" cy="551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33929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42320" y="173880"/>
              <a:ext cx="7356240" cy="579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1880" y="163800"/>
                <a:ext cx="7374240" cy="581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17130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10360" y="332280"/>
              <a:ext cx="6059160" cy="321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8480" y="321120"/>
                <a:ext cx="6083280" cy="323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6602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6640" y="140040"/>
              <a:ext cx="8862120" cy="5878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4120" y="128160"/>
                <a:ext cx="8876160" cy="590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12408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38680" y="254880"/>
              <a:ext cx="6436440" cy="3310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9320" y="243000"/>
                <a:ext cx="6458760" cy="33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91560" y="4002120"/>
              <a:ext cx="7877880" cy="2707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1120" y="3991680"/>
                <a:ext cx="7895880" cy="272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6880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3080" y="140760"/>
              <a:ext cx="8787960" cy="301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280" y="130680"/>
                <a:ext cx="8812080" cy="30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24760" y="3440520"/>
              <a:ext cx="6781320" cy="261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2520" y="3429720"/>
                <a:ext cx="6808320" cy="263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40970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9640" y="93600"/>
              <a:ext cx="8299800" cy="5629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8840" y="83160"/>
                <a:ext cx="8324640" cy="565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67661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7960" y="132840"/>
              <a:ext cx="9016560" cy="604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360" y="122400"/>
                <a:ext cx="9041040" cy="607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7549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0160" y="123120"/>
              <a:ext cx="8779680" cy="6029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240" y="113040"/>
                <a:ext cx="8798760" cy="605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65636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5880" y="212400"/>
              <a:ext cx="8728560" cy="609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5080" y="201960"/>
                <a:ext cx="8750160" cy="612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95124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80680" y="509040"/>
              <a:ext cx="6968520" cy="5856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800" y="496800"/>
                <a:ext cx="6992280" cy="588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7146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50400" y="306360"/>
              <a:ext cx="8062560" cy="6093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7800" y="296280"/>
                <a:ext cx="8080920" cy="611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44500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65760" y="267840"/>
              <a:ext cx="4480920" cy="115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6400" y="256680"/>
                <a:ext cx="4501440" cy="11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44080" y="1830600"/>
              <a:ext cx="4813200" cy="1149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4720" y="1820160"/>
                <a:ext cx="4834440" cy="11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30280" y="3287880"/>
              <a:ext cx="8388000" cy="3116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7680" y="3276720"/>
                <a:ext cx="8407800" cy="313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4575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2920" y="276480"/>
              <a:ext cx="7687080" cy="6045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760" y="264600"/>
                <a:ext cx="7711200" cy="607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11053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24080" y="417600"/>
              <a:ext cx="5561280" cy="2162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5800" y="407520"/>
                <a:ext cx="5582160" cy="21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92720" y="3120480"/>
              <a:ext cx="6574320" cy="3250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280" y="3110400"/>
                <a:ext cx="6596280" cy="327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28934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3640" y="342000"/>
              <a:ext cx="6886440" cy="5622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5360" y="330480"/>
                <a:ext cx="6899040" cy="56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66287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0800" y="254160"/>
              <a:ext cx="8655120" cy="5886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920" y="243000"/>
                <a:ext cx="8676000" cy="591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55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4840" y="406440"/>
              <a:ext cx="8620920" cy="589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7280" y="398880"/>
                <a:ext cx="8639640" cy="591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21165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0920" y="237240"/>
              <a:ext cx="8670600" cy="5747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200" y="227520"/>
                <a:ext cx="8692560" cy="576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8712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4480" y="111600"/>
              <a:ext cx="7287480" cy="6328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2600" y="101880"/>
                <a:ext cx="7310520" cy="63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15386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4120" y="356400"/>
              <a:ext cx="7507800" cy="5646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480" y="347400"/>
                <a:ext cx="7526880" cy="56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934360" y="2430720"/>
              <a:ext cx="5662800" cy="1431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22480" y="2421000"/>
                <a:ext cx="5686920" cy="145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17076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1440" y="349200"/>
              <a:ext cx="7356600" cy="5622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0" y="337680"/>
                <a:ext cx="7375320" cy="564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69168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1160" y="185400"/>
              <a:ext cx="7955280" cy="5860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000" y="173880"/>
                <a:ext cx="7976520" cy="587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79171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3600" y="165240"/>
              <a:ext cx="8385480" cy="660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3880" y="153360"/>
                <a:ext cx="8403840" cy="662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43956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3520" y="484200"/>
              <a:ext cx="8688600" cy="567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800" y="474120"/>
                <a:ext cx="8711280" cy="569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63542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03760" y="248760"/>
              <a:ext cx="6635160" cy="6212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4040" y="238680"/>
                <a:ext cx="6657120" cy="623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8805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87200" y="263160"/>
              <a:ext cx="7861680" cy="2509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5680" y="254520"/>
                <a:ext cx="7883640" cy="25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69280" y="3269880"/>
              <a:ext cx="7469280" cy="2840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8480" y="3260160"/>
                <a:ext cx="7492320" cy="28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44862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1520" y="132840"/>
              <a:ext cx="7743960" cy="5649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240" y="121680"/>
                <a:ext cx="7763040" cy="567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60576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4080" y="281520"/>
              <a:ext cx="6985080" cy="5936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640" y="271440"/>
                <a:ext cx="7000200" cy="595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30464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6520" y="127800"/>
              <a:ext cx="6465240" cy="393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5000" y="117720"/>
                <a:ext cx="6490080" cy="395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2471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2880" y="46800"/>
              <a:ext cx="7452000" cy="6296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4960" y="36720"/>
                <a:ext cx="7471800" cy="631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820772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50520" y="310680"/>
              <a:ext cx="7996680" cy="608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9720" y="298440"/>
                <a:ext cx="8020080" cy="610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126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6120" y="86400"/>
              <a:ext cx="7661160" cy="5187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960" y="75600"/>
                <a:ext cx="7683120" cy="520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9439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1480" y="134280"/>
              <a:ext cx="7373880" cy="6018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60" y="123480"/>
                <a:ext cx="7393680" cy="603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0597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0720" y="339840"/>
              <a:ext cx="8625960" cy="610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000" y="328680"/>
                <a:ext cx="8647560" cy="612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3041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1279F43201E4BA34526070F216A95" ma:contentTypeVersion="4" ma:contentTypeDescription="Create a new document." ma:contentTypeScope="" ma:versionID="fd7455c634d6319410c2659c6bc0fd75">
  <xsd:schema xmlns:xsd="http://www.w3.org/2001/XMLSchema" xmlns:xs="http://www.w3.org/2001/XMLSchema" xmlns:p="http://schemas.microsoft.com/office/2006/metadata/properties" xmlns:ns2="930a5bca-16c5-4dac-bf62-06cb73a1a635" xmlns:ns3="6fafb817-7b63-4821-8bf9-8d8acc9b92c2" targetNamespace="http://schemas.microsoft.com/office/2006/metadata/properties" ma:root="true" ma:fieldsID="40a6ffb5a1db40a24cda7dd60ad0a66e" ns2:_="" ns3:_="">
    <xsd:import namespace="930a5bca-16c5-4dac-bf62-06cb73a1a635"/>
    <xsd:import namespace="6fafb817-7b63-4821-8bf9-8d8acc9b92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0a5bca-16c5-4dac-bf62-06cb73a1a6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afb817-7b63-4821-8bf9-8d8acc9b92c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0DBB067-0904-4BFF-ABE4-DB8939CDF5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B7ED40-760D-44D0-A69B-4B28A2BF73D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091D0D-13F6-4A34-8478-CBA00D5370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0a5bca-16c5-4dac-bf62-06cb73a1a635"/>
    <ds:schemaRef ds:uri="6fafb817-7b63-4821-8bf9-8d8acc9b92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2876</TotalTime>
  <Words>0</Words>
  <Application>Microsoft Office PowerPoint</Application>
  <PresentationFormat>On-screen Show (4:3)</PresentationFormat>
  <Paragraphs>0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Dhivya</dc:creator>
  <cp:lastModifiedBy>Rahul Karthik Sunder</cp:lastModifiedBy>
  <cp:revision>59</cp:revision>
  <dcterms:created xsi:type="dcterms:W3CDTF">2022-03-22T06:06:18Z</dcterms:created>
  <dcterms:modified xsi:type="dcterms:W3CDTF">2025-07-26T12:14:56Z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0x01010080A1279F43201E4BA34526070F216A95</vt:lpwstr>
  </property>
</Properties>
</file>

<file path=docProps/thumbnail.jpeg>
</file>